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0"/>
  </p:notesMasterIdLst>
  <p:sldIdLst>
    <p:sldId id="427" r:id="rId5"/>
    <p:sldId id="259" r:id="rId6"/>
    <p:sldId id="267" r:id="rId7"/>
    <p:sldId id="263" r:id="rId8"/>
    <p:sldId id="286" r:id="rId9"/>
    <p:sldId id="426" r:id="rId10"/>
    <p:sldId id="430" r:id="rId11"/>
    <p:sldId id="431" r:id="rId12"/>
    <p:sldId id="435" r:id="rId13"/>
    <p:sldId id="432" r:id="rId14"/>
    <p:sldId id="433" r:id="rId15"/>
    <p:sldId id="434" r:id="rId16"/>
    <p:sldId id="264" r:id="rId17"/>
    <p:sldId id="284" r:id="rId18"/>
    <p:sldId id="42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9E13A-5A59-40F1-B202-4501B39ED651}" v="13" dt="2025-07-20T10:45:23.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8" d="100"/>
          <a:sy n="14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pa Marshall" userId="S::p.marshall@christchurchsecondary.org.uk::08a6b03e-aada-4866-bf4c-e7017756ed23" providerId="AD" clId="Web-{FD3DCFBE-DD84-FF14-0813-E44592653437}"/>
    <pc:docChg chg="modSld">
      <pc:chgData name="Philippa Marshall" userId="S::p.marshall@christchurchsecondary.org.uk::08a6b03e-aada-4866-bf4c-e7017756ed23" providerId="AD" clId="Web-{FD3DCFBE-DD84-FF14-0813-E44592653437}" dt="2025-06-24T07:39:22.518" v="1" actId="1076"/>
      <pc:docMkLst>
        <pc:docMk/>
      </pc:docMkLst>
      <pc:sldChg chg="modSp">
        <pc:chgData name="Philippa Marshall" userId="S::p.marshall@christchurchsecondary.org.uk::08a6b03e-aada-4866-bf4c-e7017756ed23" providerId="AD" clId="Web-{FD3DCFBE-DD84-FF14-0813-E44592653437}" dt="2025-06-24T07:39:22.518" v="1" actId="1076"/>
        <pc:sldMkLst>
          <pc:docMk/>
          <pc:sldMk cId="331518793" sldId="327"/>
        </pc:sldMkLst>
      </pc:sldChg>
    </pc:docChg>
  </pc:docChgLst>
  <pc:docChgLst>
    <pc:chgData name="Lucy Lewis" userId="S::l.lewis@christchurchsecondary.org.uk::414a74f7-7f3d-4d48-9083-d6496a8fd312" providerId="AD" clId="Web-{9BAADE43-4BFE-AF63-3531-64C5FC7AFC7E}"/>
    <pc:docChg chg="addSld delSld">
      <pc:chgData name="Lucy Lewis" userId="S::l.lewis@christchurchsecondary.org.uk::414a74f7-7f3d-4d48-9083-d6496a8fd312" providerId="AD" clId="Web-{9BAADE43-4BFE-AF63-3531-64C5FC7AFC7E}" dt="2025-06-12T09:50:56.838" v="19"/>
      <pc:docMkLst>
        <pc:docMk/>
      </pc:docMkLst>
      <pc:sldChg chg="del">
        <pc:chgData name="Lucy Lewis" userId="S::l.lewis@christchurchsecondary.org.uk::414a74f7-7f3d-4d48-9083-d6496a8fd312" providerId="AD" clId="Web-{9BAADE43-4BFE-AF63-3531-64C5FC7AFC7E}" dt="2025-06-12T09:50:26.180" v="3"/>
        <pc:sldMkLst>
          <pc:docMk/>
          <pc:sldMk cId="721706630" sldId="258"/>
        </pc:sldMkLst>
      </pc:sldChg>
      <pc:sldChg chg="add del">
        <pc:chgData name="Lucy Lewis" userId="S::l.lewis@christchurchsecondary.org.uk::414a74f7-7f3d-4d48-9083-d6496a8fd312" providerId="AD" clId="Web-{9BAADE43-4BFE-AF63-3531-64C5FC7AFC7E}" dt="2025-06-12T09:50:46.603" v="15"/>
        <pc:sldMkLst>
          <pc:docMk/>
          <pc:sldMk cId="187328799" sldId="263"/>
        </pc:sldMkLst>
      </pc:sldChg>
      <pc:sldChg chg="add del">
        <pc:chgData name="Lucy Lewis" userId="S::l.lewis@christchurchsecondary.org.uk::414a74f7-7f3d-4d48-9083-d6496a8fd312" providerId="AD" clId="Web-{9BAADE43-4BFE-AF63-3531-64C5FC7AFC7E}" dt="2025-06-12T09:50:46.587" v="14"/>
        <pc:sldMkLst>
          <pc:docMk/>
          <pc:sldMk cId="3816723607" sldId="267"/>
        </pc:sldMkLst>
      </pc:sldChg>
      <pc:sldChg chg="add del">
        <pc:chgData name="Lucy Lewis" userId="S::l.lewis@christchurchsecondary.org.uk::414a74f7-7f3d-4d48-9083-d6496a8fd312" providerId="AD" clId="Web-{9BAADE43-4BFE-AF63-3531-64C5FC7AFC7E}" dt="2025-06-12T09:50:46.681" v="18"/>
        <pc:sldMkLst>
          <pc:docMk/>
          <pc:sldMk cId="2261931030" sldId="284"/>
        </pc:sldMkLst>
      </pc:sldChg>
      <pc:sldChg chg="add del">
        <pc:chgData name="Lucy Lewis" userId="S::l.lewis@christchurchsecondary.org.uk::414a74f7-7f3d-4d48-9083-d6496a8fd312" providerId="AD" clId="Web-{9BAADE43-4BFE-AF63-3531-64C5FC7AFC7E}" dt="2025-06-12T09:50:46.665" v="17"/>
        <pc:sldMkLst>
          <pc:docMk/>
          <pc:sldMk cId="3841140885" sldId="286"/>
        </pc:sldMkLst>
      </pc:sldChg>
      <pc:sldChg chg="add del">
        <pc:chgData name="Lucy Lewis" userId="S::l.lewis@christchurchsecondary.org.uk::414a74f7-7f3d-4d48-9083-d6496a8fd312" providerId="AD" clId="Web-{9BAADE43-4BFE-AF63-3531-64C5FC7AFC7E}" dt="2025-06-12T09:50:46.556" v="13"/>
        <pc:sldMkLst>
          <pc:docMk/>
          <pc:sldMk cId="2654814636" sldId="287"/>
        </pc:sldMkLst>
      </pc:sldChg>
      <pc:sldChg chg="add del">
        <pc:chgData name="Lucy Lewis" userId="S::l.lewis@christchurchsecondary.org.uk::414a74f7-7f3d-4d48-9083-d6496a8fd312" providerId="AD" clId="Web-{9BAADE43-4BFE-AF63-3531-64C5FC7AFC7E}" dt="2025-06-12T09:50:46.634" v="16"/>
        <pc:sldMkLst>
          <pc:docMk/>
          <pc:sldMk cId="1447437513" sldId="288"/>
        </pc:sldMkLst>
      </pc:sldChg>
      <pc:sldChg chg="del">
        <pc:chgData name="Lucy Lewis" userId="S::l.lewis@christchurchsecondary.org.uk::414a74f7-7f3d-4d48-9083-d6496a8fd312" providerId="AD" clId="Web-{9BAADE43-4BFE-AF63-3531-64C5FC7AFC7E}" dt="2025-06-12T09:50:25.399" v="2"/>
        <pc:sldMkLst>
          <pc:docMk/>
          <pc:sldMk cId="3652269667" sldId="289"/>
        </pc:sldMkLst>
      </pc:sldChg>
      <pc:sldChg chg="del">
        <pc:chgData name="Lucy Lewis" userId="S::l.lewis@christchurchsecondary.org.uk::414a74f7-7f3d-4d48-9083-d6496a8fd312" providerId="AD" clId="Web-{9BAADE43-4BFE-AF63-3531-64C5FC7AFC7E}" dt="2025-06-12T09:50:27.571" v="5"/>
        <pc:sldMkLst>
          <pc:docMk/>
          <pc:sldMk cId="3219491533" sldId="290"/>
        </pc:sldMkLst>
      </pc:sldChg>
      <pc:sldChg chg="del">
        <pc:chgData name="Lucy Lewis" userId="S::l.lewis@christchurchsecondary.org.uk::414a74f7-7f3d-4d48-9083-d6496a8fd312" providerId="AD" clId="Web-{9BAADE43-4BFE-AF63-3531-64C5FC7AFC7E}" dt="2025-06-12T09:50:17.211" v="0"/>
        <pc:sldMkLst>
          <pc:docMk/>
          <pc:sldMk cId="665438758" sldId="291"/>
        </pc:sldMkLst>
      </pc:sldChg>
      <pc:sldChg chg="del">
        <pc:chgData name="Lucy Lewis" userId="S::l.lewis@christchurchsecondary.org.uk::414a74f7-7f3d-4d48-9083-d6496a8fd312" providerId="AD" clId="Web-{9BAADE43-4BFE-AF63-3531-64C5FC7AFC7E}" dt="2025-06-12T09:50:28.134" v="6"/>
        <pc:sldMkLst>
          <pc:docMk/>
          <pc:sldMk cId="3582717393" sldId="292"/>
        </pc:sldMkLst>
      </pc:sldChg>
      <pc:sldChg chg="del">
        <pc:chgData name="Lucy Lewis" userId="S::l.lewis@christchurchsecondary.org.uk::414a74f7-7f3d-4d48-9083-d6496a8fd312" providerId="AD" clId="Web-{9BAADE43-4BFE-AF63-3531-64C5FC7AFC7E}" dt="2025-06-12T09:50:56.838" v="19"/>
        <pc:sldMkLst>
          <pc:docMk/>
          <pc:sldMk cId="526975383" sldId="424"/>
        </pc:sldMkLst>
      </pc:sldChg>
      <pc:sldChg chg="del">
        <pc:chgData name="Lucy Lewis" userId="S::l.lewis@christchurchsecondary.org.uk::414a74f7-7f3d-4d48-9083-d6496a8fd312" providerId="AD" clId="Web-{9BAADE43-4BFE-AF63-3531-64C5FC7AFC7E}" dt="2025-06-12T09:50:21.352" v="1"/>
        <pc:sldMkLst>
          <pc:docMk/>
          <pc:sldMk cId="1823359980" sldId="428"/>
        </pc:sldMkLst>
      </pc:sldChg>
      <pc:sldChg chg="del">
        <pc:chgData name="Lucy Lewis" userId="S::l.lewis@christchurchsecondary.org.uk::414a74f7-7f3d-4d48-9083-d6496a8fd312" providerId="AD" clId="Web-{9BAADE43-4BFE-AF63-3531-64C5FC7AFC7E}" dt="2025-06-12T09:50:26.727" v="4"/>
        <pc:sldMkLst>
          <pc:docMk/>
          <pc:sldMk cId="1411979379" sldId="429"/>
        </pc:sldMkLst>
      </pc:sldChg>
    </pc:docChg>
  </pc:docChgLst>
  <pc:docChgLst>
    <pc:chgData name="Lucy Lewis" userId="S::l.lewis@christchurchsecondary.org.uk::414a74f7-7f3d-4d48-9083-d6496a8fd312" providerId="AD" clId="Web-{938AB955-9586-E68D-81AE-C31ADCECDDCD}"/>
    <pc:docChg chg="delSld">
      <pc:chgData name="Lucy Lewis" userId="S::l.lewis@christchurchsecondary.org.uk::414a74f7-7f3d-4d48-9083-d6496a8fd312" providerId="AD" clId="Web-{938AB955-9586-E68D-81AE-C31ADCECDDCD}" dt="2025-06-16T09:00:09.870" v="4"/>
      <pc:docMkLst>
        <pc:docMk/>
      </pc:docMkLst>
      <pc:sldChg chg="del">
        <pc:chgData name="Lucy Lewis" userId="S::l.lewis@christchurchsecondary.org.uk::414a74f7-7f3d-4d48-9083-d6496a8fd312" providerId="AD" clId="Web-{938AB955-9586-E68D-81AE-C31ADCECDDCD}" dt="2025-06-16T09:00:08.167" v="3"/>
        <pc:sldMkLst>
          <pc:docMk/>
          <pc:sldMk cId="291391231" sldId="422"/>
        </pc:sldMkLst>
      </pc:sldChg>
      <pc:sldChg chg="del">
        <pc:chgData name="Lucy Lewis" userId="S::l.lewis@christchurchsecondary.org.uk::414a74f7-7f3d-4d48-9083-d6496a8fd312" providerId="AD" clId="Web-{938AB955-9586-E68D-81AE-C31ADCECDDCD}" dt="2025-06-16T09:00:09.870" v="4"/>
        <pc:sldMkLst>
          <pc:docMk/>
          <pc:sldMk cId="626443869" sldId="423"/>
        </pc:sldMkLst>
      </pc:sldChg>
      <pc:sldChg chg="del">
        <pc:chgData name="Lucy Lewis" userId="S::l.lewis@christchurchsecondary.org.uk::414a74f7-7f3d-4d48-9083-d6496a8fd312" providerId="AD" clId="Web-{938AB955-9586-E68D-81AE-C31ADCECDDCD}" dt="2025-06-16T08:59:48.369" v="2"/>
        <pc:sldMkLst>
          <pc:docMk/>
          <pc:sldMk cId="3294513660" sldId="425"/>
        </pc:sldMkLst>
      </pc:sldChg>
      <pc:sldChg chg="del">
        <pc:chgData name="Lucy Lewis" userId="S::l.lewis@christchurchsecondary.org.uk::414a74f7-7f3d-4d48-9083-d6496a8fd312" providerId="AD" clId="Web-{938AB955-9586-E68D-81AE-C31ADCECDDCD}" dt="2025-06-16T08:59:46.385" v="1"/>
        <pc:sldMkLst>
          <pc:docMk/>
          <pc:sldMk cId="3369031286" sldId="426"/>
        </pc:sldMkLst>
      </pc:sldChg>
      <pc:sldChg chg="del">
        <pc:chgData name="Lucy Lewis" userId="S::l.lewis@christchurchsecondary.org.uk::414a74f7-7f3d-4d48-9083-d6496a8fd312" providerId="AD" clId="Web-{938AB955-9586-E68D-81AE-C31ADCECDDCD}" dt="2025-06-16T08:59:44.525" v="0"/>
        <pc:sldMkLst>
          <pc:docMk/>
          <pc:sldMk cId="2503690425" sldId="427"/>
        </pc:sldMkLst>
      </pc:sldChg>
    </pc:docChg>
  </pc:docChgLst>
  <pc:docChgLst>
    <pc:chgData name="Lucy Lewis" userId="S::l.lewis@christchurchsecondary.org.uk::414a74f7-7f3d-4d48-9083-d6496a8fd312" providerId="AD" clId="Web-{236BD753-57B7-8552-FFD8-77270FD06A8A}"/>
    <pc:docChg chg="modSld">
      <pc:chgData name="Lucy Lewis" userId="S::l.lewis@christchurchsecondary.org.uk::414a74f7-7f3d-4d48-9083-d6496a8fd312" providerId="AD" clId="Web-{236BD753-57B7-8552-FFD8-77270FD06A8A}" dt="2025-01-15T14:43:49.710" v="35" actId="20577"/>
      <pc:docMkLst>
        <pc:docMk/>
      </pc:docMkLst>
      <pc:sldChg chg="modSp">
        <pc:chgData name="Lucy Lewis" userId="S::l.lewis@christchurchsecondary.org.uk::414a74f7-7f3d-4d48-9083-d6496a8fd312" providerId="AD" clId="Web-{236BD753-57B7-8552-FFD8-77270FD06A8A}" dt="2025-01-15T14:43:24.897" v="0" actId="20577"/>
        <pc:sldMkLst>
          <pc:docMk/>
          <pc:sldMk cId="2424973091" sldId="285"/>
        </pc:sldMkLst>
      </pc:sldChg>
    </pc:docChg>
  </pc:docChgLst>
  <pc:docChgLst>
    <pc:chgData name="Lucy Lewis" userId="414a74f7-7f3d-4d48-9083-d6496a8fd312" providerId="ADAL" clId="{AEC57BFC-ABA6-4950-9147-351A34065108}"/>
    <pc:docChg chg="undo custSel addSld delSld modSld modMainMaster">
      <pc:chgData name="Lucy Lewis" userId="414a74f7-7f3d-4d48-9083-d6496a8fd312" providerId="ADAL" clId="{AEC57BFC-ABA6-4950-9147-351A34065108}" dt="2025-01-15T09:37:31.734" v="484" actId="478"/>
      <pc:docMkLst>
        <pc:docMk/>
      </pc:docMkLst>
      <pc:sldChg chg="addSp delSp modSp del mod modClrScheme delDesignElem chgLayout">
        <pc:chgData name="Lucy Lewis" userId="414a74f7-7f3d-4d48-9083-d6496a8fd312" providerId="ADAL" clId="{AEC57BFC-ABA6-4950-9147-351A34065108}" dt="2025-01-09T15:29:36.163" v="23" actId="47"/>
        <pc:sldMkLst>
          <pc:docMk/>
          <pc:sldMk cId="1161549328" sldId="256"/>
        </pc:sldMkLst>
      </pc:sldChg>
      <pc:sldChg chg="addSp modSp del mod modClrScheme chgLayout">
        <pc:chgData name="Lucy Lewis" userId="414a74f7-7f3d-4d48-9083-d6496a8fd312" providerId="ADAL" clId="{AEC57BFC-ABA6-4950-9147-351A34065108}" dt="2025-01-09T15:34:21.087" v="267" actId="47"/>
        <pc:sldMkLst>
          <pc:docMk/>
          <pc:sldMk cId="2823542404" sldId="257"/>
        </pc:sldMkLst>
      </pc:sldChg>
      <pc:sldChg chg="delSp modSp add mod setBg">
        <pc:chgData name="Lucy Lewis" userId="414a74f7-7f3d-4d48-9083-d6496a8fd312" providerId="ADAL" clId="{AEC57BFC-ABA6-4950-9147-351A34065108}" dt="2025-01-14T13:57:24.529" v="400" actId="20577"/>
        <pc:sldMkLst>
          <pc:docMk/>
          <pc:sldMk cId="2880831732" sldId="259"/>
        </pc:sldMkLst>
      </pc:sldChg>
      <pc:sldChg chg="modSp add del mod setBg">
        <pc:chgData name="Lucy Lewis" userId="414a74f7-7f3d-4d48-9083-d6496a8fd312" providerId="ADAL" clId="{AEC57BFC-ABA6-4950-9147-351A34065108}" dt="2025-01-09T15:35:16.125" v="278" actId="47"/>
        <pc:sldMkLst>
          <pc:docMk/>
          <pc:sldMk cId="4005339435" sldId="260"/>
        </pc:sldMkLst>
      </pc:sldChg>
      <pc:sldChg chg="addSp delSp modSp add mod setBg">
        <pc:chgData name="Lucy Lewis" userId="414a74f7-7f3d-4d48-9083-d6496a8fd312" providerId="ADAL" clId="{AEC57BFC-ABA6-4950-9147-351A34065108}" dt="2025-01-15T09:34:12.632" v="429" actId="12"/>
        <pc:sldMkLst>
          <pc:docMk/>
          <pc:sldMk cId="187328799" sldId="263"/>
        </pc:sldMkLst>
      </pc:sldChg>
      <pc:sldChg chg="addSp modSp mod modClrScheme chgLayout">
        <pc:chgData name="Lucy Lewis" userId="414a74f7-7f3d-4d48-9083-d6496a8fd312" providerId="ADAL" clId="{AEC57BFC-ABA6-4950-9147-351A34065108}" dt="2025-01-09T15:36:11.501" v="312" actId="20577"/>
        <pc:sldMkLst>
          <pc:docMk/>
          <pc:sldMk cId="1644778989" sldId="264"/>
        </pc:sldMkLst>
      </pc:sldChg>
      <pc:sldChg chg="delSp modSp add mod">
        <pc:chgData name="Lucy Lewis" userId="414a74f7-7f3d-4d48-9083-d6496a8fd312" providerId="ADAL" clId="{AEC57BFC-ABA6-4950-9147-351A34065108}" dt="2025-01-09T15:33:19.910" v="246" actId="113"/>
        <pc:sldMkLst>
          <pc:docMk/>
          <pc:sldMk cId="3816723607" sldId="267"/>
        </pc:sldMkLst>
      </pc:sldChg>
      <pc:sldChg chg="add del setBg">
        <pc:chgData name="Lucy Lewis" userId="414a74f7-7f3d-4d48-9083-d6496a8fd312" providerId="ADAL" clId="{AEC57BFC-ABA6-4950-9147-351A34065108}" dt="2025-01-14T13:54:11.425" v="350" actId="47"/>
        <pc:sldMkLst>
          <pc:docMk/>
          <pc:sldMk cId="498807763" sldId="272"/>
        </pc:sldMkLst>
      </pc:sldChg>
      <pc:sldChg chg="addSp delSp modSp add del mod setBg">
        <pc:chgData name="Lucy Lewis" userId="414a74f7-7f3d-4d48-9083-d6496a8fd312" providerId="ADAL" clId="{AEC57BFC-ABA6-4950-9147-351A34065108}" dt="2025-01-14T13:54:09.774" v="348" actId="47"/>
        <pc:sldMkLst>
          <pc:docMk/>
          <pc:sldMk cId="2179713535" sldId="273"/>
        </pc:sldMkLst>
      </pc:sldChg>
      <pc:sldChg chg="addSp delSp modSp add del mod setBg">
        <pc:chgData name="Lucy Lewis" userId="414a74f7-7f3d-4d48-9083-d6496a8fd312" providerId="ADAL" clId="{AEC57BFC-ABA6-4950-9147-351A34065108}" dt="2025-01-14T13:54:10.452" v="349" actId="47"/>
        <pc:sldMkLst>
          <pc:docMk/>
          <pc:sldMk cId="2112294195" sldId="274"/>
        </pc:sldMkLst>
      </pc:sldChg>
      <pc:sldChg chg="addSp modSp del mod modClrScheme chgLayout">
        <pc:chgData name="Lucy Lewis" userId="414a74f7-7f3d-4d48-9083-d6496a8fd312" providerId="ADAL" clId="{AEC57BFC-ABA6-4950-9147-351A34065108}" dt="2025-01-09T15:35:45.821" v="298" actId="47"/>
        <pc:sldMkLst>
          <pc:docMk/>
          <pc:sldMk cId="1453975841" sldId="280"/>
        </pc:sldMkLst>
      </pc:sldChg>
      <pc:sldChg chg="addSp modSp del mod modClrScheme chgLayout">
        <pc:chgData name="Lucy Lewis" userId="414a74f7-7f3d-4d48-9083-d6496a8fd312" providerId="ADAL" clId="{AEC57BFC-ABA6-4950-9147-351A34065108}" dt="2025-01-09T15:33:23.659" v="247" actId="47"/>
        <pc:sldMkLst>
          <pc:docMk/>
          <pc:sldMk cId="50217731" sldId="281"/>
        </pc:sldMkLst>
      </pc:sldChg>
      <pc:sldChg chg="addSp modSp del mod modClrScheme chgLayout">
        <pc:chgData name="Lucy Lewis" userId="414a74f7-7f3d-4d48-9083-d6496a8fd312" providerId="ADAL" clId="{AEC57BFC-ABA6-4950-9147-351A34065108}" dt="2025-01-15T09:34:17.409" v="430" actId="47"/>
        <pc:sldMkLst>
          <pc:docMk/>
          <pc:sldMk cId="3951935494" sldId="283"/>
        </pc:sldMkLst>
      </pc:sldChg>
      <pc:sldChg chg="addSp delSp modSp mod modClrScheme chgLayout">
        <pc:chgData name="Lucy Lewis" userId="414a74f7-7f3d-4d48-9083-d6496a8fd312" providerId="ADAL" clId="{AEC57BFC-ABA6-4950-9147-351A34065108}" dt="2025-01-15T09:37:31.734" v="484" actId="478"/>
        <pc:sldMkLst>
          <pc:docMk/>
          <pc:sldMk cId="2261931030" sldId="284"/>
        </pc:sldMkLst>
      </pc:sldChg>
      <pc:sldChg chg="addSp delSp modSp add mod setBg modClrScheme chgLayout">
        <pc:chgData name="Lucy Lewis" userId="414a74f7-7f3d-4d48-9083-d6496a8fd312" providerId="ADAL" clId="{AEC57BFC-ABA6-4950-9147-351A34065108}" dt="2025-01-15T09:32:55.084" v="414" actId="20577"/>
        <pc:sldMkLst>
          <pc:docMk/>
          <pc:sldMk cId="2424973091" sldId="285"/>
        </pc:sldMkLst>
      </pc:sldChg>
      <pc:sldChg chg="modSp add mod">
        <pc:chgData name="Lucy Lewis" userId="414a74f7-7f3d-4d48-9083-d6496a8fd312" providerId="ADAL" clId="{AEC57BFC-ABA6-4950-9147-351A34065108}" dt="2025-01-15T09:34:30.029" v="433" actId="2711"/>
        <pc:sldMkLst>
          <pc:docMk/>
          <pc:sldMk cId="3841140885" sldId="286"/>
        </pc:sldMkLst>
      </pc:sldChg>
      <pc:sldMasterChg chg="modSp mod delSldLayout">
        <pc:chgData name="Lucy Lewis" userId="414a74f7-7f3d-4d48-9083-d6496a8fd312" providerId="ADAL" clId="{AEC57BFC-ABA6-4950-9147-351A34065108}" dt="2025-01-14T13:57:38.014" v="402" actId="207"/>
        <pc:sldMasterMkLst>
          <pc:docMk/>
          <pc:sldMasterMk cId="4283200283" sldId="2147483660"/>
        </pc:sldMasterMkLst>
        <pc:sldLayoutChg chg="del">
          <pc:chgData name="Lucy Lewis" userId="414a74f7-7f3d-4d48-9083-d6496a8fd312" providerId="ADAL" clId="{AEC57BFC-ABA6-4950-9147-351A34065108}" dt="2025-01-14T13:54:11.425" v="350" actId="47"/>
          <pc:sldLayoutMkLst>
            <pc:docMk/>
            <pc:sldMasterMk cId="4283200283" sldId="2147483660"/>
            <pc:sldLayoutMk cId="1109961898" sldId="2147483696"/>
          </pc:sldLayoutMkLst>
        </pc:sldLayoutChg>
        <pc:sldLayoutChg chg="del">
          <pc:chgData name="Lucy Lewis" userId="414a74f7-7f3d-4d48-9083-d6496a8fd312" providerId="ADAL" clId="{AEC57BFC-ABA6-4950-9147-351A34065108}" dt="2025-01-09T15:35:16.125" v="278" actId="47"/>
          <pc:sldLayoutMkLst>
            <pc:docMk/>
            <pc:sldMasterMk cId="4283200283" sldId="2147483660"/>
            <pc:sldLayoutMk cId="1621634228" sldId="2147483696"/>
          </pc:sldLayoutMkLst>
        </pc:sldLayoutChg>
      </pc:sldMasterChg>
    </pc:docChg>
  </pc:docChgLst>
  <pc:docChgLst>
    <pc:chgData name="Lucy Lewis" userId="S::l.lewis@christchurchsecondary.org.uk::414a74f7-7f3d-4d48-9083-d6496a8fd312" providerId="AD" clId="Web-{C3440B59-DF00-F464-021A-9F89B9A62637}"/>
    <pc:docChg chg="addSld delSld modSld sldOrd">
      <pc:chgData name="Lucy Lewis" userId="S::l.lewis@christchurchsecondary.org.uk::414a74f7-7f3d-4d48-9083-d6496a8fd312" providerId="AD" clId="Web-{C3440B59-DF00-F464-021A-9F89B9A62637}" dt="2025-06-20T11:03:24.268" v="156" actId="20577"/>
      <pc:docMkLst>
        <pc:docMk/>
      </pc:docMkLst>
      <pc:sldChg chg="modSp">
        <pc:chgData name="Lucy Lewis" userId="S::l.lewis@christchurchsecondary.org.uk::414a74f7-7f3d-4d48-9083-d6496a8fd312" providerId="AD" clId="Web-{C3440B59-DF00-F464-021A-9F89B9A62637}" dt="2025-06-20T11:03:24.268" v="156" actId="20577"/>
        <pc:sldMkLst>
          <pc:docMk/>
          <pc:sldMk cId="2880831732" sldId="259"/>
        </pc:sldMkLst>
        <pc:spChg chg="mod">
          <ac:chgData name="Lucy Lewis" userId="S::l.lewis@christchurchsecondary.org.uk::414a74f7-7f3d-4d48-9083-d6496a8fd312" providerId="AD" clId="Web-{C3440B59-DF00-F464-021A-9F89B9A62637}" dt="2025-06-20T11:03:18.517" v="130" actId="20577"/>
          <ac:spMkLst>
            <pc:docMk/>
            <pc:sldMk cId="2880831732" sldId="259"/>
            <ac:spMk id="221" creationId="{00000000-0000-0000-0000-000000000000}"/>
          </ac:spMkLst>
        </pc:spChg>
        <pc:spChg chg="mod">
          <ac:chgData name="Lucy Lewis" userId="S::l.lewis@christchurchsecondary.org.uk::414a74f7-7f3d-4d48-9083-d6496a8fd312" providerId="AD" clId="Web-{C3440B59-DF00-F464-021A-9F89B9A62637}" dt="2025-06-20T11:03:24.268" v="156" actId="20577"/>
          <ac:spMkLst>
            <pc:docMk/>
            <pc:sldMk cId="2880831732" sldId="259"/>
            <ac:spMk id="222" creationId="{00000000-0000-0000-0000-000000000000}"/>
          </ac:spMkLst>
        </pc:spChg>
        <pc:spChg chg="mod">
          <ac:chgData name="Lucy Lewis" userId="S::l.lewis@christchurchsecondary.org.uk::414a74f7-7f3d-4d48-9083-d6496a8fd312" providerId="AD" clId="Web-{C3440B59-DF00-F464-021A-9F89B9A62637}" dt="2025-06-20T11:03:03.158" v="112" actId="20577"/>
          <ac:spMkLst>
            <pc:docMk/>
            <pc:sldMk cId="2880831732" sldId="259"/>
            <ac:spMk id="223" creationId="{00000000-0000-0000-0000-000000000000}"/>
          </ac:spMkLst>
        </pc:spChg>
      </pc:sldChg>
      <pc:sldChg chg="addSp modSp ord">
        <pc:chgData name="Lucy Lewis" userId="S::l.lewis@christchurchsecondary.org.uk::414a74f7-7f3d-4d48-9083-d6496a8fd312" providerId="AD" clId="Web-{C3440B59-DF00-F464-021A-9F89B9A62637}" dt="2025-06-20T11:02:41.469" v="92"/>
        <pc:sldMkLst>
          <pc:docMk/>
          <pc:sldMk cId="3816723607" sldId="267"/>
        </pc:sldMkLst>
        <pc:picChg chg="add mod">
          <ac:chgData name="Lucy Lewis" userId="S::l.lewis@christchurchsecondary.org.uk::414a74f7-7f3d-4d48-9083-d6496a8fd312" providerId="AD" clId="Web-{C3440B59-DF00-F464-021A-9F89B9A62637}" dt="2025-06-20T10:59:36.494" v="2" actId="1076"/>
          <ac:picMkLst>
            <pc:docMk/>
            <pc:sldMk cId="3816723607" sldId="267"/>
            <ac:picMk id="2" creationId="{3D67173F-BA4F-3FB5-788E-C4D56D758277}"/>
          </ac:picMkLst>
        </pc:picChg>
      </pc:sldChg>
      <pc:sldChg chg="del ord">
        <pc:chgData name="Lucy Lewis" userId="S::l.lewis@christchurchsecondary.org.uk::414a74f7-7f3d-4d48-9083-d6496a8fd312" providerId="AD" clId="Web-{C3440B59-DF00-F464-021A-9F89B9A62637}" dt="2025-06-20T11:01:43.858" v="90"/>
        <pc:sldMkLst>
          <pc:docMk/>
          <pc:sldMk cId="2835959639" sldId="280"/>
        </pc:sldMkLst>
      </pc:sldChg>
      <pc:sldChg chg="modSp">
        <pc:chgData name="Lucy Lewis" userId="S::l.lewis@christchurchsecondary.org.uk::414a74f7-7f3d-4d48-9083-d6496a8fd312" providerId="AD" clId="Web-{C3440B59-DF00-F464-021A-9F89B9A62637}" dt="2025-06-20T11:00:00.307" v="4" actId="20577"/>
        <pc:sldMkLst>
          <pc:docMk/>
          <pc:sldMk cId="3841140885" sldId="286"/>
        </pc:sldMkLst>
        <pc:spChg chg="mod">
          <ac:chgData name="Lucy Lewis" userId="S::l.lewis@christchurchsecondary.org.uk::414a74f7-7f3d-4d48-9083-d6496a8fd312" providerId="AD" clId="Web-{C3440B59-DF00-F464-021A-9F89B9A62637}" dt="2025-06-20T11:00:00.307" v="4" actId="20577"/>
          <ac:spMkLst>
            <pc:docMk/>
            <pc:sldMk cId="3841140885" sldId="286"/>
            <ac:spMk id="87" creationId="{044DC106-BE3D-4A91-AEF2-771E0BC2281A}"/>
          </ac:spMkLst>
        </pc:spChg>
      </pc:sldChg>
      <pc:sldChg chg="ord">
        <pc:chgData name="Lucy Lewis" userId="S::l.lewis@christchurchsecondary.org.uk::414a74f7-7f3d-4d48-9083-d6496a8fd312" providerId="AD" clId="Web-{C3440B59-DF00-F464-021A-9F89B9A62637}" dt="2025-06-20T11:02:36.938" v="91"/>
        <pc:sldMkLst>
          <pc:docMk/>
          <pc:sldMk cId="2654814636" sldId="287"/>
        </pc:sldMkLst>
      </pc:sldChg>
      <pc:sldChg chg="del">
        <pc:chgData name="Lucy Lewis" userId="S::l.lewis@christchurchsecondary.org.uk::414a74f7-7f3d-4d48-9083-d6496a8fd312" providerId="AD" clId="Web-{C3440B59-DF00-F464-021A-9F89B9A62637}" dt="2025-06-20T10:59:50.119" v="3"/>
        <pc:sldMkLst>
          <pc:docMk/>
          <pc:sldMk cId="1447437513" sldId="288"/>
        </pc:sldMkLst>
      </pc:sldChg>
      <pc:sldChg chg="del">
        <pc:chgData name="Lucy Lewis" userId="S::l.lewis@christchurchsecondary.org.uk::414a74f7-7f3d-4d48-9083-d6496a8fd312" providerId="AD" clId="Web-{C3440B59-DF00-F464-021A-9F89B9A62637}" dt="2025-06-20T11:01:03.903" v="88"/>
        <pc:sldMkLst>
          <pc:docMk/>
          <pc:sldMk cId="296009955" sldId="325"/>
        </pc:sldMkLst>
      </pc:sldChg>
      <pc:sldChg chg="new del">
        <pc:chgData name="Lucy Lewis" userId="S::l.lewis@christchurchsecondary.org.uk::414a74f7-7f3d-4d48-9083-d6496a8fd312" providerId="AD" clId="Web-{C3440B59-DF00-F464-021A-9F89B9A62637}" dt="2025-06-20T11:00:25.543" v="7"/>
        <pc:sldMkLst>
          <pc:docMk/>
          <pc:sldMk cId="31945219" sldId="328"/>
        </pc:sldMkLst>
      </pc:sldChg>
      <pc:sldChg chg="modSp new">
        <pc:chgData name="Lucy Lewis" userId="S::l.lewis@christchurchsecondary.org.uk::414a74f7-7f3d-4d48-9083-d6496a8fd312" providerId="AD" clId="Web-{C3440B59-DF00-F464-021A-9F89B9A62637}" dt="2025-06-20T11:01:02.075" v="87" actId="20577"/>
        <pc:sldMkLst>
          <pc:docMk/>
          <pc:sldMk cId="1941128021" sldId="329"/>
        </pc:sldMkLst>
      </pc:sldChg>
    </pc:docChg>
  </pc:docChgLst>
  <pc:docChgLst>
    <pc:chgData name="Lucy Lewis" userId="S::l.lewis@christchurchsecondary.org.uk::414a74f7-7f3d-4d48-9083-d6496a8fd312" providerId="AD" clId="Web-{2AB02FF2-B9C8-88B3-27D5-4A7DF5C46B13}"/>
    <pc:docChg chg="modSld">
      <pc:chgData name="Lucy Lewis" userId="S::l.lewis@christchurchsecondary.org.uk::414a74f7-7f3d-4d48-9083-d6496a8fd312" providerId="AD" clId="Web-{2AB02FF2-B9C8-88B3-27D5-4A7DF5C46B13}" dt="2025-06-24T07:55:54.478" v="37"/>
      <pc:docMkLst>
        <pc:docMk/>
      </pc:docMkLst>
      <pc:sldChg chg="modSp">
        <pc:chgData name="Lucy Lewis" userId="S::l.lewis@christchurchsecondary.org.uk::414a74f7-7f3d-4d48-9083-d6496a8fd312" providerId="AD" clId="Web-{2AB02FF2-B9C8-88B3-27D5-4A7DF5C46B13}" dt="2025-06-24T07:55:27.633" v="2" actId="20577"/>
        <pc:sldMkLst>
          <pc:docMk/>
          <pc:sldMk cId="3963764969" sldId="426"/>
        </pc:sldMkLst>
        <pc:spChg chg="mod">
          <ac:chgData name="Lucy Lewis" userId="S::l.lewis@christchurchsecondary.org.uk::414a74f7-7f3d-4d48-9083-d6496a8fd312" providerId="AD" clId="Web-{2AB02FF2-B9C8-88B3-27D5-4A7DF5C46B13}" dt="2025-06-24T07:55:27.633" v="2" actId="20577"/>
          <ac:spMkLst>
            <pc:docMk/>
            <pc:sldMk cId="3963764969" sldId="426"/>
            <ac:spMk id="2" creationId="{4C2AA6D3-A2D3-1911-8963-BF4C0D3D3D0A}"/>
          </ac:spMkLst>
        </pc:spChg>
        <pc:spChg chg="mod">
          <ac:chgData name="Lucy Lewis" userId="S::l.lewis@christchurchsecondary.org.uk::414a74f7-7f3d-4d48-9083-d6496a8fd312" providerId="AD" clId="Web-{2AB02FF2-B9C8-88B3-27D5-4A7DF5C46B13}" dt="2025-06-24T07:55:23.274" v="1" actId="20577"/>
          <ac:spMkLst>
            <pc:docMk/>
            <pc:sldMk cId="3963764969" sldId="426"/>
            <ac:spMk id="3" creationId="{DF47C637-2342-C186-F889-A9370D5C920F}"/>
          </ac:spMkLst>
        </pc:spChg>
      </pc:sldChg>
      <pc:sldChg chg="modSp">
        <pc:chgData name="Lucy Lewis" userId="S::l.lewis@christchurchsecondary.org.uk::414a74f7-7f3d-4d48-9083-d6496a8fd312" providerId="AD" clId="Web-{2AB02FF2-B9C8-88B3-27D5-4A7DF5C46B13}" dt="2025-06-24T07:55:03.242" v="0" actId="1076"/>
        <pc:sldMkLst>
          <pc:docMk/>
          <pc:sldMk cId="2173038254" sldId="427"/>
        </pc:sldMkLst>
        <pc:spChg chg="mod">
          <ac:chgData name="Lucy Lewis" userId="S::l.lewis@christchurchsecondary.org.uk::414a74f7-7f3d-4d48-9083-d6496a8fd312" providerId="AD" clId="Web-{2AB02FF2-B9C8-88B3-27D5-4A7DF5C46B13}" dt="2025-06-24T07:55:03.242" v="0" actId="1076"/>
          <ac:spMkLst>
            <pc:docMk/>
            <pc:sldMk cId="2173038254" sldId="427"/>
            <ac:spMk id="6" creationId="{A4E5317A-89CE-8556-29C5-7D8FB521BC84}"/>
          </ac:spMkLst>
        </pc:spChg>
      </pc:sldChg>
      <pc:sldChg chg="modSp">
        <pc:chgData name="Lucy Lewis" userId="S::l.lewis@christchurchsecondary.org.uk::414a74f7-7f3d-4d48-9083-d6496a8fd312" providerId="AD" clId="Web-{2AB02FF2-B9C8-88B3-27D5-4A7DF5C46B13}" dt="2025-06-24T07:55:36.290" v="3" actId="20577"/>
        <pc:sldMkLst>
          <pc:docMk/>
          <pc:sldMk cId="971003942" sldId="430"/>
        </pc:sldMkLst>
        <pc:spChg chg="mod">
          <ac:chgData name="Lucy Lewis" userId="S::l.lewis@christchurchsecondary.org.uk::414a74f7-7f3d-4d48-9083-d6496a8fd312" providerId="AD" clId="Web-{2AB02FF2-B9C8-88B3-27D5-4A7DF5C46B13}" dt="2025-06-24T07:55:36.290" v="3" actId="20577"/>
          <ac:spMkLst>
            <pc:docMk/>
            <pc:sldMk cId="971003942" sldId="430"/>
            <ac:spMk id="3" creationId="{28F4915E-2564-F2AE-17CA-913AF6E95EF6}"/>
          </ac:spMkLst>
        </pc:spChg>
      </pc:sldChg>
      <pc:sldChg chg="modSp">
        <pc:chgData name="Lucy Lewis" userId="S::l.lewis@christchurchsecondary.org.uk::414a74f7-7f3d-4d48-9083-d6496a8fd312" providerId="AD" clId="Web-{2AB02FF2-B9C8-88B3-27D5-4A7DF5C46B13}" dt="2025-06-24T07:55:54.478" v="37"/>
        <pc:sldMkLst>
          <pc:docMk/>
          <pc:sldMk cId="1385047468" sldId="431"/>
        </pc:sldMkLst>
      </pc:sldChg>
    </pc:docChg>
  </pc:docChgLst>
  <pc:docChgLst>
    <pc:chgData name="Olivia McDonnell" userId="S::o.mcdonnell@christchurchsecondary.org.uk::107403f7-9d9a-4a89-9021-f3309ec95365" providerId="AD" clId="Web-{B432E135-4974-6EA3-820B-879665A65416}"/>
    <pc:docChg chg="addSld modSld sldOrd">
      <pc:chgData name="Olivia McDonnell" userId="S::o.mcdonnell@christchurchsecondary.org.uk::107403f7-9d9a-4a89-9021-f3309ec95365" providerId="AD" clId="Web-{B432E135-4974-6EA3-820B-879665A65416}" dt="2025-06-23T14:31:29.881" v="911"/>
      <pc:docMkLst>
        <pc:docMk/>
      </pc:docMkLst>
      <pc:sldChg chg="ord">
        <pc:chgData name="Olivia McDonnell" userId="S::o.mcdonnell@christchurchsecondary.org.uk::107403f7-9d9a-4a89-9021-f3309ec95365" providerId="AD" clId="Web-{B432E135-4974-6EA3-820B-879665A65416}" dt="2025-06-23T14:31:29.881" v="911"/>
        <pc:sldMkLst>
          <pc:docMk/>
          <pc:sldMk cId="1644778989" sldId="264"/>
        </pc:sldMkLst>
      </pc:sldChg>
      <pc:sldChg chg="mod modShow">
        <pc:chgData name="Olivia McDonnell" userId="S::o.mcdonnell@christchurchsecondary.org.uk::107403f7-9d9a-4a89-9021-f3309ec95365" providerId="AD" clId="Web-{B432E135-4974-6EA3-820B-879665A65416}" dt="2025-06-23T14:21:40.190" v="175"/>
        <pc:sldMkLst>
          <pc:docMk/>
          <pc:sldMk cId="2261931030" sldId="284"/>
        </pc:sldMkLst>
      </pc:sldChg>
      <pc:sldChg chg="addSp modSp">
        <pc:chgData name="Olivia McDonnell" userId="S::o.mcdonnell@christchurchsecondary.org.uk::107403f7-9d9a-4a89-9021-f3309ec95365" providerId="AD" clId="Web-{B432E135-4974-6EA3-820B-879665A65416}" dt="2025-06-23T14:19:31.151" v="172" actId="1076"/>
        <pc:sldMkLst>
          <pc:docMk/>
          <pc:sldMk cId="3963764969" sldId="426"/>
        </pc:sldMkLst>
        <pc:picChg chg="add mod">
          <ac:chgData name="Olivia McDonnell" userId="S::o.mcdonnell@christchurchsecondary.org.uk::107403f7-9d9a-4a89-9021-f3309ec95365" providerId="AD" clId="Web-{B432E135-4974-6EA3-820B-879665A65416}" dt="2025-06-23T14:19:31.151" v="172" actId="1076"/>
          <ac:picMkLst>
            <pc:docMk/>
            <pc:sldMk cId="3963764969" sldId="426"/>
            <ac:picMk id="5" creationId="{19C0234C-DFBD-DC6F-9E95-1CDBA28B778D}"/>
          </ac:picMkLst>
        </pc:picChg>
      </pc:sldChg>
      <pc:sldChg chg="mod modShow">
        <pc:chgData name="Olivia McDonnell" userId="S::o.mcdonnell@christchurchsecondary.org.uk::107403f7-9d9a-4a89-9021-f3309ec95365" providerId="AD" clId="Web-{B432E135-4974-6EA3-820B-879665A65416}" dt="2025-06-23T14:21:40.096" v="174"/>
        <pc:sldMkLst>
          <pc:docMk/>
          <pc:sldMk cId="2206736632" sldId="429"/>
        </pc:sldMkLst>
      </pc:sldChg>
      <pc:sldChg chg="modSp new mod setBg">
        <pc:chgData name="Olivia McDonnell" userId="S::o.mcdonnell@christchurchsecondary.org.uk::107403f7-9d9a-4a89-9021-f3309ec95365" providerId="AD" clId="Web-{B432E135-4974-6EA3-820B-879665A65416}" dt="2025-06-23T14:28:07.150" v="744" actId="20577"/>
        <pc:sldMkLst>
          <pc:docMk/>
          <pc:sldMk cId="971003942" sldId="430"/>
        </pc:sldMkLst>
        <pc:spChg chg="mod">
          <ac:chgData name="Olivia McDonnell" userId="S::o.mcdonnell@christchurchsecondary.org.uk::107403f7-9d9a-4a89-9021-f3309ec95365" providerId="AD" clId="Web-{B432E135-4974-6EA3-820B-879665A65416}" dt="2025-06-23T14:17:07.642" v="3" actId="20577"/>
          <ac:spMkLst>
            <pc:docMk/>
            <pc:sldMk cId="971003942" sldId="430"/>
            <ac:spMk id="2" creationId="{DC346AFF-7C7C-F7A2-D337-B3D730D6FBC1}"/>
          </ac:spMkLst>
        </pc:spChg>
        <pc:spChg chg="mod">
          <ac:chgData name="Olivia McDonnell" userId="S::o.mcdonnell@christchurchsecondary.org.uk::107403f7-9d9a-4a89-9021-f3309ec95365" providerId="AD" clId="Web-{B432E135-4974-6EA3-820B-879665A65416}" dt="2025-06-23T14:28:07.150" v="744" actId="20577"/>
          <ac:spMkLst>
            <pc:docMk/>
            <pc:sldMk cId="971003942" sldId="430"/>
            <ac:spMk id="3" creationId="{28F4915E-2564-F2AE-17CA-913AF6E95EF6}"/>
          </ac:spMkLst>
        </pc:spChg>
      </pc:sldChg>
      <pc:sldChg chg="addSp modSp add mod setBg">
        <pc:chgData name="Olivia McDonnell" userId="S::o.mcdonnell@christchurchsecondary.org.uk::107403f7-9d9a-4a89-9021-f3309ec95365" providerId="AD" clId="Web-{B432E135-4974-6EA3-820B-879665A65416}" dt="2025-06-23T14:28:51.872" v="782" actId="20577"/>
        <pc:sldMkLst>
          <pc:docMk/>
          <pc:sldMk cId="1385047468" sldId="431"/>
        </pc:sldMkLst>
      </pc:sldChg>
      <pc:sldChg chg="addSp modSp add mod replId setBg">
        <pc:chgData name="Olivia McDonnell" userId="S::o.mcdonnell@christchurchsecondary.org.uk::107403f7-9d9a-4a89-9021-f3309ec95365" providerId="AD" clId="Web-{B432E135-4974-6EA3-820B-879665A65416}" dt="2025-06-23T14:31:17.505" v="909" actId="14100"/>
        <pc:sldMkLst>
          <pc:docMk/>
          <pc:sldMk cId="799120427" sldId="432"/>
        </pc:sldMkLst>
        <pc:spChg chg="mod">
          <ac:chgData name="Olivia McDonnell" userId="S::o.mcdonnell@christchurchsecondary.org.uk::107403f7-9d9a-4a89-9021-f3309ec95365" providerId="AD" clId="Web-{B432E135-4974-6EA3-820B-879665A65416}" dt="2025-06-23T14:29:41.156" v="803" actId="20577"/>
          <ac:spMkLst>
            <pc:docMk/>
            <pc:sldMk cId="799120427" sldId="432"/>
            <ac:spMk id="3" creationId="{EAFBEB03-01C2-DD75-7D03-394C5C4323A4}"/>
          </ac:spMkLst>
        </pc:spChg>
        <pc:spChg chg="add mod">
          <ac:chgData name="Olivia McDonnell" userId="S::o.mcdonnell@christchurchsecondary.org.uk::107403f7-9d9a-4a89-9021-f3309ec95365" providerId="AD" clId="Web-{B432E135-4974-6EA3-820B-879665A65416}" dt="2025-06-23T14:31:17.505" v="909" actId="14100"/>
          <ac:spMkLst>
            <pc:docMk/>
            <pc:sldMk cId="799120427" sldId="432"/>
            <ac:spMk id="6" creationId="{32EC413B-B264-69C5-816E-67EF59C78E55}"/>
          </ac:spMkLst>
        </pc:spChg>
        <pc:graphicFrameChg chg="mod modGraphic">
          <ac:chgData name="Olivia McDonnell" userId="S::o.mcdonnell@christchurchsecondary.org.uk::107403f7-9d9a-4a89-9021-f3309ec95365" providerId="AD" clId="Web-{B432E135-4974-6EA3-820B-879665A65416}" dt="2025-06-23T14:29:09.451" v="787"/>
          <ac:graphicFrameMkLst>
            <pc:docMk/>
            <pc:sldMk cId="799120427" sldId="432"/>
            <ac:graphicFrameMk id="5" creationId="{2E790764-A0C0-94C0-1C65-18767147CBD9}"/>
          </ac:graphicFrameMkLst>
        </pc:graphicFrameChg>
      </pc:sldChg>
    </pc:docChg>
  </pc:docChgLst>
  <pc:docChgLst>
    <pc:chgData name="Lucy Lewis" userId="S::l.lewis@christchurchsecondary.org.uk::414a74f7-7f3d-4d48-9083-d6496a8fd312" providerId="AD" clId="Web-{D8694B72-5EBB-6E6D-26F1-9622B90ECE54}"/>
    <pc:docChg chg="modSld">
      <pc:chgData name="Lucy Lewis" userId="S::l.lewis@christchurchsecondary.org.uk::414a74f7-7f3d-4d48-9083-d6496a8fd312" providerId="AD" clId="Web-{D8694B72-5EBB-6E6D-26F1-9622B90ECE54}" dt="2025-01-16T14:35:15.588" v="9" actId="20577"/>
      <pc:docMkLst>
        <pc:docMk/>
      </pc:docMkLst>
      <pc:sldChg chg="modSp">
        <pc:chgData name="Lucy Lewis" userId="S::l.lewis@christchurchsecondary.org.uk::414a74f7-7f3d-4d48-9083-d6496a8fd312" providerId="AD" clId="Web-{D8694B72-5EBB-6E6D-26F1-9622B90ECE54}" dt="2025-01-16T14:35:15.588" v="9" actId="20577"/>
        <pc:sldMkLst>
          <pc:docMk/>
          <pc:sldMk cId="2261931030" sldId="284"/>
        </pc:sldMkLst>
      </pc:sldChg>
    </pc:docChg>
  </pc:docChgLst>
  <pc:docChgLst>
    <pc:chgData name="Lucy Lewis" userId="S::l.lewis@christchurchsecondary.org.uk::414a74f7-7f3d-4d48-9083-d6496a8fd312" providerId="AD" clId="Web-{18672649-F53C-4185-F55E-A9870E05DC74}"/>
    <pc:docChg chg="modSld">
      <pc:chgData name="Lucy Lewis" userId="S::l.lewis@christchurchsecondary.org.uk::414a74f7-7f3d-4d48-9083-d6496a8fd312" providerId="AD" clId="Web-{18672649-F53C-4185-F55E-A9870E05DC74}" dt="2025-04-10T10:42:55.163" v="7"/>
      <pc:docMkLst>
        <pc:docMk/>
      </pc:docMkLst>
      <pc:sldChg chg="mod setBg">
        <pc:chgData name="Lucy Lewis" userId="S::l.lewis@christchurchsecondary.org.uk::414a74f7-7f3d-4d48-9083-d6496a8fd312" providerId="AD" clId="Web-{18672649-F53C-4185-F55E-A9870E05DC74}" dt="2025-04-10T10:42:54.413" v="0"/>
        <pc:sldMkLst>
          <pc:docMk/>
          <pc:sldMk cId="2880831732" sldId="259"/>
        </pc:sldMkLst>
      </pc:sldChg>
      <pc:sldChg chg="mod setBg">
        <pc:chgData name="Lucy Lewis" userId="S::l.lewis@christchurchsecondary.org.uk::414a74f7-7f3d-4d48-9083-d6496a8fd312" providerId="AD" clId="Web-{18672649-F53C-4185-F55E-A9870E05DC74}" dt="2025-04-10T10:42:54.538" v="1"/>
        <pc:sldMkLst>
          <pc:docMk/>
          <pc:sldMk cId="187328799" sldId="263"/>
        </pc:sldMkLst>
      </pc:sldChg>
      <pc:sldChg chg="mod setBg">
        <pc:chgData name="Lucy Lewis" userId="S::l.lewis@christchurchsecondary.org.uk::414a74f7-7f3d-4d48-9083-d6496a8fd312" providerId="AD" clId="Web-{18672649-F53C-4185-F55E-A9870E05DC74}" dt="2025-04-10T10:42:55.038" v="6"/>
        <pc:sldMkLst>
          <pc:docMk/>
          <pc:sldMk cId="1644778989" sldId="264"/>
        </pc:sldMkLst>
      </pc:sldChg>
      <pc:sldChg chg="mod setBg">
        <pc:chgData name="Lucy Lewis" userId="S::l.lewis@christchurchsecondary.org.uk::414a74f7-7f3d-4d48-9083-d6496a8fd312" providerId="AD" clId="Web-{18672649-F53C-4185-F55E-A9870E05DC74}" dt="2025-04-10T10:42:55.163" v="7"/>
        <pc:sldMkLst>
          <pc:docMk/>
          <pc:sldMk cId="3816723607" sldId="267"/>
        </pc:sldMkLst>
      </pc:sldChg>
      <pc:sldChg chg="mod setBg">
        <pc:chgData name="Lucy Lewis" userId="S::l.lewis@christchurchsecondary.org.uk::414a74f7-7f3d-4d48-9083-d6496a8fd312" providerId="AD" clId="Web-{18672649-F53C-4185-F55E-A9870E05DC74}" dt="2025-04-10T10:42:54.976" v="5"/>
        <pc:sldMkLst>
          <pc:docMk/>
          <pc:sldMk cId="2261931030" sldId="284"/>
        </pc:sldMkLst>
      </pc:sldChg>
      <pc:sldChg chg="mod setBg">
        <pc:chgData name="Lucy Lewis" userId="S::l.lewis@christchurchsecondary.org.uk::414a74f7-7f3d-4d48-9083-d6496a8fd312" providerId="AD" clId="Web-{18672649-F53C-4185-F55E-A9870E05DC74}" dt="2025-04-10T10:42:54.663" v="2"/>
        <pc:sldMkLst>
          <pc:docMk/>
          <pc:sldMk cId="2424973091" sldId="285"/>
        </pc:sldMkLst>
      </pc:sldChg>
      <pc:sldChg chg="mod setBg">
        <pc:chgData name="Lucy Lewis" userId="S::l.lewis@christchurchsecondary.org.uk::414a74f7-7f3d-4d48-9083-d6496a8fd312" providerId="AD" clId="Web-{18672649-F53C-4185-F55E-A9870E05DC74}" dt="2025-04-10T10:42:54.757" v="3"/>
        <pc:sldMkLst>
          <pc:docMk/>
          <pc:sldMk cId="3841140885" sldId="286"/>
        </pc:sldMkLst>
      </pc:sldChg>
      <pc:sldChg chg="mod setBg">
        <pc:chgData name="Lucy Lewis" userId="S::l.lewis@christchurchsecondary.org.uk::414a74f7-7f3d-4d48-9083-d6496a8fd312" providerId="AD" clId="Web-{18672649-F53C-4185-F55E-A9870E05DC74}" dt="2025-04-10T10:42:54.851" v="4"/>
        <pc:sldMkLst>
          <pc:docMk/>
          <pc:sldMk cId="2654814636" sldId="287"/>
        </pc:sldMkLst>
      </pc:sldChg>
    </pc:docChg>
  </pc:docChgLst>
  <pc:docChgLst>
    <pc:chgData name="Lucy Lewis" userId="S::l.lewis@christchurchsecondary.org.uk::414a74f7-7f3d-4d48-9083-d6496a8fd312" providerId="AD" clId="Web-{B7688559-728F-7E55-FF5A-3C318DBBB0B6}"/>
    <pc:docChg chg="modSld">
      <pc:chgData name="Lucy Lewis" userId="S::l.lewis@christchurchsecondary.org.uk::414a74f7-7f3d-4d48-9083-d6496a8fd312" providerId="AD" clId="Web-{B7688559-728F-7E55-FF5A-3C318DBBB0B6}" dt="2025-06-24T06:54:57.051" v="107"/>
      <pc:docMkLst>
        <pc:docMk/>
      </pc:docMkLst>
      <pc:sldChg chg="modSp">
        <pc:chgData name="Lucy Lewis" userId="S::l.lewis@christchurchsecondary.org.uk::414a74f7-7f3d-4d48-9083-d6496a8fd312" providerId="AD" clId="Web-{B7688559-728F-7E55-FF5A-3C318DBBB0B6}" dt="2025-06-24T06:50:28.370" v="51" actId="20577"/>
        <pc:sldMkLst>
          <pc:docMk/>
          <pc:sldMk cId="2880831732" sldId="259"/>
        </pc:sldMkLst>
        <pc:spChg chg="mod">
          <ac:chgData name="Lucy Lewis" userId="S::l.lewis@christchurchsecondary.org.uk::414a74f7-7f3d-4d48-9083-d6496a8fd312" providerId="AD" clId="Web-{B7688559-728F-7E55-FF5A-3C318DBBB0B6}" dt="2025-06-24T06:50:28.370" v="51" actId="20577"/>
          <ac:spMkLst>
            <pc:docMk/>
            <pc:sldMk cId="2880831732" sldId="259"/>
            <ac:spMk id="3" creationId="{00000000-0000-0000-0000-000000000000}"/>
          </ac:spMkLst>
        </pc:spChg>
        <pc:spChg chg="mod">
          <ac:chgData name="Lucy Lewis" userId="S::l.lewis@christchurchsecondary.org.uk::414a74f7-7f3d-4d48-9083-d6496a8fd312" providerId="AD" clId="Web-{B7688559-728F-7E55-FF5A-3C318DBBB0B6}" dt="2025-06-24T06:50:08.323" v="30" actId="20577"/>
          <ac:spMkLst>
            <pc:docMk/>
            <pc:sldMk cId="2880831732" sldId="259"/>
            <ac:spMk id="221" creationId="{00000000-0000-0000-0000-000000000000}"/>
          </ac:spMkLst>
        </pc:spChg>
        <pc:spChg chg="mod">
          <ac:chgData name="Lucy Lewis" userId="S::l.lewis@christchurchsecondary.org.uk::414a74f7-7f3d-4d48-9083-d6496a8fd312" providerId="AD" clId="Web-{B7688559-728F-7E55-FF5A-3C318DBBB0B6}" dt="2025-06-24T06:49:55.853" v="10" actId="20577"/>
          <ac:spMkLst>
            <pc:docMk/>
            <pc:sldMk cId="2880831732" sldId="259"/>
            <ac:spMk id="222" creationId="{00000000-0000-0000-0000-000000000000}"/>
          </ac:spMkLst>
        </pc:spChg>
      </pc:sldChg>
      <pc:sldChg chg="addSp">
        <pc:chgData name="Lucy Lewis" userId="S::l.lewis@christchurchsecondary.org.uk::414a74f7-7f3d-4d48-9083-d6496a8fd312" providerId="AD" clId="Web-{B7688559-728F-7E55-FF5A-3C318DBBB0B6}" dt="2025-06-24T06:54:36.598" v="98"/>
        <pc:sldMkLst>
          <pc:docMk/>
          <pc:sldMk cId="187328799" sldId="263"/>
        </pc:sldMkLst>
        <pc:picChg chg="add">
          <ac:chgData name="Lucy Lewis" userId="S::l.lewis@christchurchsecondary.org.uk::414a74f7-7f3d-4d48-9083-d6496a8fd312" providerId="AD" clId="Web-{B7688559-728F-7E55-FF5A-3C318DBBB0B6}" dt="2025-06-24T06:54:36.598" v="98"/>
          <ac:picMkLst>
            <pc:docMk/>
            <pc:sldMk cId="187328799" sldId="263"/>
            <ac:picMk id="3" creationId="{0004B4E5-9D90-74A5-DD8B-7EF0A7B2E57E}"/>
          </ac:picMkLst>
        </pc:picChg>
      </pc:sldChg>
      <pc:sldChg chg="addSp">
        <pc:chgData name="Lucy Lewis" userId="S::l.lewis@christchurchsecondary.org.uk::414a74f7-7f3d-4d48-9083-d6496a8fd312" providerId="AD" clId="Web-{B7688559-728F-7E55-FF5A-3C318DBBB0B6}" dt="2025-06-24T06:54:57.051" v="107"/>
        <pc:sldMkLst>
          <pc:docMk/>
          <pc:sldMk cId="1644778989" sldId="264"/>
        </pc:sldMkLst>
        <pc:picChg chg="add">
          <ac:chgData name="Lucy Lewis" userId="S::l.lewis@christchurchsecondary.org.uk::414a74f7-7f3d-4d48-9083-d6496a8fd312" providerId="AD" clId="Web-{B7688559-728F-7E55-FF5A-3C318DBBB0B6}" dt="2025-06-24T06:54:57.051" v="107"/>
          <ac:picMkLst>
            <pc:docMk/>
            <pc:sldMk cId="1644778989" sldId="264"/>
            <ac:picMk id="6" creationId="{61FB3BCD-77C1-F70C-960D-4F710931FB1F}"/>
          </ac:picMkLst>
        </pc:picChg>
      </pc:sldChg>
      <pc:sldChg chg="addSp">
        <pc:chgData name="Lucy Lewis" userId="S::l.lewis@christchurchsecondary.org.uk::414a74f7-7f3d-4d48-9083-d6496a8fd312" providerId="AD" clId="Web-{B7688559-728F-7E55-FF5A-3C318DBBB0B6}" dt="2025-06-24T06:54:34.410" v="97"/>
        <pc:sldMkLst>
          <pc:docMk/>
          <pc:sldMk cId="3816723607" sldId="267"/>
        </pc:sldMkLst>
        <pc:picChg chg="add">
          <ac:chgData name="Lucy Lewis" userId="S::l.lewis@christchurchsecondary.org.uk::414a74f7-7f3d-4d48-9083-d6496a8fd312" providerId="AD" clId="Web-{B7688559-728F-7E55-FF5A-3C318DBBB0B6}" dt="2025-06-24T06:54:34.410" v="97"/>
          <ac:picMkLst>
            <pc:docMk/>
            <pc:sldMk cId="3816723607" sldId="267"/>
            <ac:picMk id="5" creationId="{6AF1465D-3D2F-2D30-B7F4-ABF590D8974A}"/>
          </ac:picMkLst>
        </pc:picChg>
      </pc:sldChg>
      <pc:sldChg chg="addSp">
        <pc:chgData name="Lucy Lewis" userId="S::l.lewis@christchurchsecondary.org.uk::414a74f7-7f3d-4d48-9083-d6496a8fd312" providerId="AD" clId="Web-{B7688559-728F-7E55-FF5A-3C318DBBB0B6}" dt="2025-06-24T06:54:38.832" v="99"/>
        <pc:sldMkLst>
          <pc:docMk/>
          <pc:sldMk cId="3841140885" sldId="286"/>
        </pc:sldMkLst>
        <pc:picChg chg="add">
          <ac:chgData name="Lucy Lewis" userId="S::l.lewis@christchurchsecondary.org.uk::414a74f7-7f3d-4d48-9083-d6496a8fd312" providerId="AD" clId="Web-{B7688559-728F-7E55-FF5A-3C318DBBB0B6}" dt="2025-06-24T06:54:38.832" v="99"/>
          <ac:picMkLst>
            <pc:docMk/>
            <pc:sldMk cId="3841140885" sldId="286"/>
            <ac:picMk id="3" creationId="{4371910A-672F-F7D9-82D6-6A3CEBA7798B}"/>
          </ac:picMkLst>
        </pc:picChg>
      </pc:sldChg>
      <pc:sldChg chg="addSp">
        <pc:chgData name="Lucy Lewis" userId="S::l.lewis@christchurchsecondary.org.uk::414a74f7-7f3d-4d48-9083-d6496a8fd312" providerId="AD" clId="Web-{B7688559-728F-7E55-FF5A-3C318DBBB0B6}" dt="2025-06-24T06:54:30.879" v="96"/>
        <pc:sldMkLst>
          <pc:docMk/>
          <pc:sldMk cId="331518793" sldId="327"/>
        </pc:sldMkLst>
      </pc:sldChg>
      <pc:sldChg chg="addSp modSp">
        <pc:chgData name="Lucy Lewis" userId="S::l.lewis@christchurchsecondary.org.uk::414a74f7-7f3d-4d48-9083-d6496a8fd312" providerId="AD" clId="Web-{B7688559-728F-7E55-FF5A-3C318DBBB0B6}" dt="2025-06-24T06:54:40.520" v="100"/>
        <pc:sldMkLst>
          <pc:docMk/>
          <pc:sldMk cId="3963764969" sldId="426"/>
        </pc:sldMkLst>
        <pc:spChg chg="mod">
          <ac:chgData name="Lucy Lewis" userId="S::l.lewis@christchurchsecondary.org.uk::414a74f7-7f3d-4d48-9083-d6496a8fd312" providerId="AD" clId="Web-{B7688559-728F-7E55-FF5A-3C318DBBB0B6}" dt="2025-06-24T06:50:43.121" v="53" actId="14100"/>
          <ac:spMkLst>
            <pc:docMk/>
            <pc:sldMk cId="3963764969" sldId="426"/>
            <ac:spMk id="3" creationId="{DF47C637-2342-C186-F889-A9370D5C920F}"/>
          </ac:spMkLst>
        </pc:spChg>
        <pc:picChg chg="mod">
          <ac:chgData name="Lucy Lewis" userId="S::l.lewis@christchurchsecondary.org.uk::414a74f7-7f3d-4d48-9083-d6496a8fd312" providerId="AD" clId="Web-{B7688559-728F-7E55-FF5A-3C318DBBB0B6}" dt="2025-06-24T06:50:40.730" v="52" actId="1076"/>
          <ac:picMkLst>
            <pc:docMk/>
            <pc:sldMk cId="3963764969" sldId="426"/>
            <ac:picMk id="5" creationId="{19C0234C-DFBD-DC6F-9E95-1CDBA28B778D}"/>
          </ac:picMkLst>
        </pc:picChg>
        <pc:picChg chg="add">
          <ac:chgData name="Lucy Lewis" userId="S::l.lewis@christchurchsecondary.org.uk::414a74f7-7f3d-4d48-9083-d6496a8fd312" providerId="AD" clId="Web-{B7688559-728F-7E55-FF5A-3C318DBBB0B6}" dt="2025-06-24T06:54:40.520" v="100"/>
          <ac:picMkLst>
            <pc:docMk/>
            <pc:sldMk cId="3963764969" sldId="426"/>
            <ac:picMk id="7" creationId="{795E9235-64AD-DEA8-EE6E-F972D8CD6539}"/>
          </ac:picMkLst>
        </pc:picChg>
      </pc:sldChg>
      <pc:sldChg chg="addSp delSp modSp">
        <pc:chgData name="Lucy Lewis" userId="S::l.lewis@christchurchsecondary.org.uk::414a74f7-7f3d-4d48-9083-d6496a8fd312" providerId="AD" clId="Web-{B7688559-728F-7E55-FF5A-3C318DBBB0B6}" dt="2025-06-24T06:54:28.410" v="95" actId="1076"/>
        <pc:sldMkLst>
          <pc:docMk/>
          <pc:sldMk cId="2173038254" sldId="427"/>
        </pc:sldMkLst>
        <pc:picChg chg="add mod">
          <ac:chgData name="Lucy Lewis" userId="S::l.lewis@christchurchsecondary.org.uk::414a74f7-7f3d-4d48-9083-d6496a8fd312" providerId="AD" clId="Web-{B7688559-728F-7E55-FF5A-3C318DBBB0B6}" dt="2025-06-24T06:54:28.410" v="95" actId="1076"/>
          <ac:picMkLst>
            <pc:docMk/>
            <pc:sldMk cId="2173038254" sldId="427"/>
            <ac:picMk id="4" creationId="{B63A79AB-9DA0-2CB9-7943-7513B4BA51C1}"/>
          </ac:picMkLst>
        </pc:picChg>
      </pc:sldChg>
      <pc:sldChg chg="addSp modSp">
        <pc:chgData name="Lucy Lewis" userId="S::l.lewis@christchurchsecondary.org.uk::414a74f7-7f3d-4d48-9083-d6496a8fd312" providerId="AD" clId="Web-{B7688559-728F-7E55-FF5A-3C318DBBB0B6}" dt="2025-06-24T06:54:45.254" v="102" actId="1076"/>
        <pc:sldMkLst>
          <pc:docMk/>
          <pc:sldMk cId="971003942" sldId="430"/>
        </pc:sldMkLst>
        <pc:spChg chg="mod">
          <ac:chgData name="Lucy Lewis" userId="S::l.lewis@christchurchsecondary.org.uk::414a74f7-7f3d-4d48-9083-d6496a8fd312" providerId="AD" clId="Web-{B7688559-728F-7E55-FF5A-3C318DBBB0B6}" dt="2025-06-24T06:54:45.254" v="102" actId="1076"/>
          <ac:spMkLst>
            <pc:docMk/>
            <pc:sldMk cId="971003942" sldId="430"/>
            <ac:spMk id="3" creationId="{28F4915E-2564-F2AE-17CA-913AF6E95EF6}"/>
          </ac:spMkLst>
        </pc:spChg>
        <pc:picChg chg="add">
          <ac:chgData name="Lucy Lewis" userId="S::l.lewis@christchurchsecondary.org.uk::414a74f7-7f3d-4d48-9083-d6496a8fd312" providerId="AD" clId="Web-{B7688559-728F-7E55-FF5A-3C318DBBB0B6}" dt="2025-06-24T06:54:44.239" v="101"/>
          <ac:picMkLst>
            <pc:docMk/>
            <pc:sldMk cId="971003942" sldId="430"/>
            <ac:picMk id="6" creationId="{9BA645E8-2631-1218-74DE-5C463E49373C}"/>
          </ac:picMkLst>
        </pc:picChg>
      </pc:sldChg>
      <pc:sldChg chg="addSp modSp">
        <pc:chgData name="Lucy Lewis" userId="S::l.lewis@christchurchsecondary.org.uk::414a74f7-7f3d-4d48-9083-d6496a8fd312" providerId="AD" clId="Web-{B7688559-728F-7E55-FF5A-3C318DBBB0B6}" dt="2025-06-24T06:54:52.286" v="105" actId="1076"/>
        <pc:sldMkLst>
          <pc:docMk/>
          <pc:sldMk cId="1385047468" sldId="431"/>
        </pc:sldMkLst>
        <pc:spChg chg="mod">
          <ac:chgData name="Lucy Lewis" userId="S::l.lewis@christchurchsecondary.org.uk::414a74f7-7f3d-4d48-9083-d6496a8fd312" providerId="AD" clId="Web-{B7688559-728F-7E55-FF5A-3C318DBBB0B6}" dt="2025-06-24T06:50:53.027" v="68" actId="20577"/>
          <ac:spMkLst>
            <pc:docMk/>
            <pc:sldMk cId="1385047468" sldId="431"/>
            <ac:spMk id="2" creationId="{368B3CA8-B385-4EC4-E9E4-C583CF384C98}"/>
          </ac:spMkLst>
        </pc:spChg>
        <pc:picChg chg="add">
          <ac:chgData name="Lucy Lewis" userId="S::l.lewis@christchurchsecondary.org.uk::414a74f7-7f3d-4d48-9083-d6496a8fd312" providerId="AD" clId="Web-{B7688559-728F-7E55-FF5A-3C318DBBB0B6}" dt="2025-06-24T06:54:46.926" v="103"/>
          <ac:picMkLst>
            <pc:docMk/>
            <pc:sldMk cId="1385047468" sldId="431"/>
            <ac:picMk id="8" creationId="{176D7F24-CAAA-260F-9235-6902C63117AB}"/>
          </ac:picMkLst>
        </pc:picChg>
      </pc:sldChg>
      <pc:sldChg chg="addSp modSp">
        <pc:chgData name="Lucy Lewis" userId="S::l.lewis@christchurchsecondary.org.uk::414a74f7-7f3d-4d48-9083-d6496a8fd312" providerId="AD" clId="Web-{B7688559-728F-7E55-FF5A-3C318DBBB0B6}" dt="2025-06-24T06:54:54.942" v="106"/>
        <pc:sldMkLst>
          <pc:docMk/>
          <pc:sldMk cId="799120427" sldId="432"/>
        </pc:sldMkLst>
        <pc:spChg chg="mod">
          <ac:chgData name="Lucy Lewis" userId="S::l.lewis@christchurchsecondary.org.uk::414a74f7-7f3d-4d48-9083-d6496a8fd312" providerId="AD" clId="Web-{B7688559-728F-7E55-FF5A-3C318DBBB0B6}" dt="2025-06-24T06:53:54.456" v="91" actId="20577"/>
          <ac:spMkLst>
            <pc:docMk/>
            <pc:sldMk cId="799120427" sldId="432"/>
            <ac:spMk id="2" creationId="{E6645C00-3193-968D-889C-782640C99122}"/>
          </ac:spMkLst>
        </pc:spChg>
        <pc:picChg chg="add">
          <ac:chgData name="Lucy Lewis" userId="S::l.lewis@christchurchsecondary.org.uk::414a74f7-7f3d-4d48-9083-d6496a8fd312" providerId="AD" clId="Web-{B7688559-728F-7E55-FF5A-3C318DBBB0B6}" dt="2025-06-24T06:54:54.942" v="106"/>
          <ac:picMkLst>
            <pc:docMk/>
            <pc:sldMk cId="799120427" sldId="432"/>
            <ac:picMk id="8" creationId="{166775AC-F1A3-78E1-FC7C-C442B91ECEA6}"/>
          </ac:picMkLst>
        </pc:picChg>
      </pc:sldChg>
    </pc:docChg>
  </pc:docChgLst>
  <pc:docChgLst>
    <pc:chgData name="Lucy Lewis" userId="S::l.lewis@christchurchsecondary.org.uk::414a74f7-7f3d-4d48-9083-d6496a8fd312" providerId="AD" clId="Web-{B226795C-97BC-88DC-0E07-421A6F71E55D}"/>
    <pc:docChg chg="modSld">
      <pc:chgData name="Lucy Lewis" userId="S::l.lewis@christchurchsecondary.org.uk::414a74f7-7f3d-4d48-9083-d6496a8fd312" providerId="AD" clId="Web-{B226795C-97BC-88DC-0E07-421A6F71E55D}" dt="2025-06-24T09:44:33.740" v="23" actId="20577"/>
      <pc:docMkLst>
        <pc:docMk/>
      </pc:docMkLst>
      <pc:sldChg chg="addSp">
        <pc:chgData name="Lucy Lewis" userId="S::l.lewis@christchurchsecondary.org.uk::414a74f7-7f3d-4d48-9083-d6496a8fd312" providerId="AD" clId="Web-{B226795C-97BC-88DC-0E07-421A6F71E55D}" dt="2025-06-24T09:43:04.690" v="14"/>
        <pc:sldMkLst>
          <pc:docMk/>
          <pc:sldMk cId="187328799" sldId="263"/>
        </pc:sldMkLst>
        <pc:spChg chg="add">
          <ac:chgData name="Lucy Lewis" userId="S::l.lewis@christchurchsecondary.org.uk::414a74f7-7f3d-4d48-9083-d6496a8fd312" providerId="AD" clId="Web-{B226795C-97BC-88DC-0E07-421A6F71E55D}" dt="2025-06-24T09:43:04.690" v="14"/>
          <ac:spMkLst>
            <pc:docMk/>
            <pc:sldMk cId="187328799" sldId="263"/>
            <ac:spMk id="4" creationId="{0D1FEF8E-47CF-4138-C7FA-EDEEB5A46EE7}"/>
          </ac:spMkLst>
        </pc:spChg>
      </pc:sldChg>
      <pc:sldChg chg="addSp">
        <pc:chgData name="Lucy Lewis" userId="S::l.lewis@christchurchsecondary.org.uk::414a74f7-7f3d-4d48-9083-d6496a8fd312" providerId="AD" clId="Web-{B226795C-97BC-88DC-0E07-421A6F71E55D}" dt="2025-06-24T09:43:21.956" v="22"/>
        <pc:sldMkLst>
          <pc:docMk/>
          <pc:sldMk cId="1644778989" sldId="264"/>
        </pc:sldMkLst>
        <pc:spChg chg="add">
          <ac:chgData name="Lucy Lewis" userId="S::l.lewis@christchurchsecondary.org.uk::414a74f7-7f3d-4d48-9083-d6496a8fd312" providerId="AD" clId="Web-{B226795C-97BC-88DC-0E07-421A6F71E55D}" dt="2025-06-24T09:43:21.956" v="22"/>
          <ac:spMkLst>
            <pc:docMk/>
            <pc:sldMk cId="1644778989" sldId="264"/>
            <ac:spMk id="7" creationId="{51A4D24D-3413-2AF0-CDDA-E85207367409}"/>
          </ac:spMkLst>
        </pc:spChg>
      </pc:sldChg>
      <pc:sldChg chg="addSp modSp">
        <pc:chgData name="Lucy Lewis" userId="S::l.lewis@christchurchsecondary.org.uk::414a74f7-7f3d-4d48-9083-d6496a8fd312" providerId="AD" clId="Web-{B226795C-97BC-88DC-0E07-421A6F71E55D}" dt="2025-06-24T09:42:55.502" v="13" actId="1076"/>
        <pc:sldMkLst>
          <pc:docMk/>
          <pc:sldMk cId="3816723607" sldId="267"/>
        </pc:sldMkLst>
        <pc:spChg chg="add mod">
          <ac:chgData name="Lucy Lewis" userId="S::l.lewis@christchurchsecondary.org.uk::414a74f7-7f3d-4d48-9083-d6496a8fd312" providerId="AD" clId="Web-{B226795C-97BC-88DC-0E07-421A6F71E55D}" dt="2025-06-24T09:42:55.502" v="13" actId="1076"/>
          <ac:spMkLst>
            <pc:docMk/>
            <pc:sldMk cId="3816723607" sldId="267"/>
            <ac:spMk id="6" creationId="{43873B78-8BA9-C87C-068C-38DAFE2CDB81}"/>
          </ac:spMkLst>
        </pc:spChg>
      </pc:sldChg>
      <pc:sldChg chg="addSp">
        <pc:chgData name="Lucy Lewis" userId="S::l.lewis@christchurchsecondary.org.uk::414a74f7-7f3d-4d48-9083-d6496a8fd312" providerId="AD" clId="Web-{B226795C-97BC-88DC-0E07-421A6F71E55D}" dt="2025-06-24T09:43:06.409" v="15"/>
        <pc:sldMkLst>
          <pc:docMk/>
          <pc:sldMk cId="3841140885" sldId="286"/>
        </pc:sldMkLst>
        <pc:spChg chg="add">
          <ac:chgData name="Lucy Lewis" userId="S::l.lewis@christchurchsecondary.org.uk::414a74f7-7f3d-4d48-9083-d6496a8fd312" providerId="AD" clId="Web-{B226795C-97BC-88DC-0E07-421A6F71E55D}" dt="2025-06-24T09:43:06.409" v="15"/>
          <ac:spMkLst>
            <pc:docMk/>
            <pc:sldMk cId="3841140885" sldId="286"/>
            <ac:spMk id="4" creationId="{EEF2D932-B7F9-33AC-2F04-4E09BB925CFD}"/>
          </ac:spMkLst>
        </pc:spChg>
      </pc:sldChg>
      <pc:sldChg chg="addSp">
        <pc:chgData name="Lucy Lewis" userId="S::l.lewis@christchurchsecondary.org.uk::414a74f7-7f3d-4d48-9083-d6496a8fd312" providerId="AD" clId="Web-{B226795C-97BC-88DC-0E07-421A6F71E55D}" dt="2025-06-24T09:43:09.925" v="16"/>
        <pc:sldMkLst>
          <pc:docMk/>
          <pc:sldMk cId="3963764969" sldId="426"/>
        </pc:sldMkLst>
        <pc:spChg chg="add">
          <ac:chgData name="Lucy Lewis" userId="S::l.lewis@christchurchsecondary.org.uk::414a74f7-7f3d-4d48-9083-d6496a8fd312" providerId="AD" clId="Web-{B226795C-97BC-88DC-0E07-421A6F71E55D}" dt="2025-06-24T09:43:09.925" v="16"/>
          <ac:spMkLst>
            <pc:docMk/>
            <pc:sldMk cId="3963764969" sldId="426"/>
            <ac:spMk id="8" creationId="{1994E301-A8CA-E6DC-09B4-D4BED8718554}"/>
          </ac:spMkLst>
        </pc:spChg>
      </pc:sldChg>
      <pc:sldChg chg="addSp modSp">
        <pc:chgData name="Lucy Lewis" userId="S::l.lewis@christchurchsecondary.org.uk::414a74f7-7f3d-4d48-9083-d6496a8fd312" providerId="AD" clId="Web-{B226795C-97BC-88DC-0E07-421A6F71E55D}" dt="2025-06-24T09:42:34.361" v="6" actId="14100"/>
        <pc:sldMkLst>
          <pc:docMk/>
          <pc:sldMk cId="2173038254" sldId="427"/>
        </pc:sldMkLst>
        <pc:spChg chg="add mod">
          <ac:chgData name="Lucy Lewis" userId="S::l.lewis@christchurchsecondary.org.uk::414a74f7-7f3d-4d48-9083-d6496a8fd312" providerId="AD" clId="Web-{B226795C-97BC-88DC-0E07-421A6F71E55D}" dt="2025-06-24T09:42:34.361" v="6" actId="14100"/>
          <ac:spMkLst>
            <pc:docMk/>
            <pc:sldMk cId="2173038254" sldId="427"/>
            <ac:spMk id="21" creationId="{860891EB-2CE9-CC5C-49A5-F3CEE2E52011}"/>
          </ac:spMkLst>
        </pc:spChg>
      </pc:sldChg>
      <pc:sldChg chg="addSp">
        <pc:chgData name="Lucy Lewis" userId="S::l.lewis@christchurchsecondary.org.uk::414a74f7-7f3d-4d48-9083-d6496a8fd312" providerId="AD" clId="Web-{B226795C-97BC-88DC-0E07-421A6F71E55D}" dt="2025-06-24T09:43:11.893" v="17"/>
        <pc:sldMkLst>
          <pc:docMk/>
          <pc:sldMk cId="971003942" sldId="430"/>
        </pc:sldMkLst>
        <pc:spChg chg="add">
          <ac:chgData name="Lucy Lewis" userId="S::l.lewis@christchurchsecondary.org.uk::414a74f7-7f3d-4d48-9083-d6496a8fd312" providerId="AD" clId="Web-{B226795C-97BC-88DC-0E07-421A6F71E55D}" dt="2025-06-24T09:43:11.893" v="17"/>
          <ac:spMkLst>
            <pc:docMk/>
            <pc:sldMk cId="971003942" sldId="430"/>
            <ac:spMk id="7" creationId="{7CEC60FA-4AA5-1EC1-2C91-E7448317ABEF}"/>
          </ac:spMkLst>
        </pc:spChg>
      </pc:sldChg>
      <pc:sldChg chg="addSp">
        <pc:chgData name="Lucy Lewis" userId="S::l.lewis@christchurchsecondary.org.uk::414a74f7-7f3d-4d48-9083-d6496a8fd312" providerId="AD" clId="Web-{B226795C-97BC-88DC-0E07-421A6F71E55D}" dt="2025-06-24T09:43:14.003" v="18"/>
        <pc:sldMkLst>
          <pc:docMk/>
          <pc:sldMk cId="1385047468" sldId="431"/>
        </pc:sldMkLst>
        <pc:spChg chg="add">
          <ac:chgData name="Lucy Lewis" userId="S::l.lewis@christchurchsecondary.org.uk::414a74f7-7f3d-4d48-9083-d6496a8fd312" providerId="AD" clId="Web-{B226795C-97BC-88DC-0E07-421A6F71E55D}" dt="2025-06-24T09:43:14.003" v="18"/>
          <ac:spMkLst>
            <pc:docMk/>
            <pc:sldMk cId="1385047468" sldId="431"/>
            <ac:spMk id="9" creationId="{AC717613-6E69-319B-F027-EA42D8A419EA}"/>
          </ac:spMkLst>
        </pc:spChg>
      </pc:sldChg>
      <pc:sldChg chg="addSp modSp">
        <pc:chgData name="Lucy Lewis" userId="S::l.lewis@christchurchsecondary.org.uk::414a74f7-7f3d-4d48-9083-d6496a8fd312" providerId="AD" clId="Web-{B226795C-97BC-88DC-0E07-421A6F71E55D}" dt="2025-06-24T09:44:33.740" v="23" actId="20577"/>
        <pc:sldMkLst>
          <pc:docMk/>
          <pc:sldMk cId="799120427" sldId="432"/>
        </pc:sldMkLst>
        <pc:spChg chg="mod">
          <ac:chgData name="Lucy Lewis" userId="S::l.lewis@christchurchsecondary.org.uk::414a74f7-7f3d-4d48-9083-d6496a8fd312" providerId="AD" clId="Web-{B226795C-97BC-88DC-0E07-421A6F71E55D}" dt="2025-06-24T09:44:33.740" v="23" actId="20577"/>
          <ac:spMkLst>
            <pc:docMk/>
            <pc:sldMk cId="799120427" sldId="432"/>
            <ac:spMk id="6" creationId="{32EC413B-B264-69C5-816E-67EF59C78E55}"/>
          </ac:spMkLst>
        </pc:spChg>
        <pc:spChg chg="add">
          <ac:chgData name="Lucy Lewis" userId="S::l.lewis@christchurchsecondary.org.uk::414a74f7-7f3d-4d48-9083-d6496a8fd312" providerId="AD" clId="Web-{B226795C-97BC-88DC-0E07-421A6F71E55D}" dt="2025-06-24T09:43:16.534" v="19"/>
          <ac:spMkLst>
            <pc:docMk/>
            <pc:sldMk cId="799120427" sldId="432"/>
            <ac:spMk id="9" creationId="{46810E58-583E-0D3E-A55D-15B036EA44E0}"/>
          </ac:spMkLst>
        </pc:spChg>
      </pc:sldChg>
      <pc:sldChg chg="addSp">
        <pc:chgData name="Lucy Lewis" userId="S::l.lewis@christchurchsecondary.org.uk::414a74f7-7f3d-4d48-9083-d6496a8fd312" providerId="AD" clId="Web-{B226795C-97BC-88DC-0E07-421A6F71E55D}" dt="2025-06-24T09:43:18.409" v="20"/>
        <pc:sldMkLst>
          <pc:docMk/>
          <pc:sldMk cId="4283357576" sldId="433"/>
        </pc:sldMkLst>
        <pc:spChg chg="add">
          <ac:chgData name="Lucy Lewis" userId="S::l.lewis@christchurchsecondary.org.uk::414a74f7-7f3d-4d48-9083-d6496a8fd312" providerId="AD" clId="Web-{B226795C-97BC-88DC-0E07-421A6F71E55D}" dt="2025-06-24T09:43:18.409" v="20"/>
          <ac:spMkLst>
            <pc:docMk/>
            <pc:sldMk cId="4283357576" sldId="433"/>
            <ac:spMk id="6" creationId="{D7D15D47-C493-776D-9664-E2B0A9608E8C}"/>
          </ac:spMkLst>
        </pc:spChg>
      </pc:sldChg>
      <pc:sldChg chg="addSp">
        <pc:chgData name="Lucy Lewis" userId="S::l.lewis@christchurchsecondary.org.uk::414a74f7-7f3d-4d48-9083-d6496a8fd312" providerId="AD" clId="Web-{B226795C-97BC-88DC-0E07-421A6F71E55D}" dt="2025-06-24T09:43:20.316" v="21"/>
        <pc:sldMkLst>
          <pc:docMk/>
          <pc:sldMk cId="3976309027" sldId="434"/>
        </pc:sldMkLst>
        <pc:spChg chg="add">
          <ac:chgData name="Lucy Lewis" userId="S::l.lewis@christchurchsecondary.org.uk::414a74f7-7f3d-4d48-9083-d6496a8fd312" providerId="AD" clId="Web-{B226795C-97BC-88DC-0E07-421A6F71E55D}" dt="2025-06-24T09:43:20.316" v="21"/>
          <ac:spMkLst>
            <pc:docMk/>
            <pc:sldMk cId="3976309027" sldId="434"/>
            <ac:spMk id="6" creationId="{E3CFB834-DBBC-B997-9969-413951CC3C01}"/>
          </ac:spMkLst>
        </pc:spChg>
      </pc:sldChg>
    </pc:docChg>
  </pc:docChgLst>
  <pc:docChgLst>
    <pc:chgData name="Tia Fisher" userId="608e0651b5ea7ce6" providerId="LiveId" clId="{4E29E13A-5A59-40F1-B202-4501B39ED651}"/>
    <pc:docChg chg="undo custSel addSld delSld modSld">
      <pc:chgData name="Tia Fisher" userId="608e0651b5ea7ce6" providerId="LiveId" clId="{4E29E13A-5A59-40F1-B202-4501B39ED651}" dt="2025-07-20T13:48:24.097" v="1151" actId="207"/>
      <pc:docMkLst>
        <pc:docMk/>
      </pc:docMkLst>
      <pc:sldChg chg="modSp mod">
        <pc:chgData name="Tia Fisher" userId="608e0651b5ea7ce6" providerId="LiveId" clId="{4E29E13A-5A59-40F1-B202-4501B39ED651}" dt="2025-07-20T10:06:07.809" v="196" actId="14100"/>
        <pc:sldMkLst>
          <pc:docMk/>
          <pc:sldMk cId="187328799" sldId="263"/>
        </pc:sldMkLst>
        <pc:spChg chg="mod">
          <ac:chgData name="Tia Fisher" userId="608e0651b5ea7ce6" providerId="LiveId" clId="{4E29E13A-5A59-40F1-B202-4501B39ED651}" dt="2025-07-20T10:02:02.665" v="32" actId="20577"/>
          <ac:spMkLst>
            <pc:docMk/>
            <pc:sldMk cId="187328799" sldId="263"/>
            <ac:spMk id="87" creationId="{00000000-0000-0000-0000-000000000000}"/>
          </ac:spMkLst>
        </pc:spChg>
        <pc:spChg chg="mod">
          <ac:chgData name="Tia Fisher" userId="608e0651b5ea7ce6" providerId="LiveId" clId="{4E29E13A-5A59-40F1-B202-4501B39ED651}" dt="2025-07-20T10:06:07.809" v="196" actId="14100"/>
          <ac:spMkLst>
            <pc:docMk/>
            <pc:sldMk cId="187328799" sldId="263"/>
            <ac:spMk id="88" creationId="{00000000-0000-0000-0000-000000000000}"/>
          </ac:spMkLst>
        </pc:spChg>
      </pc:sldChg>
      <pc:sldChg chg="addSp delSp modSp mod modShow">
        <pc:chgData name="Tia Fisher" userId="608e0651b5ea7ce6" providerId="LiveId" clId="{4E29E13A-5A59-40F1-B202-4501B39ED651}" dt="2025-07-20T10:37:37.656" v="935" actId="729"/>
        <pc:sldMkLst>
          <pc:docMk/>
          <pc:sldMk cId="2261931030" sldId="284"/>
        </pc:sldMkLst>
        <pc:spChg chg="mod">
          <ac:chgData name="Tia Fisher" userId="608e0651b5ea7ce6" providerId="LiveId" clId="{4E29E13A-5A59-40F1-B202-4501B39ED651}" dt="2025-07-20T10:35:33.635" v="924" actId="6549"/>
          <ac:spMkLst>
            <pc:docMk/>
            <pc:sldMk cId="2261931030" sldId="284"/>
            <ac:spMk id="2" creationId="{ECD2BC4D-8251-3CC3-B427-0B6EDD493FDE}"/>
          </ac:spMkLst>
        </pc:spChg>
        <pc:spChg chg="del">
          <ac:chgData name="Tia Fisher" userId="608e0651b5ea7ce6" providerId="LiveId" clId="{4E29E13A-5A59-40F1-B202-4501B39ED651}" dt="2025-07-20T10:24:51.628" v="521" actId="478"/>
          <ac:spMkLst>
            <pc:docMk/>
            <pc:sldMk cId="2261931030" sldId="284"/>
            <ac:spMk id="4" creationId="{5CF17CCB-A587-1564-C4BA-75214746F12A}"/>
          </ac:spMkLst>
        </pc:spChg>
        <pc:spChg chg="mod">
          <ac:chgData name="Tia Fisher" userId="608e0651b5ea7ce6" providerId="LiveId" clId="{4E29E13A-5A59-40F1-B202-4501B39ED651}" dt="2025-07-20T10:32:43.548" v="903" actId="1076"/>
          <ac:spMkLst>
            <pc:docMk/>
            <pc:sldMk cId="2261931030" sldId="284"/>
            <ac:spMk id="5" creationId="{2A96273E-D685-556E-AACA-3B72951D96C1}"/>
          </ac:spMkLst>
        </pc:spChg>
        <pc:spChg chg="del mod">
          <ac:chgData name="Tia Fisher" userId="608e0651b5ea7ce6" providerId="LiveId" clId="{4E29E13A-5A59-40F1-B202-4501B39ED651}" dt="2025-07-20T10:24:49.672" v="520" actId="478"/>
          <ac:spMkLst>
            <pc:docMk/>
            <pc:sldMk cId="2261931030" sldId="284"/>
            <ac:spMk id="7" creationId="{976CF8E1-6290-89CE-4694-468B6ABA907B}"/>
          </ac:spMkLst>
        </pc:spChg>
        <pc:spChg chg="add mod">
          <ac:chgData name="Tia Fisher" userId="608e0651b5ea7ce6" providerId="LiveId" clId="{4E29E13A-5A59-40F1-B202-4501B39ED651}" dt="2025-07-20T10:35:23.738" v="923" actId="20577"/>
          <ac:spMkLst>
            <pc:docMk/>
            <pc:sldMk cId="2261931030" sldId="284"/>
            <ac:spMk id="9" creationId="{1E7B4A82-5E84-92DD-EEC3-BC09CB0DFCAE}"/>
          </ac:spMkLst>
        </pc:spChg>
        <pc:spChg chg="del">
          <ac:chgData name="Tia Fisher" userId="608e0651b5ea7ce6" providerId="LiveId" clId="{4E29E13A-5A59-40F1-B202-4501B39ED651}" dt="2025-07-20T10:24:53.671" v="522" actId="478"/>
          <ac:spMkLst>
            <pc:docMk/>
            <pc:sldMk cId="2261931030" sldId="284"/>
            <ac:spMk id="10" creationId="{F641E95B-8BE5-92E2-BBD3-9308817D8FD6}"/>
          </ac:spMkLst>
        </pc:spChg>
        <pc:spChg chg="del">
          <ac:chgData name="Tia Fisher" userId="608e0651b5ea7ce6" providerId="LiveId" clId="{4E29E13A-5A59-40F1-B202-4501B39ED651}" dt="2025-07-20T10:24:44.380" v="517" actId="478"/>
          <ac:spMkLst>
            <pc:docMk/>
            <pc:sldMk cId="2261931030" sldId="284"/>
            <ac:spMk id="12" creationId="{F36C30CF-FF11-F1C4-BA30-972BAB2F7CBE}"/>
          </ac:spMkLst>
        </pc:spChg>
        <pc:spChg chg="del">
          <ac:chgData name="Tia Fisher" userId="608e0651b5ea7ce6" providerId="LiveId" clId="{4E29E13A-5A59-40F1-B202-4501B39ED651}" dt="2025-07-20T10:24:46.232" v="518" actId="478"/>
          <ac:spMkLst>
            <pc:docMk/>
            <pc:sldMk cId="2261931030" sldId="284"/>
            <ac:spMk id="14" creationId="{E98F0E3B-E5F3-7123-B16C-46092552A1F3}"/>
          </ac:spMkLst>
        </pc:spChg>
        <pc:spChg chg="add mod ord">
          <ac:chgData name="Tia Fisher" userId="608e0651b5ea7ce6" providerId="LiveId" clId="{4E29E13A-5A59-40F1-B202-4501B39ED651}" dt="2025-07-20T10:34:52.966" v="919" actId="208"/>
          <ac:spMkLst>
            <pc:docMk/>
            <pc:sldMk cId="2261931030" sldId="284"/>
            <ac:spMk id="15" creationId="{D3C4C8C9-6613-C5B7-6080-764A50218C01}"/>
          </ac:spMkLst>
        </pc:spChg>
        <pc:spChg chg="del">
          <ac:chgData name="Tia Fisher" userId="608e0651b5ea7ce6" providerId="LiveId" clId="{4E29E13A-5A59-40F1-B202-4501B39ED651}" dt="2025-07-20T10:24:55.001" v="523" actId="478"/>
          <ac:spMkLst>
            <pc:docMk/>
            <pc:sldMk cId="2261931030" sldId="284"/>
            <ac:spMk id="16" creationId="{CFC56E81-1518-4255-5868-31F81BF14BB6}"/>
          </ac:spMkLst>
        </pc:spChg>
        <pc:spChg chg="del">
          <ac:chgData name="Tia Fisher" userId="608e0651b5ea7ce6" providerId="LiveId" clId="{4E29E13A-5A59-40F1-B202-4501B39ED651}" dt="2025-07-20T10:24:56.857" v="524" actId="478"/>
          <ac:spMkLst>
            <pc:docMk/>
            <pc:sldMk cId="2261931030" sldId="284"/>
            <ac:spMk id="18" creationId="{55AC0E36-C417-4CA4-53C6-B61E77240C3E}"/>
          </ac:spMkLst>
        </pc:spChg>
        <pc:picChg chg="del mod">
          <ac:chgData name="Tia Fisher" userId="608e0651b5ea7ce6" providerId="LiveId" clId="{4E29E13A-5A59-40F1-B202-4501B39ED651}" dt="2025-07-20T10:30:07.046" v="892" actId="478"/>
          <ac:picMkLst>
            <pc:docMk/>
            <pc:sldMk cId="2261931030" sldId="284"/>
            <ac:picMk id="6" creationId="{A9127E28-A5BA-3542-B412-103306C5ABED}"/>
          </ac:picMkLst>
        </pc:picChg>
        <pc:picChg chg="add del mod">
          <ac:chgData name="Tia Fisher" userId="608e0651b5ea7ce6" providerId="LiveId" clId="{4E29E13A-5A59-40F1-B202-4501B39ED651}" dt="2025-07-20T10:31:42.663" v="896" actId="478"/>
          <ac:picMkLst>
            <pc:docMk/>
            <pc:sldMk cId="2261931030" sldId="284"/>
            <ac:picMk id="8" creationId="{EFEABB1D-238E-D98D-B110-1C7F864312E4}"/>
          </ac:picMkLst>
        </pc:picChg>
        <pc:picChg chg="add mod ord">
          <ac:chgData name="Tia Fisher" userId="608e0651b5ea7ce6" providerId="LiveId" clId="{4E29E13A-5A59-40F1-B202-4501B39ED651}" dt="2025-07-20T10:35:04.599" v="920" actId="171"/>
          <ac:picMkLst>
            <pc:docMk/>
            <pc:sldMk cId="2261931030" sldId="284"/>
            <ac:picMk id="13" creationId="{23DE63D9-5FA5-48EB-BDD0-E45A76E33A9B}"/>
          </ac:picMkLst>
        </pc:picChg>
        <pc:picChg chg="add del mod">
          <ac:chgData name="Tia Fisher" userId="608e0651b5ea7ce6" providerId="LiveId" clId="{4E29E13A-5A59-40F1-B202-4501B39ED651}" dt="2025-07-20T10:36:43.559" v="929" actId="478"/>
          <ac:picMkLst>
            <pc:docMk/>
            <pc:sldMk cId="2261931030" sldId="284"/>
            <ac:picMk id="17" creationId="{603C1FF4-5E31-8FE9-367B-231935B52A44}"/>
          </ac:picMkLst>
        </pc:picChg>
        <pc:picChg chg="add mod">
          <ac:chgData name="Tia Fisher" userId="608e0651b5ea7ce6" providerId="LiveId" clId="{4E29E13A-5A59-40F1-B202-4501B39ED651}" dt="2025-07-20T10:37:19.707" v="934" actId="14100"/>
          <ac:picMkLst>
            <pc:docMk/>
            <pc:sldMk cId="2261931030" sldId="284"/>
            <ac:picMk id="19" creationId="{4EBAC1CF-A4C2-41A2-EEA0-8410AF0F5A00}"/>
          </ac:picMkLst>
        </pc:picChg>
        <pc:picChg chg="mod">
          <ac:chgData name="Tia Fisher" userId="608e0651b5ea7ce6" providerId="LiveId" clId="{4E29E13A-5A59-40F1-B202-4501B39ED651}" dt="2025-07-20T10:32:47.122" v="904" actId="14100"/>
          <ac:picMkLst>
            <pc:docMk/>
            <pc:sldMk cId="2261931030" sldId="284"/>
            <ac:picMk id="1028" creationId="{D37CC118-AD1B-0116-69BE-41DE31F98C06}"/>
          </ac:picMkLst>
        </pc:picChg>
      </pc:sldChg>
      <pc:sldChg chg="modSp mod">
        <pc:chgData name="Tia Fisher" userId="608e0651b5ea7ce6" providerId="LiveId" clId="{4E29E13A-5A59-40F1-B202-4501B39ED651}" dt="2025-07-20T10:06:18.477" v="201" actId="20577"/>
        <pc:sldMkLst>
          <pc:docMk/>
          <pc:sldMk cId="3841140885" sldId="286"/>
        </pc:sldMkLst>
        <pc:spChg chg="mod">
          <ac:chgData name="Tia Fisher" userId="608e0651b5ea7ce6" providerId="LiveId" clId="{4E29E13A-5A59-40F1-B202-4501B39ED651}" dt="2025-07-20T10:06:18.477" v="201" actId="20577"/>
          <ac:spMkLst>
            <pc:docMk/>
            <pc:sldMk cId="3841140885" sldId="286"/>
            <ac:spMk id="87" creationId="{044DC106-BE3D-4A91-AEF2-771E0BC2281A}"/>
          </ac:spMkLst>
        </pc:spChg>
      </pc:sldChg>
      <pc:sldChg chg="addSp delSp modSp del mod modShow">
        <pc:chgData name="Tia Fisher" userId="608e0651b5ea7ce6" providerId="LiveId" clId="{4E29E13A-5A59-40F1-B202-4501B39ED651}" dt="2025-07-20T11:53:54.171" v="1148" actId="2696"/>
        <pc:sldMkLst>
          <pc:docMk/>
          <pc:sldMk cId="3819810780" sldId="319"/>
        </pc:sldMkLst>
        <pc:spChg chg="mod">
          <ac:chgData name="Tia Fisher" userId="608e0651b5ea7ce6" providerId="LiveId" clId="{4E29E13A-5A59-40F1-B202-4501B39ED651}" dt="2025-07-20T10:48:09.786" v="1146" actId="20577"/>
          <ac:spMkLst>
            <pc:docMk/>
            <pc:sldMk cId="3819810780" sldId="319"/>
            <ac:spMk id="2" creationId="{B1783DA6-E8A8-8DC3-78C7-ECBF3C8B9B6A}"/>
          </ac:spMkLst>
        </pc:spChg>
        <pc:spChg chg="del">
          <ac:chgData name="Tia Fisher" userId="608e0651b5ea7ce6" providerId="LiveId" clId="{4E29E13A-5A59-40F1-B202-4501B39ED651}" dt="2025-07-20T10:45:01.315" v="1097" actId="21"/>
          <ac:spMkLst>
            <pc:docMk/>
            <pc:sldMk cId="3819810780" sldId="319"/>
            <ac:spMk id="3" creationId="{750ED290-CB0A-D1A5-4A60-2DF8CE6FA228}"/>
          </ac:spMkLst>
        </pc:spChg>
        <pc:spChg chg="add del mod">
          <ac:chgData name="Tia Fisher" userId="608e0651b5ea7ce6" providerId="LiveId" clId="{4E29E13A-5A59-40F1-B202-4501B39ED651}" dt="2025-07-20T10:45:23.196" v="1100"/>
          <ac:spMkLst>
            <pc:docMk/>
            <pc:sldMk cId="3819810780" sldId="319"/>
            <ac:spMk id="5" creationId="{D37A4E61-AE21-69BE-3426-5849BB0A512C}"/>
          </ac:spMkLst>
        </pc:spChg>
        <pc:spChg chg="add mod ord">
          <ac:chgData name="Tia Fisher" userId="608e0651b5ea7ce6" providerId="LiveId" clId="{4E29E13A-5A59-40F1-B202-4501B39ED651}" dt="2025-07-20T10:47:38.171" v="1126" actId="1076"/>
          <ac:spMkLst>
            <pc:docMk/>
            <pc:sldMk cId="3819810780" sldId="319"/>
            <ac:spMk id="6" creationId="{750ED290-CB0A-D1A5-4A60-2DF8CE6FA228}"/>
          </ac:spMkLst>
        </pc:spChg>
        <pc:spChg chg="add mod">
          <ac:chgData name="Tia Fisher" userId="608e0651b5ea7ce6" providerId="LiveId" clId="{4E29E13A-5A59-40F1-B202-4501B39ED651}" dt="2025-07-20T10:47:35.365" v="1125" actId="1076"/>
          <ac:spMkLst>
            <pc:docMk/>
            <pc:sldMk cId="3819810780" sldId="319"/>
            <ac:spMk id="7" creationId="{C0CD86BD-1497-CF22-B7EC-651F79CE10F1}"/>
          </ac:spMkLst>
        </pc:spChg>
      </pc:sldChg>
      <pc:sldChg chg="modSp del mod">
        <pc:chgData name="Tia Fisher" userId="608e0651b5ea7ce6" providerId="LiveId" clId="{4E29E13A-5A59-40F1-B202-4501B39ED651}" dt="2025-07-20T10:01:16.341" v="30" actId="47"/>
        <pc:sldMkLst>
          <pc:docMk/>
          <pc:sldMk cId="331518793" sldId="327"/>
        </pc:sldMkLst>
        <pc:spChg chg="mod">
          <ac:chgData name="Tia Fisher" userId="608e0651b5ea7ce6" providerId="LiveId" clId="{4E29E13A-5A59-40F1-B202-4501B39ED651}" dt="2025-07-20T10:01:07.578" v="29" actId="20577"/>
          <ac:spMkLst>
            <pc:docMk/>
            <pc:sldMk cId="331518793" sldId="327"/>
            <ac:spMk id="2" creationId="{464C126F-41DF-639A-9DCC-DD9B612542F9}"/>
          </ac:spMkLst>
        </pc:spChg>
      </pc:sldChg>
      <pc:sldChg chg="modSp mod">
        <pc:chgData name="Tia Fisher" userId="608e0651b5ea7ce6" providerId="LiveId" clId="{4E29E13A-5A59-40F1-B202-4501B39ED651}" dt="2025-07-20T13:48:24.097" v="1151" actId="207"/>
        <pc:sldMkLst>
          <pc:docMk/>
          <pc:sldMk cId="3963764969" sldId="426"/>
        </pc:sldMkLst>
        <pc:spChg chg="mod">
          <ac:chgData name="Tia Fisher" userId="608e0651b5ea7ce6" providerId="LiveId" clId="{4E29E13A-5A59-40F1-B202-4501B39ED651}" dt="2025-07-20T13:48:24.097" v="1151" actId="207"/>
          <ac:spMkLst>
            <pc:docMk/>
            <pc:sldMk cId="3963764969" sldId="426"/>
            <ac:spMk id="3" creationId="{DF47C637-2342-C186-F889-A9370D5C920F}"/>
          </ac:spMkLst>
        </pc:spChg>
      </pc:sldChg>
      <pc:sldChg chg="delSp modSp mod">
        <pc:chgData name="Tia Fisher" userId="608e0651b5ea7ce6" providerId="LiveId" clId="{4E29E13A-5A59-40F1-B202-4501B39ED651}" dt="2025-07-20T10:00:54.971" v="27" actId="20577"/>
        <pc:sldMkLst>
          <pc:docMk/>
          <pc:sldMk cId="2173038254" sldId="427"/>
        </pc:sldMkLst>
        <pc:spChg chg="mod">
          <ac:chgData name="Tia Fisher" userId="608e0651b5ea7ce6" providerId="LiveId" clId="{4E29E13A-5A59-40F1-B202-4501B39ED651}" dt="2025-07-20T10:00:54.971" v="27" actId="20577"/>
          <ac:spMkLst>
            <pc:docMk/>
            <pc:sldMk cId="2173038254" sldId="427"/>
            <ac:spMk id="3" creationId="{BCC292A0-0BDF-4F9F-8E10-0785EF13BEC5}"/>
          </ac:spMkLst>
        </pc:spChg>
        <pc:spChg chg="mod">
          <ac:chgData name="Tia Fisher" userId="608e0651b5ea7ce6" providerId="LiveId" clId="{4E29E13A-5A59-40F1-B202-4501B39ED651}" dt="2025-07-20T09:58:34.200" v="12" actId="20577"/>
          <ac:spMkLst>
            <pc:docMk/>
            <pc:sldMk cId="2173038254" sldId="427"/>
            <ac:spMk id="8" creationId="{7D77D5AC-9948-A39B-DA63-399D9196BB9B}"/>
          </ac:spMkLst>
        </pc:spChg>
        <pc:spChg chg="mod">
          <ac:chgData name="Tia Fisher" userId="608e0651b5ea7ce6" providerId="LiveId" clId="{4E29E13A-5A59-40F1-B202-4501B39ED651}" dt="2025-07-20T09:58:41.140" v="15" actId="20577"/>
          <ac:spMkLst>
            <pc:docMk/>
            <pc:sldMk cId="2173038254" sldId="427"/>
            <ac:spMk id="10" creationId="{CBB78A6A-391E-0F5E-4CF6-06C452DB0896}"/>
          </ac:spMkLst>
        </pc:spChg>
        <pc:spChg chg="mod">
          <ac:chgData name="Tia Fisher" userId="608e0651b5ea7ce6" providerId="LiveId" clId="{4E29E13A-5A59-40F1-B202-4501B39ED651}" dt="2025-07-20T09:58:53.125" v="18" actId="20577"/>
          <ac:spMkLst>
            <pc:docMk/>
            <pc:sldMk cId="2173038254" sldId="427"/>
            <ac:spMk id="13" creationId="{1063196A-4EFD-0E10-5944-F8E63B1E77DB}"/>
          </ac:spMkLst>
        </pc:spChg>
        <pc:spChg chg="mod">
          <ac:chgData name="Tia Fisher" userId="608e0651b5ea7ce6" providerId="LiveId" clId="{4E29E13A-5A59-40F1-B202-4501B39ED651}" dt="2025-07-20T09:58:55.780" v="19" actId="20577"/>
          <ac:spMkLst>
            <pc:docMk/>
            <pc:sldMk cId="2173038254" sldId="427"/>
            <ac:spMk id="14" creationId="{10CD5230-E22B-FFB9-3E0B-692DD641F370}"/>
          </ac:spMkLst>
        </pc:spChg>
        <pc:spChg chg="mod">
          <ac:chgData name="Tia Fisher" userId="608e0651b5ea7ce6" providerId="LiveId" clId="{4E29E13A-5A59-40F1-B202-4501B39ED651}" dt="2025-07-20T09:59:02.764" v="23" actId="5793"/>
          <ac:spMkLst>
            <pc:docMk/>
            <pc:sldMk cId="2173038254" sldId="427"/>
            <ac:spMk id="15" creationId="{4B5F745F-FBEB-8C5E-11FE-3099B0235900}"/>
          </ac:spMkLst>
        </pc:spChg>
        <pc:spChg chg="mod">
          <ac:chgData name="Tia Fisher" userId="608e0651b5ea7ce6" providerId="LiveId" clId="{4E29E13A-5A59-40F1-B202-4501B39ED651}" dt="2025-07-20T09:58:38.887" v="14" actId="20577"/>
          <ac:spMkLst>
            <pc:docMk/>
            <pc:sldMk cId="2173038254" sldId="427"/>
            <ac:spMk id="16" creationId="{34FD7B5D-36C2-4DB7-3040-A8BBF652A940}"/>
          </ac:spMkLst>
        </pc:spChg>
        <pc:spChg chg="mod">
          <ac:chgData name="Tia Fisher" userId="608e0651b5ea7ce6" providerId="LiveId" clId="{4E29E13A-5A59-40F1-B202-4501B39ED651}" dt="2025-07-20T09:58:43.704" v="16" actId="20577"/>
          <ac:spMkLst>
            <pc:docMk/>
            <pc:sldMk cId="2173038254" sldId="427"/>
            <ac:spMk id="17" creationId="{C42509B2-59C5-012E-C6CC-E99A345C556B}"/>
          </ac:spMkLst>
        </pc:spChg>
        <pc:spChg chg="mod">
          <ac:chgData name="Tia Fisher" userId="608e0651b5ea7ce6" providerId="LiveId" clId="{4E29E13A-5A59-40F1-B202-4501B39ED651}" dt="2025-07-20T09:58:36.968" v="13" actId="20577"/>
          <ac:spMkLst>
            <pc:docMk/>
            <pc:sldMk cId="2173038254" sldId="427"/>
            <ac:spMk id="18" creationId="{F8A0F9C0-BD07-83F3-F034-987E13B12373}"/>
          </ac:spMkLst>
        </pc:spChg>
        <pc:spChg chg="mod">
          <ac:chgData name="Tia Fisher" userId="608e0651b5ea7ce6" providerId="LiveId" clId="{4E29E13A-5A59-40F1-B202-4501B39ED651}" dt="2025-07-20T09:58:28.251" v="11" actId="20577"/>
          <ac:spMkLst>
            <pc:docMk/>
            <pc:sldMk cId="2173038254" sldId="427"/>
            <ac:spMk id="19" creationId="{3820B6E2-CC4B-FB95-F96C-60C7BF276D7C}"/>
          </ac:spMkLst>
        </pc:spChg>
        <pc:spChg chg="mod">
          <ac:chgData name="Tia Fisher" userId="608e0651b5ea7ce6" providerId="LiveId" clId="{4E29E13A-5A59-40F1-B202-4501B39ED651}" dt="2025-07-20T09:58:03.844" v="4" actId="20577"/>
          <ac:spMkLst>
            <pc:docMk/>
            <pc:sldMk cId="2173038254" sldId="427"/>
            <ac:spMk id="20" creationId="{E0A11937-6C00-5413-D1E0-D4807B094D91}"/>
          </ac:spMkLst>
        </pc:spChg>
        <pc:spChg chg="mod">
          <ac:chgData name="Tia Fisher" userId="608e0651b5ea7ce6" providerId="LiveId" clId="{4E29E13A-5A59-40F1-B202-4501B39ED651}" dt="2025-07-20T09:58:24.162" v="8" actId="20577"/>
          <ac:spMkLst>
            <pc:docMk/>
            <pc:sldMk cId="2173038254" sldId="427"/>
            <ac:spMk id="23" creationId="{11A9A549-53A9-650A-6EC2-ADAC245C1D73}"/>
          </ac:spMkLst>
        </pc:spChg>
        <pc:spChg chg="mod">
          <ac:chgData name="Tia Fisher" userId="608e0651b5ea7ce6" providerId="LiveId" clId="{4E29E13A-5A59-40F1-B202-4501B39ED651}" dt="2025-07-20T09:58:47.862" v="17" actId="20577"/>
          <ac:spMkLst>
            <pc:docMk/>
            <pc:sldMk cId="2173038254" sldId="427"/>
            <ac:spMk id="25" creationId="{394EC764-0089-D282-4A09-FA556B9934CB}"/>
          </ac:spMkLst>
        </pc:spChg>
        <pc:spChg chg="del">
          <ac:chgData name="Tia Fisher" userId="608e0651b5ea7ce6" providerId="LiveId" clId="{4E29E13A-5A59-40F1-B202-4501B39ED651}" dt="2025-07-20T09:58:08.173" v="6" actId="478"/>
          <ac:spMkLst>
            <pc:docMk/>
            <pc:sldMk cId="2173038254" sldId="427"/>
            <ac:spMk id="26" creationId="{0C7BD922-F324-FFD5-A92B-E03BEC639234}"/>
          </ac:spMkLst>
        </pc:spChg>
        <pc:picChg chg="mod">
          <ac:chgData name="Tia Fisher" userId="608e0651b5ea7ce6" providerId="LiveId" clId="{4E29E13A-5A59-40F1-B202-4501B39ED651}" dt="2025-07-20T09:58:10.076" v="7" actId="1076"/>
          <ac:picMkLst>
            <pc:docMk/>
            <pc:sldMk cId="2173038254" sldId="427"/>
            <ac:picMk id="4" creationId="{B63A79AB-9DA0-2CB9-7943-7513B4BA51C1}"/>
          </ac:picMkLst>
        </pc:picChg>
      </pc:sldChg>
      <pc:sldChg chg="delSp modSp mod modShow">
        <pc:chgData name="Tia Fisher" userId="608e0651b5ea7ce6" providerId="LiveId" clId="{4E29E13A-5A59-40F1-B202-4501B39ED651}" dt="2025-07-20T10:43:22.716" v="1087" actId="20577"/>
        <pc:sldMkLst>
          <pc:docMk/>
          <pc:sldMk cId="2206736632" sldId="429"/>
        </pc:sldMkLst>
        <pc:spChg chg="mod">
          <ac:chgData name="Tia Fisher" userId="608e0651b5ea7ce6" providerId="LiveId" clId="{4E29E13A-5A59-40F1-B202-4501B39ED651}" dt="2025-07-20T10:43:22.716" v="1087" actId="20577"/>
          <ac:spMkLst>
            <pc:docMk/>
            <pc:sldMk cId="2206736632" sldId="429"/>
            <ac:spMk id="2" creationId="{F6206762-A803-4176-8F08-C8EE2816D2D2}"/>
          </ac:spMkLst>
        </pc:spChg>
        <pc:spChg chg="mod">
          <ac:chgData name="Tia Fisher" userId="608e0651b5ea7ce6" providerId="LiveId" clId="{4E29E13A-5A59-40F1-B202-4501B39ED651}" dt="2025-07-20T10:41:22.111" v="1071" actId="20577"/>
          <ac:spMkLst>
            <pc:docMk/>
            <pc:sldMk cId="2206736632" sldId="429"/>
            <ac:spMk id="3" creationId="{A53176F0-F814-2CC4-1B73-190183A65FC8}"/>
          </ac:spMkLst>
        </pc:spChg>
        <pc:spChg chg="del">
          <ac:chgData name="Tia Fisher" userId="608e0651b5ea7ce6" providerId="LiveId" clId="{4E29E13A-5A59-40F1-B202-4501B39ED651}" dt="2025-07-20T10:43:14.715" v="1072" actId="478"/>
          <ac:spMkLst>
            <pc:docMk/>
            <pc:sldMk cId="2206736632" sldId="429"/>
            <ac:spMk id="4" creationId="{3D91A157-74C1-E2CB-20D0-9A40333DF9A7}"/>
          </ac:spMkLst>
        </pc:spChg>
        <pc:picChg chg="mod">
          <ac:chgData name="Tia Fisher" userId="608e0651b5ea7ce6" providerId="LiveId" clId="{4E29E13A-5A59-40F1-B202-4501B39ED651}" dt="2025-07-20T10:41:08.743" v="1068" actId="14100"/>
          <ac:picMkLst>
            <pc:docMk/>
            <pc:sldMk cId="2206736632" sldId="429"/>
            <ac:picMk id="5" creationId="{45A8E34E-941D-0667-91C0-FB40117AD72C}"/>
          </ac:picMkLst>
        </pc:picChg>
      </pc:sldChg>
      <pc:sldChg chg="modSp mod">
        <pc:chgData name="Tia Fisher" userId="608e0651b5ea7ce6" providerId="LiveId" clId="{4E29E13A-5A59-40F1-B202-4501B39ED651}" dt="2025-07-20T10:09:42.318" v="420" actId="5793"/>
        <pc:sldMkLst>
          <pc:docMk/>
          <pc:sldMk cId="971003942" sldId="430"/>
        </pc:sldMkLst>
        <pc:spChg chg="mod">
          <ac:chgData name="Tia Fisher" userId="608e0651b5ea7ce6" providerId="LiveId" clId="{4E29E13A-5A59-40F1-B202-4501B39ED651}" dt="2025-07-20T10:06:45.467" v="217" actId="20577"/>
          <ac:spMkLst>
            <pc:docMk/>
            <pc:sldMk cId="971003942" sldId="430"/>
            <ac:spMk id="2" creationId="{DC346AFF-7C7C-F7A2-D337-B3D730D6FBC1}"/>
          </ac:spMkLst>
        </pc:spChg>
        <pc:spChg chg="mod">
          <ac:chgData name="Tia Fisher" userId="608e0651b5ea7ce6" providerId="LiveId" clId="{4E29E13A-5A59-40F1-B202-4501B39ED651}" dt="2025-07-20T10:09:42.318" v="420" actId="5793"/>
          <ac:spMkLst>
            <pc:docMk/>
            <pc:sldMk cId="971003942" sldId="430"/>
            <ac:spMk id="3" creationId="{28F4915E-2564-F2AE-17CA-913AF6E95EF6}"/>
          </ac:spMkLst>
        </pc:spChg>
        <pc:spChg chg="mod">
          <ac:chgData name="Tia Fisher" userId="608e0651b5ea7ce6" providerId="LiveId" clId="{4E29E13A-5A59-40F1-B202-4501B39ED651}" dt="2025-07-20T10:09:39.212" v="419" actId="1076"/>
          <ac:spMkLst>
            <pc:docMk/>
            <pc:sldMk cId="971003942" sldId="430"/>
            <ac:spMk id="7" creationId="{7CEC60FA-4AA5-1EC1-2C91-E7448317ABEF}"/>
          </ac:spMkLst>
        </pc:spChg>
      </pc:sldChg>
      <pc:sldChg chg="addSp delSp modSp mod">
        <pc:chgData name="Tia Fisher" userId="608e0651b5ea7ce6" providerId="LiveId" clId="{4E29E13A-5A59-40F1-B202-4501B39ED651}" dt="2025-07-20T10:13:28.306" v="448" actId="14100"/>
        <pc:sldMkLst>
          <pc:docMk/>
          <pc:sldMk cId="1385047468" sldId="431"/>
        </pc:sldMkLst>
        <pc:spChg chg="del">
          <ac:chgData name="Tia Fisher" userId="608e0651b5ea7ce6" providerId="LiveId" clId="{4E29E13A-5A59-40F1-B202-4501B39ED651}" dt="2025-07-20T10:12:59.004" v="441" actId="478"/>
          <ac:spMkLst>
            <pc:docMk/>
            <pc:sldMk cId="1385047468" sldId="431"/>
            <ac:spMk id="3" creationId="{E0720B84-EA1F-338E-574E-DEA380D070F3}"/>
          </ac:spMkLst>
        </pc:spChg>
        <pc:spChg chg="del">
          <ac:chgData name="Tia Fisher" userId="608e0651b5ea7ce6" providerId="LiveId" clId="{4E29E13A-5A59-40F1-B202-4501B39ED651}" dt="2025-07-20T10:13:18.840" v="445" actId="478"/>
          <ac:spMkLst>
            <pc:docMk/>
            <pc:sldMk cId="1385047468" sldId="431"/>
            <ac:spMk id="4" creationId="{9971766A-1D6C-6B54-B6E5-6CCD42BB53C4}"/>
          </ac:spMkLst>
        </pc:spChg>
        <pc:spChg chg="mod">
          <ac:chgData name="Tia Fisher" userId="608e0651b5ea7ce6" providerId="LiveId" clId="{4E29E13A-5A59-40F1-B202-4501B39ED651}" dt="2025-07-20T10:11:31.042" v="430" actId="1076"/>
          <ac:spMkLst>
            <pc:docMk/>
            <pc:sldMk cId="1385047468" sldId="431"/>
            <ac:spMk id="9" creationId="{AC717613-6E69-319B-F027-EA42D8A419EA}"/>
          </ac:spMkLst>
        </pc:spChg>
        <pc:spChg chg="add del mod">
          <ac:chgData name="Tia Fisher" userId="608e0651b5ea7ce6" providerId="LiveId" clId="{4E29E13A-5A59-40F1-B202-4501B39ED651}" dt="2025-07-20T10:13:06.248" v="442" actId="478"/>
          <ac:spMkLst>
            <pc:docMk/>
            <pc:sldMk cId="1385047468" sldId="431"/>
            <ac:spMk id="12" creationId="{79F7C0B4-F84B-09D8-F9E2-D5710EA3B855}"/>
          </ac:spMkLst>
        </pc:spChg>
        <pc:graphicFrameChg chg="del mod modGraphic">
          <ac:chgData name="Tia Fisher" userId="608e0651b5ea7ce6" providerId="LiveId" clId="{4E29E13A-5A59-40F1-B202-4501B39ED651}" dt="2025-07-20T10:13:14.887" v="444" actId="21"/>
          <ac:graphicFrameMkLst>
            <pc:docMk/>
            <pc:sldMk cId="1385047468" sldId="431"/>
            <ac:graphicFrameMk id="5" creationId="{F9E10CD5-8B5B-B096-A85F-275FF6FC207F}"/>
          </ac:graphicFrameMkLst>
        </pc:graphicFrameChg>
        <pc:picChg chg="del">
          <ac:chgData name="Tia Fisher" userId="608e0651b5ea7ce6" providerId="LiveId" clId="{4E29E13A-5A59-40F1-B202-4501B39ED651}" dt="2025-07-20T10:10:58.204" v="421" actId="478"/>
          <ac:picMkLst>
            <pc:docMk/>
            <pc:sldMk cId="1385047468" sldId="431"/>
            <ac:picMk id="6" creationId="{E5D8C410-B3C4-EA0B-0AEA-9D3B0B24F272}"/>
          </ac:picMkLst>
        </pc:picChg>
        <pc:picChg chg="add del mod">
          <ac:chgData name="Tia Fisher" userId="608e0651b5ea7ce6" providerId="LiveId" clId="{4E29E13A-5A59-40F1-B202-4501B39ED651}" dt="2025-07-20T10:11:58.167" v="431" actId="478"/>
          <ac:picMkLst>
            <pc:docMk/>
            <pc:sldMk cId="1385047468" sldId="431"/>
            <ac:picMk id="7" creationId="{EDBE7042-6BFE-1610-D9EE-3A478094C668}"/>
          </ac:picMkLst>
        </pc:picChg>
        <pc:picChg chg="add mod">
          <ac:chgData name="Tia Fisher" userId="608e0651b5ea7ce6" providerId="LiveId" clId="{4E29E13A-5A59-40F1-B202-4501B39ED651}" dt="2025-07-20T10:13:28.306" v="448" actId="14100"/>
          <ac:picMkLst>
            <pc:docMk/>
            <pc:sldMk cId="1385047468" sldId="431"/>
            <ac:picMk id="10" creationId="{4AC18B85-3E02-C60B-51AC-8B0DAFD8DFCA}"/>
          </ac:picMkLst>
        </pc:picChg>
      </pc:sldChg>
      <pc:sldChg chg="addSp delSp modSp mod">
        <pc:chgData name="Tia Fisher" userId="608e0651b5ea7ce6" providerId="LiveId" clId="{4E29E13A-5A59-40F1-B202-4501B39ED651}" dt="2025-07-20T10:16:40.490" v="457" actId="1076"/>
        <pc:sldMkLst>
          <pc:docMk/>
          <pc:sldMk cId="799120427" sldId="432"/>
        </pc:sldMkLst>
        <pc:spChg chg="del">
          <ac:chgData name="Tia Fisher" userId="608e0651b5ea7ce6" providerId="LiveId" clId="{4E29E13A-5A59-40F1-B202-4501B39ED651}" dt="2025-07-20T10:16:33.769" v="455" actId="478"/>
          <ac:spMkLst>
            <pc:docMk/>
            <pc:sldMk cId="799120427" sldId="432"/>
            <ac:spMk id="4" creationId="{2036124B-C651-48C6-20EC-ED31CBEA2D7F}"/>
          </ac:spMkLst>
        </pc:spChg>
        <pc:spChg chg="add del mod">
          <ac:chgData name="Tia Fisher" userId="608e0651b5ea7ce6" providerId="LiveId" clId="{4E29E13A-5A59-40F1-B202-4501B39ED651}" dt="2025-07-20T10:16:38.268" v="456" actId="478"/>
          <ac:spMkLst>
            <pc:docMk/>
            <pc:sldMk cId="799120427" sldId="432"/>
            <ac:spMk id="10" creationId="{22CD24CC-B4D8-7D71-CECA-2C6FA798A4F1}"/>
          </ac:spMkLst>
        </pc:spChg>
        <pc:picChg chg="mod">
          <ac:chgData name="Tia Fisher" userId="608e0651b5ea7ce6" providerId="LiveId" clId="{4E29E13A-5A59-40F1-B202-4501B39ED651}" dt="2025-07-20T10:16:40.490" v="457" actId="1076"/>
          <ac:picMkLst>
            <pc:docMk/>
            <pc:sldMk cId="799120427" sldId="432"/>
            <ac:picMk id="8" creationId="{166775AC-F1A3-78E1-FC7C-C442B91ECEA6}"/>
          </ac:picMkLst>
        </pc:picChg>
      </pc:sldChg>
      <pc:sldChg chg="delSp modSp mod">
        <pc:chgData name="Tia Fisher" userId="608e0651b5ea7ce6" providerId="LiveId" clId="{4E29E13A-5A59-40F1-B202-4501B39ED651}" dt="2025-07-20T10:19:20.319" v="493" actId="20577"/>
        <pc:sldMkLst>
          <pc:docMk/>
          <pc:sldMk cId="4283357576" sldId="433"/>
        </pc:sldMkLst>
        <pc:spChg chg="mod">
          <ac:chgData name="Tia Fisher" userId="608e0651b5ea7ce6" providerId="LiveId" clId="{4E29E13A-5A59-40F1-B202-4501B39ED651}" dt="2025-07-20T10:19:20.319" v="493" actId="20577"/>
          <ac:spMkLst>
            <pc:docMk/>
            <pc:sldMk cId="4283357576" sldId="433"/>
            <ac:spMk id="2" creationId="{F0E2909D-AEB8-FC95-D1F2-7AAC37B39B68}"/>
          </ac:spMkLst>
        </pc:spChg>
        <pc:spChg chg="mod">
          <ac:chgData name="Tia Fisher" userId="608e0651b5ea7ce6" providerId="LiveId" clId="{4E29E13A-5A59-40F1-B202-4501B39ED651}" dt="2025-07-20T10:17:53.363" v="479" actId="14100"/>
          <ac:spMkLst>
            <pc:docMk/>
            <pc:sldMk cId="4283357576" sldId="433"/>
            <ac:spMk id="3" creationId="{37E90464-9235-34F4-46C4-C41E9C98FD8E}"/>
          </ac:spMkLst>
        </pc:spChg>
        <pc:spChg chg="del">
          <ac:chgData name="Tia Fisher" userId="608e0651b5ea7ce6" providerId="LiveId" clId="{4E29E13A-5A59-40F1-B202-4501B39ED651}" dt="2025-07-20T10:16:48.027" v="458" actId="478"/>
          <ac:spMkLst>
            <pc:docMk/>
            <pc:sldMk cId="4283357576" sldId="433"/>
            <ac:spMk id="4" creationId="{CD835427-6635-0824-EAFD-D3A1C314F625}"/>
          </ac:spMkLst>
        </pc:spChg>
      </pc:sldChg>
      <pc:sldChg chg="modSp mod">
        <pc:chgData name="Tia Fisher" userId="608e0651b5ea7ce6" providerId="LiveId" clId="{4E29E13A-5A59-40F1-B202-4501B39ED651}" dt="2025-07-20T10:20:13.050" v="513" actId="6549"/>
        <pc:sldMkLst>
          <pc:docMk/>
          <pc:sldMk cId="3976309027" sldId="434"/>
        </pc:sldMkLst>
        <pc:spChg chg="mod">
          <ac:chgData name="Tia Fisher" userId="608e0651b5ea7ce6" providerId="LiveId" clId="{4E29E13A-5A59-40F1-B202-4501B39ED651}" dt="2025-07-20T10:19:13.608" v="488" actId="20577"/>
          <ac:spMkLst>
            <pc:docMk/>
            <pc:sldMk cId="3976309027" sldId="434"/>
            <ac:spMk id="2" creationId="{6249154B-5DE1-61AF-C329-F0EDF048A816}"/>
          </ac:spMkLst>
        </pc:spChg>
        <pc:spChg chg="mod">
          <ac:chgData name="Tia Fisher" userId="608e0651b5ea7ce6" providerId="LiveId" clId="{4E29E13A-5A59-40F1-B202-4501B39ED651}" dt="2025-07-20T10:20:13.050" v="513" actId="6549"/>
          <ac:spMkLst>
            <pc:docMk/>
            <pc:sldMk cId="3976309027" sldId="434"/>
            <ac:spMk id="3" creationId="{789A26C0-1749-09E8-868B-9FD00EC476BB}"/>
          </ac:spMkLst>
        </pc:spChg>
      </pc:sldChg>
      <pc:sldChg chg="delSp modSp add mod">
        <pc:chgData name="Tia Fisher" userId="608e0651b5ea7ce6" providerId="LiveId" clId="{4E29E13A-5A59-40F1-B202-4501B39ED651}" dt="2025-07-20T10:14:36.985" v="454" actId="14100"/>
        <pc:sldMkLst>
          <pc:docMk/>
          <pc:sldMk cId="10483042" sldId="435"/>
        </pc:sldMkLst>
        <pc:graphicFrameChg chg="mod modGraphic">
          <ac:chgData name="Tia Fisher" userId="608e0651b5ea7ce6" providerId="LiveId" clId="{4E29E13A-5A59-40F1-B202-4501B39ED651}" dt="2025-07-20T10:14:36.985" v="454" actId="14100"/>
          <ac:graphicFrameMkLst>
            <pc:docMk/>
            <pc:sldMk cId="10483042" sldId="435"/>
            <ac:graphicFrameMk id="5" creationId="{BC92974E-AC4C-B101-F770-6F42D5110FED}"/>
          </ac:graphicFrameMkLst>
        </pc:graphicFrameChg>
        <pc:picChg chg="del">
          <ac:chgData name="Tia Fisher" userId="608e0651b5ea7ce6" providerId="LiveId" clId="{4E29E13A-5A59-40F1-B202-4501B39ED651}" dt="2025-07-20T10:14:19.337" v="449" actId="478"/>
          <ac:picMkLst>
            <pc:docMk/>
            <pc:sldMk cId="10483042" sldId="435"/>
            <ac:picMk id="10" creationId="{8BFE11BC-5087-95B3-43C4-3AA47A375E87}"/>
          </ac:picMkLst>
        </pc:picChg>
      </pc:sldChg>
      <pc:sldMasterChg chg="delSldLayout">
        <pc:chgData name="Tia Fisher" userId="608e0651b5ea7ce6" providerId="LiveId" clId="{4E29E13A-5A59-40F1-B202-4501B39ED651}" dt="2025-07-20T11:53:54.171" v="1148" actId="2696"/>
        <pc:sldMasterMkLst>
          <pc:docMk/>
          <pc:sldMasterMk cId="1619618609" sldId="2147483698"/>
        </pc:sldMasterMkLst>
        <pc:sldLayoutChg chg="del">
          <pc:chgData name="Tia Fisher" userId="608e0651b5ea7ce6" providerId="LiveId" clId="{4E29E13A-5A59-40F1-B202-4501B39ED651}" dt="2025-07-20T11:53:54.171" v="1148" actId="2696"/>
          <pc:sldLayoutMkLst>
            <pc:docMk/>
            <pc:sldMasterMk cId="1619618609" sldId="2147483698"/>
            <pc:sldLayoutMk cId="2079984740" sldId="2147483714"/>
          </pc:sldLayoutMkLst>
        </pc:sldLayoutChg>
      </pc:sldMasterChg>
    </pc:docChg>
  </pc:docChgLst>
  <pc:docChgLst>
    <pc:chgData name="Lucy Lewis" userId="S::l.lewis@christchurchsecondary.org.uk::414a74f7-7f3d-4d48-9083-d6496a8fd312" providerId="AD" clId="Web-{590E537B-10A7-AC26-2A18-92B35927A8E8}"/>
    <pc:docChg chg="addSld modSld">
      <pc:chgData name="Lucy Lewis" userId="S::l.lewis@christchurchsecondary.org.uk::414a74f7-7f3d-4d48-9083-d6496a8fd312" providerId="AD" clId="Web-{590E537B-10A7-AC26-2A18-92B35927A8E8}" dt="2025-01-15T14:50:26.918" v="3"/>
      <pc:docMkLst>
        <pc:docMk/>
      </pc:docMkLst>
      <pc:sldChg chg="addSp modSp new mod modClrScheme chgLayout">
        <pc:chgData name="Lucy Lewis" userId="S::l.lewis@christchurchsecondary.org.uk::414a74f7-7f3d-4d48-9083-d6496a8fd312" providerId="AD" clId="Web-{590E537B-10A7-AC26-2A18-92B35927A8E8}" dt="2025-01-15T14:50:26.918" v="3"/>
        <pc:sldMkLst>
          <pc:docMk/>
          <pc:sldMk cId="2654814636" sldId="287"/>
        </pc:sldMkLst>
      </pc:sldChg>
    </pc:docChg>
  </pc:docChgLst>
  <pc:docChgLst>
    <pc:chgData name="Lucy Lewis" userId="S::l.lewis@christchurchsecondary.org.uk::414a74f7-7f3d-4d48-9083-d6496a8fd312" providerId="AD" clId="Web-{96AD3851-9EC6-2F3C-490B-4C4978B2501C}"/>
    <pc:docChg chg="addSld">
      <pc:chgData name="Lucy Lewis" userId="S::l.lewis@christchurchsecondary.org.uk::414a74f7-7f3d-4d48-9083-d6496a8fd312" providerId="AD" clId="Web-{96AD3851-9EC6-2F3C-490B-4C4978B2501C}" dt="2025-06-19T09:04:52.281" v="1"/>
      <pc:docMkLst>
        <pc:docMk/>
      </pc:docMkLst>
      <pc:sldChg chg="add">
        <pc:chgData name="Lucy Lewis" userId="S::l.lewis@christchurchsecondary.org.uk::414a74f7-7f3d-4d48-9083-d6496a8fd312" providerId="AD" clId="Web-{96AD3851-9EC6-2F3C-490B-4C4978B2501C}" dt="2025-06-19T09:04:52.250" v="0"/>
        <pc:sldMkLst>
          <pc:docMk/>
          <pc:sldMk cId="3003119003" sldId="257"/>
        </pc:sldMkLst>
      </pc:sldChg>
      <pc:sldChg chg="add">
        <pc:chgData name="Lucy Lewis" userId="S::l.lewis@christchurchsecondary.org.uk::414a74f7-7f3d-4d48-9083-d6496a8fd312" providerId="AD" clId="Web-{96AD3851-9EC6-2F3C-490B-4C4978B2501C}" dt="2025-06-19T09:04:52.281" v="1"/>
        <pc:sldMkLst>
          <pc:docMk/>
          <pc:sldMk cId="1302560346" sldId="425"/>
        </pc:sldMkLst>
      </pc:sldChg>
    </pc:docChg>
  </pc:docChgLst>
  <pc:docChgLst>
    <pc:chgData name="Lucy Lewis" userId="S::l.lewis@christchurchsecondary.org.uk::414a74f7-7f3d-4d48-9083-d6496a8fd312" providerId="AD" clId="Web-{54A112C5-B1FE-1CE9-D745-26FB19AF28E5}"/>
    <pc:docChg chg="addSld delSld modSld">
      <pc:chgData name="Lucy Lewis" userId="S::l.lewis@christchurchsecondary.org.uk::414a74f7-7f3d-4d48-9083-d6496a8fd312" providerId="AD" clId="Web-{54A112C5-B1FE-1CE9-D745-26FB19AF28E5}" dt="2025-06-19T09:18:06.285" v="7"/>
      <pc:docMkLst>
        <pc:docMk/>
      </pc:docMkLst>
      <pc:sldChg chg="del mod modShow">
        <pc:chgData name="Lucy Lewis" userId="S::l.lewis@christchurchsecondary.org.uk::414a74f7-7f3d-4d48-9083-d6496a8fd312" providerId="AD" clId="Web-{54A112C5-B1FE-1CE9-D745-26FB19AF28E5}" dt="2025-06-19T09:18:05.550" v="6"/>
        <pc:sldMkLst>
          <pc:docMk/>
          <pc:sldMk cId="3003119003" sldId="257"/>
        </pc:sldMkLst>
      </pc:sldChg>
      <pc:sldChg chg="add del">
        <pc:chgData name="Lucy Lewis" userId="S::l.lewis@christchurchsecondary.org.uk::414a74f7-7f3d-4d48-9083-d6496a8fd312" providerId="AD" clId="Web-{54A112C5-B1FE-1CE9-D745-26FB19AF28E5}" dt="2025-06-19T09:07:11.040" v="5"/>
        <pc:sldMkLst>
          <pc:docMk/>
          <pc:sldMk cId="296009955" sldId="325"/>
        </pc:sldMkLst>
      </pc:sldChg>
      <pc:sldChg chg="del mod modShow">
        <pc:chgData name="Lucy Lewis" userId="S::l.lewis@christchurchsecondary.org.uk::414a74f7-7f3d-4d48-9083-d6496a8fd312" providerId="AD" clId="Web-{54A112C5-B1FE-1CE9-D745-26FB19AF28E5}" dt="2025-06-19T09:18:06.285" v="7"/>
        <pc:sldMkLst>
          <pc:docMk/>
          <pc:sldMk cId="1302560346" sldId="425"/>
        </pc:sldMkLst>
      </pc:sldChg>
    </pc:docChg>
  </pc:docChgLst>
  <pc:docChgLst>
    <pc:chgData clId="Web-{CB426388-8090-FD51-E29D-749B003B1DA4}"/>
    <pc:docChg chg="addSld">
      <pc:chgData name="" userId="" providerId="" clId="Web-{CB426388-8090-FD51-E29D-749B003B1DA4}" dt="2025-06-12T09:46:04.595" v="14"/>
      <pc:docMkLst>
        <pc:docMk/>
      </pc:docMkLst>
      <pc:sldChg chg="add">
        <pc:chgData name="" userId="" providerId="" clId="Web-{CB426388-8090-FD51-E29D-749B003B1DA4}" dt="2025-06-12T09:46:04.533" v="11"/>
        <pc:sldMkLst>
          <pc:docMk/>
          <pc:sldMk cId="721706630" sldId="258"/>
        </pc:sldMkLst>
      </pc:sldChg>
      <pc:sldChg chg="add">
        <pc:chgData name="" userId="" providerId="" clId="Web-{CB426388-8090-FD51-E29D-749B003B1DA4}" dt="2025-06-12T09:46:04.517" v="10"/>
        <pc:sldMkLst>
          <pc:docMk/>
          <pc:sldMk cId="3652269667" sldId="289"/>
        </pc:sldMkLst>
      </pc:sldChg>
      <pc:sldChg chg="add">
        <pc:chgData name="" userId="" providerId="" clId="Web-{CB426388-8090-FD51-E29D-749B003B1DA4}" dt="2025-06-12T09:46:04.580" v="13"/>
        <pc:sldMkLst>
          <pc:docMk/>
          <pc:sldMk cId="3219491533" sldId="290"/>
        </pc:sldMkLst>
      </pc:sldChg>
      <pc:sldChg chg="add">
        <pc:chgData name="" userId="" providerId="" clId="Web-{CB426388-8090-FD51-E29D-749B003B1DA4}" dt="2025-06-12T09:46:04.470" v="8"/>
        <pc:sldMkLst>
          <pc:docMk/>
          <pc:sldMk cId="665438758" sldId="291"/>
        </pc:sldMkLst>
      </pc:sldChg>
      <pc:sldChg chg="add">
        <pc:chgData name="" userId="" providerId="" clId="Web-{CB426388-8090-FD51-E29D-749B003B1DA4}" dt="2025-06-12T09:46:04.595" v="14"/>
        <pc:sldMkLst>
          <pc:docMk/>
          <pc:sldMk cId="3582717393" sldId="292"/>
        </pc:sldMkLst>
      </pc:sldChg>
      <pc:sldChg chg="add">
        <pc:chgData name="" userId="" providerId="" clId="Web-{CB426388-8090-FD51-E29D-749B003B1DA4}" dt="2025-06-12T09:46:04.330" v="1"/>
        <pc:sldMkLst>
          <pc:docMk/>
          <pc:sldMk cId="3819810780" sldId="319"/>
        </pc:sldMkLst>
      </pc:sldChg>
      <pc:sldChg chg="add">
        <pc:chgData name="" userId="" providerId="" clId="Web-{CB426388-8090-FD51-E29D-749B003B1DA4}" dt="2025-06-12T09:46:04.299" v="0"/>
        <pc:sldMkLst>
          <pc:docMk/>
          <pc:sldMk cId="296009955" sldId="325"/>
        </pc:sldMkLst>
      </pc:sldChg>
      <pc:sldChg chg="add">
        <pc:chgData name="" userId="" providerId="" clId="Web-{CB426388-8090-FD51-E29D-749B003B1DA4}" dt="2025-06-12T09:46:04.345" v="2"/>
        <pc:sldMkLst>
          <pc:docMk/>
          <pc:sldMk cId="291391231" sldId="422"/>
        </pc:sldMkLst>
      </pc:sldChg>
      <pc:sldChg chg="add">
        <pc:chgData name="" userId="" providerId="" clId="Web-{CB426388-8090-FD51-E29D-749B003B1DA4}" dt="2025-06-12T09:46:04.361" v="3"/>
        <pc:sldMkLst>
          <pc:docMk/>
          <pc:sldMk cId="626443869" sldId="423"/>
        </pc:sldMkLst>
      </pc:sldChg>
      <pc:sldChg chg="add">
        <pc:chgData name="" userId="" providerId="" clId="Web-{CB426388-8090-FD51-E29D-749B003B1DA4}" dt="2025-06-12T09:46:04.392" v="4"/>
        <pc:sldMkLst>
          <pc:docMk/>
          <pc:sldMk cId="526975383" sldId="424"/>
        </pc:sldMkLst>
      </pc:sldChg>
      <pc:sldChg chg="add">
        <pc:chgData name="" userId="" providerId="" clId="Web-{CB426388-8090-FD51-E29D-749B003B1DA4}" dt="2025-06-12T09:46:04.408" v="5"/>
        <pc:sldMkLst>
          <pc:docMk/>
          <pc:sldMk cId="3294513660" sldId="425"/>
        </pc:sldMkLst>
      </pc:sldChg>
      <pc:sldChg chg="add">
        <pc:chgData name="" userId="" providerId="" clId="Web-{CB426388-8090-FD51-E29D-749B003B1DA4}" dt="2025-06-12T09:46:04.424" v="6"/>
        <pc:sldMkLst>
          <pc:docMk/>
          <pc:sldMk cId="3369031286" sldId="426"/>
        </pc:sldMkLst>
      </pc:sldChg>
      <pc:sldChg chg="add">
        <pc:chgData name="" userId="" providerId="" clId="Web-{CB426388-8090-FD51-E29D-749B003B1DA4}" dt="2025-06-12T09:46:04.439" v="7"/>
        <pc:sldMkLst>
          <pc:docMk/>
          <pc:sldMk cId="2503690425" sldId="427"/>
        </pc:sldMkLst>
      </pc:sldChg>
      <pc:sldChg chg="add">
        <pc:chgData name="" userId="" providerId="" clId="Web-{CB426388-8090-FD51-E29D-749B003B1DA4}" dt="2025-06-12T09:46:04.502" v="9"/>
        <pc:sldMkLst>
          <pc:docMk/>
          <pc:sldMk cId="1823359980" sldId="428"/>
        </pc:sldMkLst>
      </pc:sldChg>
      <pc:sldChg chg="add">
        <pc:chgData name="" userId="" providerId="" clId="Web-{CB426388-8090-FD51-E29D-749B003B1DA4}" dt="2025-06-12T09:46:04.564" v="12"/>
        <pc:sldMkLst>
          <pc:docMk/>
          <pc:sldMk cId="1411979379" sldId="429"/>
        </pc:sldMkLst>
      </pc:sldChg>
      <pc:sldMasterChg chg="addSldLayout">
        <pc:chgData name="" userId="" providerId="" clId="Web-{CB426388-8090-FD51-E29D-749B003B1DA4}" dt="2025-06-12T09:46:04.330" v="1"/>
        <pc:sldMasterMkLst>
          <pc:docMk/>
          <pc:sldMasterMk cId="4283200283" sldId="2147483660"/>
        </pc:sldMasterMkLst>
        <pc:sldLayoutChg chg="add">
          <pc:chgData name="" userId="" providerId="" clId="Web-{CB426388-8090-FD51-E29D-749B003B1DA4}" dt="2025-06-12T09:46:04.299" v="0"/>
          <pc:sldLayoutMkLst>
            <pc:docMk/>
            <pc:sldMasterMk cId="1619618609" sldId="2147483698"/>
            <pc:sldLayoutMk cId="683368165" sldId="2147483696"/>
          </pc:sldLayoutMkLst>
        </pc:sldLayoutChg>
        <pc:sldLayoutChg chg="add">
          <pc:chgData name="" userId="" providerId="" clId="Web-{CB426388-8090-FD51-E29D-749B003B1DA4}" dt="2025-06-12T09:46:04.330" v="1"/>
          <pc:sldLayoutMkLst>
            <pc:docMk/>
            <pc:sldMasterMk cId="4283200283" sldId="2147483660"/>
            <pc:sldLayoutMk cId="2559195124" sldId="2147483697"/>
          </pc:sldLayoutMkLst>
        </pc:sldLayoutChg>
      </pc:sldMasterChg>
    </pc:docChg>
  </pc:docChgLst>
  <pc:docChgLst>
    <pc:chgData name="Lucy Lewis" userId="S::l.lewis@christchurchsecondary.org.uk::414a74f7-7f3d-4d48-9083-d6496a8fd312" providerId="AD" clId="Web-{583B000E-2D28-AB04-B2D6-AAC9AD32A0D3}"/>
    <pc:docChg chg="addSld delSld modSld sldOrd">
      <pc:chgData name="Lucy Lewis" userId="S::l.lewis@christchurchsecondary.org.uk::414a74f7-7f3d-4d48-9083-d6496a8fd312" providerId="AD" clId="Web-{583B000E-2D28-AB04-B2D6-AAC9AD32A0D3}" dt="2025-06-20T11:50:04.606" v="3"/>
      <pc:docMkLst>
        <pc:docMk/>
      </pc:docMkLst>
      <pc:sldChg chg="add del">
        <pc:chgData name="Lucy Lewis" userId="S::l.lewis@christchurchsecondary.org.uk::414a74f7-7f3d-4d48-9083-d6496a8fd312" providerId="AD" clId="Web-{583B000E-2D28-AB04-B2D6-AAC9AD32A0D3}" dt="2025-06-20T11:49:47.605" v="1"/>
        <pc:sldMkLst>
          <pc:docMk/>
          <pc:sldMk cId="2654814636" sldId="287"/>
        </pc:sldMkLst>
      </pc:sldChg>
      <pc:sldChg chg="mod ord modShow">
        <pc:chgData name="Lucy Lewis" userId="S::l.lewis@christchurchsecondary.org.uk::414a74f7-7f3d-4d48-9083-d6496a8fd312" providerId="AD" clId="Web-{583B000E-2D28-AB04-B2D6-AAC9AD32A0D3}" dt="2025-06-20T11:50:04.606" v="3"/>
        <pc:sldMkLst>
          <pc:docMk/>
          <pc:sldMk cId="3819810780" sldId="319"/>
        </pc:sldMkLst>
      </pc:sldChg>
    </pc:docChg>
  </pc:docChgLst>
  <pc:docChgLst>
    <pc:chgData name="Lucy Lewis" userId="S::l.lewis@christchurchsecondary.org.uk::414a74f7-7f3d-4d48-9083-d6496a8fd312" providerId="AD" clId="Web-{DD896DFE-F14B-3921-5455-A5A07755F783}"/>
    <pc:docChg chg="modSld">
      <pc:chgData name="Lucy Lewis" userId="S::l.lewis@christchurchsecondary.org.uk::414a74f7-7f3d-4d48-9083-d6496a8fd312" providerId="AD" clId="Web-{DD896DFE-F14B-3921-5455-A5A07755F783}" dt="2025-06-16T09:08:14.795" v="0"/>
      <pc:docMkLst>
        <pc:docMk/>
      </pc:docMkLst>
      <pc:sldChg chg="mod setBg">
        <pc:chgData name="Lucy Lewis" userId="S::l.lewis@christchurchsecondary.org.uk::414a74f7-7f3d-4d48-9083-d6496a8fd312" providerId="AD" clId="Web-{DD896DFE-F14B-3921-5455-A5A07755F783}" dt="2025-06-16T09:08:14.795" v="0"/>
        <pc:sldMkLst>
          <pc:docMk/>
          <pc:sldMk cId="3819810780" sldId="319"/>
        </pc:sldMkLst>
      </pc:sldChg>
    </pc:docChg>
  </pc:docChgLst>
  <pc:docChgLst>
    <pc:chgData name="Lucy Lewis" userId="S::l.lewis@christchurchsecondary.org.uk::414a74f7-7f3d-4d48-9083-d6496a8fd312" providerId="AD" clId="Web-{E4478F97-6537-023D-5EB0-90A7DBD7111F}"/>
    <pc:docChg chg="addSld delSld modSld">
      <pc:chgData name="Lucy Lewis" userId="S::l.lewis@christchurchsecondary.org.uk::414a74f7-7f3d-4d48-9083-d6496a8fd312" providerId="AD" clId="Web-{E4478F97-6537-023D-5EB0-90A7DBD7111F}" dt="2025-04-10T13:49:53.669" v="110" actId="20577"/>
      <pc:docMkLst>
        <pc:docMk/>
      </pc:docMkLst>
      <pc:sldChg chg="modSp">
        <pc:chgData name="Lucy Lewis" userId="S::l.lewis@christchurchsecondary.org.uk::414a74f7-7f3d-4d48-9083-d6496a8fd312" providerId="AD" clId="Web-{E4478F97-6537-023D-5EB0-90A7DBD7111F}" dt="2025-04-10T13:49:53.669" v="110" actId="20577"/>
        <pc:sldMkLst>
          <pc:docMk/>
          <pc:sldMk cId="1644778989" sldId="264"/>
        </pc:sldMkLst>
      </pc:sldChg>
      <pc:sldChg chg="modSp">
        <pc:chgData name="Lucy Lewis" userId="S::l.lewis@christchurchsecondary.org.uk::414a74f7-7f3d-4d48-9083-d6496a8fd312" providerId="AD" clId="Web-{E4478F97-6537-023D-5EB0-90A7DBD7111F}" dt="2025-04-10T13:47:43.196" v="108" actId="20577"/>
        <pc:sldMkLst>
          <pc:docMk/>
          <pc:sldMk cId="2261931030" sldId="284"/>
        </pc:sldMkLst>
      </pc:sldChg>
      <pc:sldChg chg="modSp add replId">
        <pc:chgData name="Lucy Lewis" userId="S::l.lewis@christchurchsecondary.org.uk::414a74f7-7f3d-4d48-9083-d6496a8fd312" providerId="AD" clId="Web-{E4478F97-6537-023D-5EB0-90A7DBD7111F}" dt="2025-04-10T13:40:29.356" v="106" actId="20577"/>
        <pc:sldMkLst>
          <pc:docMk/>
          <pc:sldMk cId="1447437513" sldId="288"/>
        </pc:sldMkLst>
      </pc:sldChg>
      <pc:sldChg chg="add del replId">
        <pc:chgData name="Lucy Lewis" userId="S::l.lewis@christchurchsecondary.org.uk::414a74f7-7f3d-4d48-9083-d6496a8fd312" providerId="AD" clId="Web-{E4478F97-6537-023D-5EB0-90A7DBD7111F}" dt="2025-04-10T13:39:25.682" v="1"/>
        <pc:sldMkLst>
          <pc:docMk/>
          <pc:sldMk cId="2646886248" sldId="288"/>
        </pc:sldMkLst>
      </pc:sldChg>
    </pc:docChg>
  </pc:docChgLst>
  <pc:docChgLst>
    <pc:chgData name="Lucy Lewis" userId="414a74f7-7f3d-4d48-9083-d6496a8fd312" providerId="ADAL" clId="{37D82584-6D42-4B22-AC36-76754E0163D4}"/>
    <pc:docChg chg="modSld modMainMaster">
      <pc:chgData name="Lucy Lewis" userId="414a74f7-7f3d-4d48-9083-d6496a8fd312" providerId="ADAL" clId="{37D82584-6D42-4B22-AC36-76754E0163D4}" dt="2025-07-07T10:36:59.179" v="0"/>
      <pc:docMkLst>
        <pc:docMk/>
      </pc:docMkLst>
      <pc:sldChg chg="modSp">
        <pc:chgData name="Lucy Lewis" userId="414a74f7-7f3d-4d48-9083-d6496a8fd312" providerId="ADAL" clId="{37D82584-6D42-4B22-AC36-76754E0163D4}" dt="2025-07-07T10:36:59.179" v="0"/>
        <pc:sldMkLst>
          <pc:docMk/>
          <pc:sldMk cId="1644778989" sldId="264"/>
        </pc:sldMkLst>
        <pc:spChg chg="mod">
          <ac:chgData name="Lucy Lewis" userId="414a74f7-7f3d-4d48-9083-d6496a8fd312" providerId="ADAL" clId="{37D82584-6D42-4B22-AC36-76754E0163D4}" dt="2025-07-07T10:36:59.179" v="0"/>
          <ac:spMkLst>
            <pc:docMk/>
            <pc:sldMk cId="1644778989" sldId="264"/>
            <ac:spMk id="2" creationId="{D8725772-6B57-D92E-24CD-D7EE8B0FB18C}"/>
          </ac:spMkLst>
        </pc:spChg>
        <pc:spChg chg="mod">
          <ac:chgData name="Lucy Lewis" userId="414a74f7-7f3d-4d48-9083-d6496a8fd312" providerId="ADAL" clId="{37D82584-6D42-4B22-AC36-76754E0163D4}" dt="2025-07-07T10:36:59.179" v="0"/>
          <ac:spMkLst>
            <pc:docMk/>
            <pc:sldMk cId="1644778989" sldId="264"/>
            <ac:spMk id="3" creationId="{D09B8270-4A92-E07D-81DE-DD115CAAFA42}"/>
          </ac:spMkLst>
        </pc:spChg>
      </pc:sldChg>
      <pc:sldChg chg="modSp">
        <pc:chgData name="Lucy Lewis" userId="414a74f7-7f3d-4d48-9083-d6496a8fd312" providerId="ADAL" clId="{37D82584-6D42-4B22-AC36-76754E0163D4}" dt="2025-07-07T10:36:59.179" v="0"/>
        <pc:sldMkLst>
          <pc:docMk/>
          <pc:sldMk cId="2261931030" sldId="284"/>
        </pc:sldMkLst>
        <pc:spChg chg="mod">
          <ac:chgData name="Lucy Lewis" userId="414a74f7-7f3d-4d48-9083-d6496a8fd312" providerId="ADAL" clId="{37D82584-6D42-4B22-AC36-76754E0163D4}" dt="2025-07-07T10:36:59.179" v="0"/>
          <ac:spMkLst>
            <pc:docMk/>
            <pc:sldMk cId="2261931030" sldId="284"/>
            <ac:spMk id="2" creationId="{ECD2BC4D-8251-3CC3-B427-0B6EDD493FDE}"/>
          </ac:spMkLst>
        </pc:spChg>
      </pc:sldChg>
      <pc:sldChg chg="modSp">
        <pc:chgData name="Lucy Lewis" userId="414a74f7-7f3d-4d48-9083-d6496a8fd312" providerId="ADAL" clId="{37D82584-6D42-4B22-AC36-76754E0163D4}" dt="2025-07-07T10:36:59.179" v="0"/>
        <pc:sldMkLst>
          <pc:docMk/>
          <pc:sldMk cId="3819810780" sldId="319"/>
        </pc:sldMkLst>
      </pc:sldChg>
      <pc:sldChg chg="modSp">
        <pc:chgData name="Lucy Lewis" userId="414a74f7-7f3d-4d48-9083-d6496a8fd312" providerId="ADAL" clId="{37D82584-6D42-4B22-AC36-76754E0163D4}" dt="2025-07-07T10:36:59.179" v="0"/>
        <pc:sldMkLst>
          <pc:docMk/>
          <pc:sldMk cId="331518793" sldId="327"/>
        </pc:sldMkLst>
      </pc:sldChg>
      <pc:sldChg chg="modSp">
        <pc:chgData name="Lucy Lewis" userId="414a74f7-7f3d-4d48-9083-d6496a8fd312" providerId="ADAL" clId="{37D82584-6D42-4B22-AC36-76754E0163D4}" dt="2025-07-07T10:36:59.179" v="0"/>
        <pc:sldMkLst>
          <pc:docMk/>
          <pc:sldMk cId="3963764969" sldId="426"/>
        </pc:sldMkLst>
        <pc:spChg chg="mod">
          <ac:chgData name="Lucy Lewis" userId="414a74f7-7f3d-4d48-9083-d6496a8fd312" providerId="ADAL" clId="{37D82584-6D42-4B22-AC36-76754E0163D4}" dt="2025-07-07T10:36:59.179" v="0"/>
          <ac:spMkLst>
            <pc:docMk/>
            <pc:sldMk cId="3963764969" sldId="426"/>
            <ac:spMk id="2" creationId="{4C2AA6D3-A2D3-1911-8963-BF4C0D3D3D0A}"/>
          </ac:spMkLst>
        </pc:spChg>
        <pc:spChg chg="mod">
          <ac:chgData name="Lucy Lewis" userId="414a74f7-7f3d-4d48-9083-d6496a8fd312" providerId="ADAL" clId="{37D82584-6D42-4B22-AC36-76754E0163D4}" dt="2025-07-07T10:36:59.179" v="0"/>
          <ac:spMkLst>
            <pc:docMk/>
            <pc:sldMk cId="3963764969" sldId="426"/>
            <ac:spMk id="4" creationId="{7A50D082-BFE7-EBC6-38D3-AA3429568837}"/>
          </ac:spMkLst>
        </pc:spChg>
      </pc:sldChg>
      <pc:sldChg chg="modSp">
        <pc:chgData name="Lucy Lewis" userId="414a74f7-7f3d-4d48-9083-d6496a8fd312" providerId="ADAL" clId="{37D82584-6D42-4B22-AC36-76754E0163D4}" dt="2025-07-07T10:36:59.179" v="0"/>
        <pc:sldMkLst>
          <pc:docMk/>
          <pc:sldMk cId="2173038254" sldId="427"/>
        </pc:sldMkLst>
        <pc:spChg chg="mod">
          <ac:chgData name="Lucy Lewis" userId="414a74f7-7f3d-4d48-9083-d6496a8fd312" providerId="ADAL" clId="{37D82584-6D42-4B22-AC36-76754E0163D4}" dt="2025-07-07T10:36:59.179" v="0"/>
          <ac:spMkLst>
            <pc:docMk/>
            <pc:sldMk cId="2173038254" sldId="427"/>
            <ac:spMk id="2" creationId="{DD5C3AFF-0CC0-50A1-E45C-B289149716BC}"/>
          </ac:spMkLst>
        </pc:spChg>
      </pc:sldChg>
      <pc:sldChg chg="modSp">
        <pc:chgData name="Lucy Lewis" userId="414a74f7-7f3d-4d48-9083-d6496a8fd312" providerId="ADAL" clId="{37D82584-6D42-4B22-AC36-76754E0163D4}" dt="2025-07-07T10:36:59.179" v="0"/>
        <pc:sldMkLst>
          <pc:docMk/>
          <pc:sldMk cId="2206736632" sldId="429"/>
        </pc:sldMkLst>
        <pc:spChg chg="mod">
          <ac:chgData name="Lucy Lewis" userId="414a74f7-7f3d-4d48-9083-d6496a8fd312" providerId="ADAL" clId="{37D82584-6D42-4B22-AC36-76754E0163D4}" dt="2025-07-07T10:36:59.179" v="0"/>
          <ac:spMkLst>
            <pc:docMk/>
            <pc:sldMk cId="2206736632" sldId="429"/>
            <ac:spMk id="2" creationId="{F6206762-A803-4176-8F08-C8EE2816D2D2}"/>
          </ac:spMkLst>
        </pc:spChg>
        <pc:spChg chg="mod">
          <ac:chgData name="Lucy Lewis" userId="414a74f7-7f3d-4d48-9083-d6496a8fd312" providerId="ADAL" clId="{37D82584-6D42-4B22-AC36-76754E0163D4}" dt="2025-07-07T10:36:59.179" v="0"/>
          <ac:spMkLst>
            <pc:docMk/>
            <pc:sldMk cId="2206736632" sldId="429"/>
            <ac:spMk id="3" creationId="{A53176F0-F814-2CC4-1B73-190183A65FC8}"/>
          </ac:spMkLst>
        </pc:spChg>
      </pc:sldChg>
      <pc:sldChg chg="modSp">
        <pc:chgData name="Lucy Lewis" userId="414a74f7-7f3d-4d48-9083-d6496a8fd312" providerId="ADAL" clId="{37D82584-6D42-4B22-AC36-76754E0163D4}" dt="2025-07-07T10:36:59.179" v="0"/>
        <pc:sldMkLst>
          <pc:docMk/>
          <pc:sldMk cId="971003942" sldId="430"/>
        </pc:sldMkLst>
        <pc:spChg chg="mod">
          <ac:chgData name="Lucy Lewis" userId="414a74f7-7f3d-4d48-9083-d6496a8fd312" providerId="ADAL" clId="{37D82584-6D42-4B22-AC36-76754E0163D4}" dt="2025-07-07T10:36:59.179" v="0"/>
          <ac:spMkLst>
            <pc:docMk/>
            <pc:sldMk cId="971003942" sldId="430"/>
            <ac:spMk id="2" creationId="{DC346AFF-7C7C-F7A2-D337-B3D730D6FBC1}"/>
          </ac:spMkLst>
        </pc:spChg>
        <pc:spChg chg="mod">
          <ac:chgData name="Lucy Lewis" userId="414a74f7-7f3d-4d48-9083-d6496a8fd312" providerId="ADAL" clId="{37D82584-6D42-4B22-AC36-76754E0163D4}" dt="2025-07-07T10:36:59.179" v="0"/>
          <ac:spMkLst>
            <pc:docMk/>
            <pc:sldMk cId="971003942" sldId="430"/>
            <ac:spMk id="4" creationId="{D76FCBBC-8D3E-E5BD-B3ED-04C608F28ABB}"/>
          </ac:spMkLst>
        </pc:spChg>
      </pc:sldChg>
      <pc:sldChg chg="modSp">
        <pc:chgData name="Lucy Lewis" userId="414a74f7-7f3d-4d48-9083-d6496a8fd312" providerId="ADAL" clId="{37D82584-6D42-4B22-AC36-76754E0163D4}" dt="2025-07-07T10:36:59.179" v="0"/>
        <pc:sldMkLst>
          <pc:docMk/>
          <pc:sldMk cId="1385047468" sldId="431"/>
        </pc:sldMkLst>
        <pc:spChg chg="mod">
          <ac:chgData name="Lucy Lewis" userId="414a74f7-7f3d-4d48-9083-d6496a8fd312" providerId="ADAL" clId="{37D82584-6D42-4B22-AC36-76754E0163D4}" dt="2025-07-07T10:36:59.179" v="0"/>
          <ac:spMkLst>
            <pc:docMk/>
            <pc:sldMk cId="1385047468" sldId="431"/>
            <ac:spMk id="2" creationId="{368B3CA8-B385-4EC4-E9E4-C583CF384C98}"/>
          </ac:spMkLst>
        </pc:spChg>
      </pc:sldChg>
      <pc:sldChg chg="modSp">
        <pc:chgData name="Lucy Lewis" userId="414a74f7-7f3d-4d48-9083-d6496a8fd312" providerId="ADAL" clId="{37D82584-6D42-4B22-AC36-76754E0163D4}" dt="2025-07-07T10:36:59.179" v="0"/>
        <pc:sldMkLst>
          <pc:docMk/>
          <pc:sldMk cId="799120427" sldId="432"/>
        </pc:sldMkLst>
        <pc:spChg chg="mod">
          <ac:chgData name="Lucy Lewis" userId="414a74f7-7f3d-4d48-9083-d6496a8fd312" providerId="ADAL" clId="{37D82584-6D42-4B22-AC36-76754E0163D4}" dt="2025-07-07T10:36:59.179" v="0"/>
          <ac:spMkLst>
            <pc:docMk/>
            <pc:sldMk cId="799120427" sldId="432"/>
            <ac:spMk id="2" creationId="{E6645C00-3193-968D-889C-782640C99122}"/>
          </ac:spMkLst>
        </pc:spChg>
        <pc:spChg chg="mod">
          <ac:chgData name="Lucy Lewis" userId="414a74f7-7f3d-4d48-9083-d6496a8fd312" providerId="ADAL" clId="{37D82584-6D42-4B22-AC36-76754E0163D4}" dt="2025-07-07T10:36:59.179" v="0"/>
          <ac:spMkLst>
            <pc:docMk/>
            <pc:sldMk cId="799120427" sldId="432"/>
            <ac:spMk id="3" creationId="{EAFBEB03-01C2-DD75-7D03-394C5C4323A4}"/>
          </ac:spMkLst>
        </pc:spChg>
      </pc:sldChg>
      <pc:sldChg chg="modSp">
        <pc:chgData name="Lucy Lewis" userId="414a74f7-7f3d-4d48-9083-d6496a8fd312" providerId="ADAL" clId="{37D82584-6D42-4B22-AC36-76754E0163D4}" dt="2025-07-07T10:36:59.179" v="0"/>
        <pc:sldMkLst>
          <pc:docMk/>
          <pc:sldMk cId="4283357576" sldId="433"/>
        </pc:sldMkLst>
        <pc:spChg chg="mod">
          <ac:chgData name="Lucy Lewis" userId="414a74f7-7f3d-4d48-9083-d6496a8fd312" providerId="ADAL" clId="{37D82584-6D42-4B22-AC36-76754E0163D4}" dt="2025-07-07T10:36:59.179" v="0"/>
          <ac:spMkLst>
            <pc:docMk/>
            <pc:sldMk cId="4283357576" sldId="433"/>
            <ac:spMk id="2" creationId="{F0E2909D-AEB8-FC95-D1F2-7AAC37B39B68}"/>
          </ac:spMkLst>
        </pc:spChg>
        <pc:spChg chg="mod">
          <ac:chgData name="Lucy Lewis" userId="414a74f7-7f3d-4d48-9083-d6496a8fd312" providerId="ADAL" clId="{37D82584-6D42-4B22-AC36-76754E0163D4}" dt="2025-07-07T10:36:59.179" v="0"/>
          <ac:spMkLst>
            <pc:docMk/>
            <pc:sldMk cId="4283357576" sldId="433"/>
            <ac:spMk id="3" creationId="{37E90464-9235-34F4-46C4-C41E9C98FD8E}"/>
          </ac:spMkLst>
        </pc:spChg>
      </pc:sldChg>
      <pc:sldChg chg="modSp">
        <pc:chgData name="Lucy Lewis" userId="414a74f7-7f3d-4d48-9083-d6496a8fd312" providerId="ADAL" clId="{37D82584-6D42-4B22-AC36-76754E0163D4}" dt="2025-07-07T10:36:59.179" v="0"/>
        <pc:sldMkLst>
          <pc:docMk/>
          <pc:sldMk cId="3976309027" sldId="434"/>
        </pc:sldMkLst>
        <pc:spChg chg="mod">
          <ac:chgData name="Lucy Lewis" userId="414a74f7-7f3d-4d48-9083-d6496a8fd312" providerId="ADAL" clId="{37D82584-6D42-4B22-AC36-76754E0163D4}" dt="2025-07-07T10:36:59.179" v="0"/>
          <ac:spMkLst>
            <pc:docMk/>
            <pc:sldMk cId="3976309027" sldId="434"/>
            <ac:spMk id="2" creationId="{6249154B-5DE1-61AF-C329-F0EDF048A816}"/>
          </ac:spMkLst>
        </pc:spChg>
        <pc:spChg chg="mod">
          <ac:chgData name="Lucy Lewis" userId="414a74f7-7f3d-4d48-9083-d6496a8fd312" providerId="ADAL" clId="{37D82584-6D42-4B22-AC36-76754E0163D4}" dt="2025-07-07T10:36:59.179" v="0"/>
          <ac:spMkLst>
            <pc:docMk/>
            <pc:sldMk cId="3976309027" sldId="434"/>
            <ac:spMk id="3" creationId="{789A26C0-1749-09E8-868B-9FD00EC476BB}"/>
          </ac:spMkLst>
        </pc:spChg>
        <pc:spChg chg="mod">
          <ac:chgData name="Lucy Lewis" userId="414a74f7-7f3d-4d48-9083-d6496a8fd312" providerId="ADAL" clId="{37D82584-6D42-4B22-AC36-76754E0163D4}" dt="2025-07-07T10:36:59.179" v="0"/>
          <ac:spMkLst>
            <pc:docMk/>
            <pc:sldMk cId="3976309027" sldId="434"/>
            <ac:spMk id="4" creationId="{893DAD4A-8A18-9DB8-B892-D1A40CB7D972}"/>
          </ac:spMkLst>
        </pc:spChg>
      </pc:sldChg>
      <pc:sldMasterChg chg="modSldLayout">
        <pc:chgData name="Lucy Lewis" userId="414a74f7-7f3d-4d48-9083-d6496a8fd312" providerId="ADAL" clId="{37D82584-6D42-4B22-AC36-76754E0163D4}" dt="2025-07-07T10:36:59.179" v="0"/>
        <pc:sldMasterMkLst>
          <pc:docMk/>
          <pc:sldMasterMk cId="1619618609" sldId="2147483698"/>
        </pc:sldMasterMkLst>
        <pc:sldLayoutChg chg="delSp">
          <pc:chgData name="Lucy Lewis" userId="414a74f7-7f3d-4d48-9083-d6496a8fd312" providerId="ADAL" clId="{37D82584-6D42-4B22-AC36-76754E0163D4}" dt="2025-07-07T10:36:59.179" v="0"/>
          <pc:sldLayoutMkLst>
            <pc:docMk/>
            <pc:sldMasterMk cId="1619618609" sldId="2147483698"/>
            <pc:sldLayoutMk cId="2727360403" sldId="2147483710"/>
          </pc:sldLayoutMkLst>
        </pc:sldLayoutChg>
        <pc:sldLayoutChg chg="delSp">
          <pc:chgData name="Lucy Lewis" userId="414a74f7-7f3d-4d48-9083-d6496a8fd312" providerId="ADAL" clId="{37D82584-6D42-4B22-AC36-76754E0163D4}" dt="2025-07-07T10:36:59.179" v="0"/>
          <pc:sldLayoutMkLst>
            <pc:docMk/>
            <pc:sldMasterMk cId="1619618609" sldId="2147483698"/>
            <pc:sldLayoutMk cId="1499272943" sldId="2147483711"/>
          </pc:sldLayoutMkLst>
        </pc:sldLayoutChg>
        <pc:sldLayoutChg chg="delSp">
          <pc:chgData name="Lucy Lewis" userId="414a74f7-7f3d-4d48-9083-d6496a8fd312" providerId="ADAL" clId="{37D82584-6D42-4B22-AC36-76754E0163D4}" dt="2025-07-07T10:36:59.179" v="0"/>
          <pc:sldLayoutMkLst>
            <pc:docMk/>
            <pc:sldMasterMk cId="1619618609" sldId="2147483698"/>
            <pc:sldLayoutMk cId="3929604920" sldId="2147483712"/>
          </pc:sldLayoutMkLst>
        </pc:sldLayoutChg>
        <pc:sldLayoutChg chg="delSp">
          <pc:chgData name="Lucy Lewis" userId="414a74f7-7f3d-4d48-9083-d6496a8fd312" providerId="ADAL" clId="{37D82584-6D42-4B22-AC36-76754E0163D4}" dt="2025-07-07T10:36:59.179" v="0"/>
          <pc:sldLayoutMkLst>
            <pc:docMk/>
            <pc:sldMasterMk cId="1619618609" sldId="2147483698"/>
            <pc:sldLayoutMk cId="1325768822" sldId="2147483713"/>
          </pc:sldLayoutMkLst>
        </pc:sldLayoutChg>
      </pc:sldMasterChg>
    </pc:docChg>
  </pc:docChgLst>
  <pc:docChgLst>
    <pc:chgData name="Lucy Lewis" userId="S::l.lewis@christchurchsecondary.org.uk::414a74f7-7f3d-4d48-9083-d6496a8fd312" providerId="AD" clId="Web-{3B9CB7A0-08D1-685C-7792-D4594CD6B0DC}"/>
    <pc:docChg chg="sldOrd">
      <pc:chgData name="Lucy Lewis" userId="S::l.lewis@christchurchsecondary.org.uk::414a74f7-7f3d-4d48-9083-d6496a8fd312" providerId="AD" clId="Web-{3B9CB7A0-08D1-685C-7792-D4594CD6B0DC}" dt="2025-06-17T13:28:26.796" v="0"/>
      <pc:docMkLst>
        <pc:docMk/>
      </pc:docMkLst>
      <pc:sldChg chg="ord">
        <pc:chgData name="Lucy Lewis" userId="S::l.lewis@christchurchsecondary.org.uk::414a74f7-7f3d-4d48-9083-d6496a8fd312" providerId="AD" clId="Web-{3B9CB7A0-08D1-685C-7792-D4594CD6B0DC}" dt="2025-06-17T13:28:26.796" v="0"/>
        <pc:sldMkLst>
          <pc:docMk/>
          <pc:sldMk cId="296009955" sldId="325"/>
        </pc:sldMkLst>
      </pc:sldChg>
    </pc:docChg>
  </pc:docChgLst>
  <pc:docChgLst>
    <pc:chgData name="Lucy Lewis" userId="S::l.lewis@christchurchsecondary.org.uk::414a74f7-7f3d-4d48-9083-d6496a8fd312" providerId="AD" clId="Web-{B869CF15-489C-8CD7-44C5-096595D51FA6}"/>
    <pc:docChg chg="addSld modSld">
      <pc:chgData name="Lucy Lewis" userId="S::l.lewis@christchurchsecondary.org.uk::414a74f7-7f3d-4d48-9083-d6496a8fd312" providerId="AD" clId="Web-{B869CF15-489C-8CD7-44C5-096595D51FA6}" dt="2025-06-24T07:53:09.903" v="172" actId="20577"/>
      <pc:docMkLst>
        <pc:docMk/>
      </pc:docMkLst>
      <pc:sldChg chg="modSp">
        <pc:chgData name="Lucy Lewis" userId="S::l.lewis@christchurchsecondary.org.uk::414a74f7-7f3d-4d48-9083-d6496a8fd312" providerId="AD" clId="Web-{B869CF15-489C-8CD7-44C5-096595D51FA6}" dt="2025-06-24T07:48:12.785" v="9" actId="20577"/>
        <pc:sldMkLst>
          <pc:docMk/>
          <pc:sldMk cId="3963764969" sldId="426"/>
        </pc:sldMkLst>
        <pc:spChg chg="mod">
          <ac:chgData name="Lucy Lewis" userId="S::l.lewis@christchurchsecondary.org.uk::414a74f7-7f3d-4d48-9083-d6496a8fd312" providerId="AD" clId="Web-{B869CF15-489C-8CD7-44C5-096595D51FA6}" dt="2025-06-24T07:48:04.207" v="3" actId="20577"/>
          <ac:spMkLst>
            <pc:docMk/>
            <pc:sldMk cId="3963764969" sldId="426"/>
            <ac:spMk id="2" creationId="{4C2AA6D3-A2D3-1911-8963-BF4C0D3D3D0A}"/>
          </ac:spMkLst>
        </pc:spChg>
        <pc:spChg chg="mod">
          <ac:chgData name="Lucy Lewis" userId="S::l.lewis@christchurchsecondary.org.uk::414a74f7-7f3d-4d48-9083-d6496a8fd312" providerId="AD" clId="Web-{B869CF15-489C-8CD7-44C5-096595D51FA6}" dt="2025-06-24T07:48:12.785" v="9" actId="20577"/>
          <ac:spMkLst>
            <pc:docMk/>
            <pc:sldMk cId="3963764969" sldId="426"/>
            <ac:spMk id="3" creationId="{DF47C637-2342-C186-F889-A9370D5C920F}"/>
          </ac:spMkLst>
        </pc:spChg>
      </pc:sldChg>
      <pc:sldChg chg="modSp">
        <pc:chgData name="Lucy Lewis" userId="S::l.lewis@christchurchsecondary.org.uk::414a74f7-7f3d-4d48-9083-d6496a8fd312" providerId="AD" clId="Web-{B869CF15-489C-8CD7-44C5-096595D51FA6}" dt="2025-06-24T07:49:09.303" v="74" actId="20577"/>
        <pc:sldMkLst>
          <pc:docMk/>
          <pc:sldMk cId="971003942" sldId="430"/>
        </pc:sldMkLst>
        <pc:spChg chg="mod">
          <ac:chgData name="Lucy Lewis" userId="S::l.lewis@christchurchsecondary.org.uk::414a74f7-7f3d-4d48-9083-d6496a8fd312" providerId="AD" clId="Web-{B869CF15-489C-8CD7-44C5-096595D51FA6}" dt="2025-06-24T07:49:09.303" v="74" actId="20577"/>
          <ac:spMkLst>
            <pc:docMk/>
            <pc:sldMk cId="971003942" sldId="430"/>
            <ac:spMk id="3" creationId="{28F4915E-2564-F2AE-17CA-913AF6E95EF6}"/>
          </ac:spMkLst>
        </pc:spChg>
      </pc:sldChg>
      <pc:sldChg chg="modSp">
        <pc:chgData name="Lucy Lewis" userId="S::l.lewis@christchurchsecondary.org.uk::414a74f7-7f3d-4d48-9083-d6496a8fd312" providerId="AD" clId="Web-{B869CF15-489C-8CD7-44C5-096595D51FA6}" dt="2025-06-24T07:50:03.757" v="94" actId="20577"/>
        <pc:sldMkLst>
          <pc:docMk/>
          <pc:sldMk cId="1385047468" sldId="431"/>
        </pc:sldMkLst>
        <pc:spChg chg="mod">
          <ac:chgData name="Lucy Lewis" userId="S::l.lewis@christchurchsecondary.org.uk::414a74f7-7f3d-4d48-9083-d6496a8fd312" providerId="AD" clId="Web-{B869CF15-489C-8CD7-44C5-096595D51FA6}" dt="2025-06-24T07:50:03.757" v="94" actId="20577"/>
          <ac:spMkLst>
            <pc:docMk/>
            <pc:sldMk cId="1385047468" sldId="431"/>
            <ac:spMk id="2" creationId="{368B3CA8-B385-4EC4-E9E4-C583CF384C98}"/>
          </ac:spMkLst>
        </pc:spChg>
      </pc:sldChg>
      <pc:sldChg chg="modSp">
        <pc:chgData name="Lucy Lewis" userId="S::l.lewis@christchurchsecondary.org.uk::414a74f7-7f3d-4d48-9083-d6496a8fd312" providerId="AD" clId="Web-{B869CF15-489C-8CD7-44C5-096595D51FA6}" dt="2025-06-24T07:50:28.914" v="102" actId="20577"/>
        <pc:sldMkLst>
          <pc:docMk/>
          <pc:sldMk cId="799120427" sldId="432"/>
        </pc:sldMkLst>
        <pc:spChg chg="mod">
          <ac:chgData name="Lucy Lewis" userId="S::l.lewis@christchurchsecondary.org.uk::414a74f7-7f3d-4d48-9083-d6496a8fd312" providerId="AD" clId="Web-{B869CF15-489C-8CD7-44C5-096595D51FA6}" dt="2025-06-24T07:50:28.914" v="102" actId="20577"/>
          <ac:spMkLst>
            <pc:docMk/>
            <pc:sldMk cId="799120427" sldId="432"/>
            <ac:spMk id="6" creationId="{32EC413B-B264-69C5-816E-67EF59C78E55}"/>
          </ac:spMkLst>
        </pc:spChg>
        <pc:graphicFrameChg chg="mod modGraphic">
          <ac:chgData name="Lucy Lewis" userId="S::l.lewis@christchurchsecondary.org.uk::414a74f7-7f3d-4d48-9083-d6496a8fd312" providerId="AD" clId="Web-{B869CF15-489C-8CD7-44C5-096595D51FA6}" dt="2025-06-24T07:49:49.351" v="85"/>
          <ac:graphicFrameMkLst>
            <pc:docMk/>
            <pc:sldMk cId="799120427" sldId="432"/>
            <ac:graphicFrameMk id="5" creationId="{2E790764-A0C0-94C0-1C65-18767147CBD9}"/>
          </ac:graphicFrameMkLst>
        </pc:graphicFrameChg>
      </pc:sldChg>
      <pc:sldChg chg="modSp new mod setBg">
        <pc:chgData name="Lucy Lewis" userId="S::l.lewis@christchurchsecondary.org.uk::414a74f7-7f3d-4d48-9083-d6496a8fd312" providerId="AD" clId="Web-{B869CF15-489C-8CD7-44C5-096595D51FA6}" dt="2025-06-24T07:51:41.995" v="118" actId="20577"/>
        <pc:sldMkLst>
          <pc:docMk/>
          <pc:sldMk cId="4283357576" sldId="433"/>
        </pc:sldMkLst>
        <pc:spChg chg="mod">
          <ac:chgData name="Lucy Lewis" userId="S::l.lewis@christchurchsecondary.org.uk::414a74f7-7f3d-4d48-9083-d6496a8fd312" providerId="AD" clId="Web-{B869CF15-489C-8CD7-44C5-096595D51FA6}" dt="2025-06-24T07:51:41.995" v="118" actId="20577"/>
          <ac:spMkLst>
            <pc:docMk/>
            <pc:sldMk cId="4283357576" sldId="433"/>
            <ac:spMk id="2" creationId="{F0E2909D-AEB8-FC95-D1F2-7AAC37B39B68}"/>
          </ac:spMkLst>
        </pc:spChg>
        <pc:spChg chg="mod">
          <ac:chgData name="Lucy Lewis" userId="S::l.lewis@christchurchsecondary.org.uk::414a74f7-7f3d-4d48-9083-d6496a8fd312" providerId="AD" clId="Web-{B869CF15-489C-8CD7-44C5-096595D51FA6}" dt="2025-06-24T07:51:34.010" v="111" actId="20577"/>
          <ac:spMkLst>
            <pc:docMk/>
            <pc:sldMk cId="4283357576" sldId="433"/>
            <ac:spMk id="3" creationId="{37E90464-9235-34F4-46C4-C41E9C98FD8E}"/>
          </ac:spMkLst>
        </pc:spChg>
      </pc:sldChg>
      <pc:sldChg chg="modSp add replId">
        <pc:chgData name="Lucy Lewis" userId="S::l.lewis@christchurchsecondary.org.uk::414a74f7-7f3d-4d48-9083-d6496a8fd312" providerId="AD" clId="Web-{B869CF15-489C-8CD7-44C5-096595D51FA6}" dt="2025-06-24T07:53:09.903" v="172" actId="20577"/>
        <pc:sldMkLst>
          <pc:docMk/>
          <pc:sldMk cId="3976309027" sldId="434"/>
        </pc:sldMkLst>
        <pc:spChg chg="mod">
          <ac:chgData name="Lucy Lewis" userId="S::l.lewis@christchurchsecondary.org.uk::414a74f7-7f3d-4d48-9083-d6496a8fd312" providerId="AD" clId="Web-{B869CF15-489C-8CD7-44C5-096595D51FA6}" dt="2025-06-24T07:51:45.495" v="122" actId="20577"/>
          <ac:spMkLst>
            <pc:docMk/>
            <pc:sldMk cId="3976309027" sldId="434"/>
            <ac:spMk id="2" creationId="{6249154B-5DE1-61AF-C329-F0EDF048A816}"/>
          </ac:spMkLst>
        </pc:spChg>
        <pc:spChg chg="mod">
          <ac:chgData name="Lucy Lewis" userId="S::l.lewis@christchurchsecondary.org.uk::414a74f7-7f3d-4d48-9083-d6496a8fd312" providerId="AD" clId="Web-{B869CF15-489C-8CD7-44C5-096595D51FA6}" dt="2025-06-24T07:53:09.903" v="172" actId="20577"/>
          <ac:spMkLst>
            <pc:docMk/>
            <pc:sldMk cId="3976309027" sldId="434"/>
            <ac:spMk id="3" creationId="{789A26C0-1749-09E8-868B-9FD00EC476BB}"/>
          </ac:spMkLst>
        </pc:spChg>
      </pc:sldChg>
    </pc:docChg>
  </pc:docChgLst>
  <pc:docChgLst>
    <pc:chgData name="Lucy Lewis" userId="S::l.lewis@christchurchsecondary.org.uk::414a74f7-7f3d-4d48-9083-d6496a8fd312" providerId="AD" clId="Web-{4701C264-EFD1-A3F3-2E56-EC248C563E0E}"/>
    <pc:docChg chg="addSld modSld">
      <pc:chgData name="Lucy Lewis" userId="S::l.lewis@christchurchsecondary.org.uk::414a74f7-7f3d-4d48-9083-d6496a8fd312" providerId="AD" clId="Web-{4701C264-EFD1-A3F3-2E56-EC248C563E0E}" dt="2025-06-19T10:40:37.082" v="80"/>
      <pc:docMkLst>
        <pc:docMk/>
      </pc:docMkLst>
      <pc:sldChg chg="add">
        <pc:chgData name="Lucy Lewis" userId="S::l.lewis@christchurchsecondary.org.uk::414a74f7-7f3d-4d48-9083-d6496a8fd312" providerId="AD" clId="Web-{4701C264-EFD1-A3F3-2E56-EC248C563E0E}" dt="2025-06-19T10:40:37.082" v="80"/>
        <pc:sldMkLst>
          <pc:docMk/>
          <pc:sldMk cId="2835959639" sldId="280"/>
        </pc:sldMkLst>
      </pc:sldChg>
      <pc:sldChg chg="modSp">
        <pc:chgData name="Lucy Lewis" userId="S::l.lewis@christchurchsecondary.org.uk::414a74f7-7f3d-4d48-9083-d6496a8fd312" providerId="AD" clId="Web-{4701C264-EFD1-A3F3-2E56-EC248C563E0E}" dt="2025-06-19T10:02:06.434" v="79" actId="20577"/>
        <pc:sldMkLst>
          <pc:docMk/>
          <pc:sldMk cId="2424973091" sldId="285"/>
        </pc:sldMkLst>
      </pc:sldChg>
    </pc:docChg>
  </pc:docChgLst>
  <pc:docChgLst>
    <pc:chgData name="Lucy Lewis" userId="S::l.lewis@christchurchsecondary.org.uk::414a74f7-7f3d-4d48-9083-d6496a8fd312" providerId="AD" clId="Web-{FBAC14DE-B364-C2A9-DD46-14CF8E14A9DF}"/>
    <pc:docChg chg="addSld delSld">
      <pc:chgData name="Lucy Lewis" userId="S::l.lewis@christchurchsecondary.org.uk::414a74f7-7f3d-4d48-9083-d6496a8fd312" providerId="AD" clId="Web-{FBAC14DE-B364-C2A9-DD46-14CF8E14A9DF}" dt="2025-06-24T12:34:43.812" v="1"/>
      <pc:docMkLst>
        <pc:docMk/>
      </pc:docMkLst>
      <pc:sldChg chg="add del">
        <pc:chgData name="Lucy Lewis" userId="S::l.lewis@christchurchsecondary.org.uk::414a74f7-7f3d-4d48-9083-d6496a8fd312" providerId="AD" clId="Web-{FBAC14DE-B364-C2A9-DD46-14CF8E14A9DF}" dt="2025-06-24T12:34:43.812" v="1"/>
        <pc:sldMkLst>
          <pc:docMk/>
          <pc:sldMk cId="3819810780" sldId="319"/>
        </pc:sldMkLst>
      </pc:sldChg>
    </pc:docChg>
  </pc:docChgLst>
  <pc:docChgLst>
    <pc:chgData name="Lucy Lewis" userId="S::l.lewis@christchurchsecondary.org.uk::414a74f7-7f3d-4d48-9083-d6496a8fd312" providerId="AD" clId="Web-{B910C33B-04A6-E5EA-72B9-1F3268A31406}"/>
    <pc:docChg chg="addSld delSld modSld sldOrd">
      <pc:chgData name="Lucy Lewis" userId="S::l.lewis@christchurchsecondary.org.uk::414a74f7-7f3d-4d48-9083-d6496a8fd312" providerId="AD" clId="Web-{B910C33B-04A6-E5EA-72B9-1F3268A31406}" dt="2025-06-23T13:51:08.382" v="190" actId="20577"/>
      <pc:docMkLst>
        <pc:docMk/>
      </pc:docMkLst>
      <pc:sldChg chg="modSp">
        <pc:chgData name="Lucy Lewis" userId="S::l.lewis@christchurchsecondary.org.uk::414a74f7-7f3d-4d48-9083-d6496a8fd312" providerId="AD" clId="Web-{B910C33B-04A6-E5EA-72B9-1F3268A31406}" dt="2025-06-23T13:40:20.936" v="116" actId="20577"/>
        <pc:sldMkLst>
          <pc:docMk/>
          <pc:sldMk cId="2880831732" sldId="259"/>
        </pc:sldMkLst>
        <pc:spChg chg="mod">
          <ac:chgData name="Lucy Lewis" userId="S::l.lewis@christchurchsecondary.org.uk::414a74f7-7f3d-4d48-9083-d6496a8fd312" providerId="AD" clId="Web-{B910C33B-04A6-E5EA-72B9-1F3268A31406}" dt="2025-06-23T13:40:20.936" v="116" actId="20577"/>
          <ac:spMkLst>
            <pc:docMk/>
            <pc:sldMk cId="2880831732" sldId="259"/>
            <ac:spMk id="221" creationId="{00000000-0000-0000-0000-000000000000}"/>
          </ac:spMkLst>
        </pc:spChg>
        <pc:spChg chg="mod">
          <ac:chgData name="Lucy Lewis" userId="S::l.lewis@christchurchsecondary.org.uk::414a74f7-7f3d-4d48-9083-d6496a8fd312" providerId="AD" clId="Web-{B910C33B-04A6-E5EA-72B9-1F3268A31406}" dt="2025-06-23T13:40:05.701" v="90" actId="20577"/>
          <ac:spMkLst>
            <pc:docMk/>
            <pc:sldMk cId="2880831732" sldId="259"/>
            <ac:spMk id="223" creationId="{00000000-0000-0000-0000-000000000000}"/>
          </ac:spMkLst>
        </pc:spChg>
      </pc:sldChg>
      <pc:sldChg chg="addSp delSp modSp ord">
        <pc:chgData name="Lucy Lewis" userId="S::l.lewis@christchurchsecondary.org.uk::414a74f7-7f3d-4d48-9083-d6496a8fd312" providerId="AD" clId="Web-{B910C33B-04A6-E5EA-72B9-1F3268A31406}" dt="2025-06-23T13:51:08.382" v="190" actId="20577"/>
        <pc:sldMkLst>
          <pc:docMk/>
          <pc:sldMk cId="1644778989" sldId="264"/>
        </pc:sldMkLst>
        <pc:spChg chg="mod">
          <ac:chgData name="Lucy Lewis" userId="S::l.lewis@christchurchsecondary.org.uk::414a74f7-7f3d-4d48-9083-d6496a8fd312" providerId="AD" clId="Web-{B910C33B-04A6-E5EA-72B9-1F3268A31406}" dt="2025-06-23T13:51:08.382" v="190" actId="20577"/>
          <ac:spMkLst>
            <pc:docMk/>
            <pc:sldMk cId="1644778989" sldId="264"/>
            <ac:spMk id="5" creationId="{FD9C03FE-0990-48F9-368E-06AF643D9BF0}"/>
          </ac:spMkLst>
        </pc:spChg>
      </pc:sldChg>
      <pc:sldChg chg="addSp delSp modSp">
        <pc:chgData name="Lucy Lewis" userId="S::l.lewis@christchurchsecondary.org.uk::414a74f7-7f3d-4d48-9083-d6496a8fd312" providerId="AD" clId="Web-{B910C33B-04A6-E5EA-72B9-1F3268A31406}" dt="2025-06-23T13:47:22.358" v="180"/>
        <pc:sldMkLst>
          <pc:docMk/>
          <pc:sldMk cId="2261931030" sldId="284"/>
        </pc:sldMkLst>
        <pc:spChg chg="mod">
          <ac:chgData name="Lucy Lewis" userId="S::l.lewis@christchurchsecondary.org.uk::414a74f7-7f3d-4d48-9083-d6496a8fd312" providerId="AD" clId="Web-{B910C33B-04A6-E5EA-72B9-1F3268A31406}" dt="2025-06-23T13:46:53.450" v="175" actId="20577"/>
          <ac:spMkLst>
            <pc:docMk/>
            <pc:sldMk cId="2261931030" sldId="284"/>
            <ac:spMk id="2" creationId="{ECD2BC4D-8251-3CC3-B427-0B6EDD493FDE}"/>
          </ac:spMkLst>
        </pc:spChg>
      </pc:sldChg>
      <pc:sldChg chg="del">
        <pc:chgData name="Lucy Lewis" userId="S::l.lewis@christchurchsecondary.org.uk::414a74f7-7f3d-4d48-9083-d6496a8fd312" providerId="AD" clId="Web-{B910C33B-04A6-E5EA-72B9-1F3268A31406}" dt="2025-06-23T13:36:47.819" v="60"/>
        <pc:sldMkLst>
          <pc:docMk/>
          <pc:sldMk cId="2424973091" sldId="285"/>
        </pc:sldMkLst>
      </pc:sldChg>
      <pc:sldChg chg="del ord">
        <pc:chgData name="Lucy Lewis" userId="S::l.lewis@christchurchsecondary.org.uk::414a74f7-7f3d-4d48-9083-d6496a8fd312" providerId="AD" clId="Web-{B910C33B-04A6-E5EA-72B9-1F3268A31406}" dt="2025-06-23T13:50:22.755" v="181"/>
        <pc:sldMkLst>
          <pc:docMk/>
          <pc:sldMk cId="2654814636" sldId="287"/>
        </pc:sldMkLst>
      </pc:sldChg>
      <pc:sldChg chg="mod setBg">
        <pc:chgData name="Lucy Lewis" userId="S::l.lewis@christchurchsecondary.org.uk::414a74f7-7f3d-4d48-9083-d6496a8fd312" providerId="AD" clId="Web-{B910C33B-04A6-E5EA-72B9-1F3268A31406}" dt="2025-06-23T13:39:47.982" v="72"/>
        <pc:sldMkLst>
          <pc:docMk/>
          <pc:sldMk cId="331518793" sldId="327"/>
        </pc:sldMkLst>
      </pc:sldChg>
      <pc:sldChg chg="del">
        <pc:chgData name="Lucy Lewis" userId="S::l.lewis@christchurchsecondary.org.uk::414a74f7-7f3d-4d48-9083-d6496a8fd312" providerId="AD" clId="Web-{B910C33B-04A6-E5EA-72B9-1F3268A31406}" dt="2025-06-23T12:43:18.421" v="1"/>
        <pc:sldMkLst>
          <pc:docMk/>
          <pc:sldMk cId="1941128021" sldId="329"/>
        </pc:sldMkLst>
      </pc:sldChg>
      <pc:sldChg chg="modSp add mod setBg">
        <pc:chgData name="Lucy Lewis" userId="S::l.lewis@christchurchsecondary.org.uk::414a74f7-7f3d-4d48-9083-d6496a8fd312" providerId="AD" clId="Web-{B910C33B-04A6-E5EA-72B9-1F3268A31406}" dt="2025-06-23T13:39:39.950" v="71"/>
        <pc:sldMkLst>
          <pc:docMk/>
          <pc:sldMk cId="3963764969" sldId="426"/>
        </pc:sldMkLst>
        <pc:spChg chg="mod">
          <ac:chgData name="Lucy Lewis" userId="S::l.lewis@christchurchsecondary.org.uk::414a74f7-7f3d-4d48-9083-d6496a8fd312" providerId="AD" clId="Web-{B910C33B-04A6-E5EA-72B9-1F3268A31406}" dt="2025-06-23T13:39:31.278" v="70" actId="20577"/>
          <ac:spMkLst>
            <pc:docMk/>
            <pc:sldMk cId="3963764969" sldId="426"/>
            <ac:spMk id="3" creationId="{DF47C637-2342-C186-F889-A9370D5C920F}"/>
          </ac:spMkLst>
        </pc:spChg>
        <pc:spChg chg="mod">
          <ac:chgData name="Lucy Lewis" userId="S::l.lewis@christchurchsecondary.org.uk::414a74f7-7f3d-4d48-9083-d6496a8fd312" providerId="AD" clId="Web-{B910C33B-04A6-E5EA-72B9-1F3268A31406}" dt="2025-06-23T13:33:40.250" v="58" actId="20577"/>
          <ac:spMkLst>
            <pc:docMk/>
            <pc:sldMk cId="3963764969" sldId="426"/>
            <ac:spMk id="4" creationId="{7A50D082-BFE7-EBC6-38D3-AA3429568837}"/>
          </ac:spMkLst>
        </pc:spChg>
      </pc:sldChg>
      <pc:sldChg chg="add mod setBg">
        <pc:chgData name="Lucy Lewis" userId="S::l.lewis@christchurchsecondary.org.uk::414a74f7-7f3d-4d48-9083-d6496a8fd312" providerId="AD" clId="Web-{B910C33B-04A6-E5EA-72B9-1F3268A31406}" dt="2025-06-23T13:39:48.060" v="73"/>
        <pc:sldMkLst>
          <pc:docMk/>
          <pc:sldMk cId="2173038254" sldId="427"/>
        </pc:sldMkLst>
      </pc:sldChg>
      <pc:sldChg chg="modSp new del">
        <pc:chgData name="Lucy Lewis" userId="S::l.lewis@christchurchsecondary.org.uk::414a74f7-7f3d-4d48-9083-d6496a8fd312" providerId="AD" clId="Web-{B910C33B-04A6-E5EA-72B9-1F3268A31406}" dt="2025-06-23T13:46:24.934" v="168"/>
        <pc:sldMkLst>
          <pc:docMk/>
          <pc:sldMk cId="3523463139" sldId="428"/>
        </pc:sldMkLst>
      </pc:sldChg>
      <pc:sldChg chg="add mod setBg">
        <pc:chgData name="Lucy Lewis" userId="S::l.lewis@christchurchsecondary.org.uk::414a74f7-7f3d-4d48-9083-d6496a8fd312" providerId="AD" clId="Web-{B910C33B-04A6-E5EA-72B9-1F3268A31406}" dt="2025-06-23T13:46:28.871" v="169"/>
        <pc:sldMkLst>
          <pc:docMk/>
          <pc:sldMk cId="2206736632" sldId="429"/>
        </pc:sldMkLst>
      </pc:sldChg>
    </pc:docChg>
  </pc:docChgLst>
  <pc:docChgLst>
    <pc:chgData name="Lucy Lewis" userId="S::l.lewis@christchurchsecondary.org.uk::414a74f7-7f3d-4d48-9083-d6496a8fd312" providerId="AD" clId="Web-{1401CB5D-A746-CD64-4509-8D9E78AE1282}"/>
    <pc:docChg chg="addSld">
      <pc:chgData name="Lucy Lewis" userId="S::l.lewis@christchurchsecondary.org.uk::414a74f7-7f3d-4d48-9083-d6496a8fd312" providerId="AD" clId="Web-{1401CB5D-A746-CD64-4509-8D9E78AE1282}" dt="2025-06-18T12:01:39.632" v="0"/>
      <pc:docMkLst>
        <pc:docMk/>
      </pc:docMkLst>
      <pc:sldChg chg="add">
        <pc:chgData name="Lucy Lewis" userId="S::l.lewis@christchurchsecondary.org.uk::414a74f7-7f3d-4d48-9083-d6496a8fd312" providerId="AD" clId="Web-{1401CB5D-A746-CD64-4509-8D9E78AE1282}" dt="2025-06-18T12:01:39.632" v="0"/>
        <pc:sldMkLst>
          <pc:docMk/>
          <pc:sldMk cId="331518793" sldId="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5AD27-E75C-4EF3-8D00-F4FC8AEA176D}" type="datetimeFigureOut">
              <a:rPr lang="en-GB" smtClean="0"/>
              <a:t>20/07/2025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4A3C-F65B-4D4C-A624-096EE12507C2}" type="slidenum">
              <a:rPr lang="en-GB" smtClean="0"/>
              <a:t>‹#›</a:t>
            </a:fld>
            <a:endParaRPr lang="en-GB"/>
          </a:p>
        </p:txBody>
      </p:sp>
    </p:spTree>
    <p:extLst>
      <p:ext uri="{BB962C8B-B14F-4D97-AF65-F5344CB8AC3E}">
        <p14:creationId xmlns:p14="http://schemas.microsoft.com/office/powerpoint/2010/main" val="395622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0" name="Google Shape;19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212529"/>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74681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3e6214305_0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3e6214305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764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4"/>
        <p:cNvGrpSpPr/>
        <p:nvPr/>
      </p:nvGrpSpPr>
      <p:grpSpPr>
        <a:xfrm>
          <a:off x="0" y="0"/>
          <a:ext cx="0" cy="0"/>
          <a:chOff x="0" y="0"/>
          <a:chExt cx="0" cy="0"/>
        </a:xfrm>
      </p:grpSpPr>
      <p:sp>
        <p:nvSpPr>
          <p:cNvPr id="2675" name="Google Shape;2675;g11b2f975fa9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6" name="Google Shape;2676;g11b2f975fa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234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p:cNvGrpSpPr/>
        <p:nvPr/>
      </p:nvGrpSpPr>
      <p:grpSpPr>
        <a:xfrm>
          <a:off x="0" y="0"/>
          <a:ext cx="0" cy="0"/>
          <a:chOff x="0" y="0"/>
          <a:chExt cx="0" cy="0"/>
        </a:xfrm>
      </p:grpSpPr>
      <p:sp>
        <p:nvSpPr>
          <p:cNvPr id="2014" name="Google Shape;2014;gf3e6214305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952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3">
          <a:extLst>
            <a:ext uri="{FF2B5EF4-FFF2-40B4-BE49-F238E27FC236}">
              <a16:creationId xmlns:a16="http://schemas.microsoft.com/office/drawing/2014/main" id="{27F5E512-D51A-6CC0-63B1-30D4D74A300C}"/>
            </a:ext>
          </a:extLst>
        </p:cNvPr>
        <p:cNvGrpSpPr/>
        <p:nvPr/>
      </p:nvGrpSpPr>
      <p:grpSpPr>
        <a:xfrm>
          <a:off x="0" y="0"/>
          <a:ext cx="0" cy="0"/>
          <a:chOff x="0" y="0"/>
          <a:chExt cx="0" cy="0"/>
        </a:xfrm>
      </p:grpSpPr>
      <p:sp>
        <p:nvSpPr>
          <p:cNvPr id="2014" name="Google Shape;2014;gf3e6214305_0_106:notes">
            <a:extLst>
              <a:ext uri="{FF2B5EF4-FFF2-40B4-BE49-F238E27FC236}">
                <a16:creationId xmlns:a16="http://schemas.microsoft.com/office/drawing/2014/main" id="{205F853C-48A7-4F53-38D6-AD891AD643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5" name="Google Shape;2015;gf3e6214305_0_106:notes">
            <a:extLst>
              <a:ext uri="{FF2B5EF4-FFF2-40B4-BE49-F238E27FC236}">
                <a16:creationId xmlns:a16="http://schemas.microsoft.com/office/drawing/2014/main" id="{582B8DA3-51ED-8027-7D45-9B0B459CAB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551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B7CC-2205-CE7C-3401-165C51179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8B6407-E6D8-6331-6B6C-96315A516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533602-FAC8-BB84-B7FF-A52CD4DADD2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C5308BF6-7A8E-773C-9707-A6BA12DFA9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A5FE8-E57C-D98E-C7DB-A3711678590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59357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1359-DFAB-490C-C5F0-D891A14612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2BD04-3F80-3204-C710-CEEF9EC6A4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E9E8E6-6DB8-88C3-4228-94886827513A}"/>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1486F794-06BD-149A-E5B9-F6098FA230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09FF34-4FC9-C9A6-A80A-AB487B90CA46}"/>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71073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55460-D4DF-03DE-1020-4320BB6B59F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1943DE-FCC7-9E90-DD47-A892313DB0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71188-412F-5BBA-50F9-1E4B0AEFAC84}"/>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02026A8C-9CDE-99F7-05F0-B5F03C69C8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6C2DBF-854F-B2C7-D846-2385A450A8AD}"/>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553413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DA76B-4D97-AB4A-98D3-A0AF7D689594}"/>
              </a:ext>
            </a:extLst>
          </p:cNvPr>
          <p:cNvSpPr>
            <a:spLocks noGrp="1"/>
          </p:cNvSpPr>
          <p:nvPr>
            <p:ph type="title" hasCustomPrompt="1"/>
          </p:nvPr>
        </p:nvSpPr>
        <p:spPr>
          <a:xfrm>
            <a:off x="246295" y="206939"/>
            <a:ext cx="8180075" cy="819349"/>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a:t>Add title / lesson phase</a:t>
            </a:r>
          </a:p>
        </p:txBody>
      </p:sp>
      <p:sp>
        <p:nvSpPr>
          <p:cNvPr id="3" name="Content Placeholder 2">
            <a:extLst>
              <a:ext uri="{FF2B5EF4-FFF2-40B4-BE49-F238E27FC236}">
                <a16:creationId xmlns:a16="http://schemas.microsoft.com/office/drawing/2014/main" id="{2CFAEBBA-117E-D744-802E-4441A2BD9F38}"/>
              </a:ext>
            </a:extLst>
          </p:cNvPr>
          <p:cNvSpPr>
            <a:spLocks noGrp="1"/>
          </p:cNvSpPr>
          <p:nvPr>
            <p:ph idx="1"/>
          </p:nvPr>
        </p:nvSpPr>
        <p:spPr>
          <a:xfrm>
            <a:off x="246296" y="1088020"/>
            <a:ext cx="11802950" cy="5071160"/>
          </a:xfr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D5CAB956-8F85-405B-94EC-703EB4CC2803}"/>
              </a:ext>
            </a:extLst>
          </p:cNvPr>
          <p:cNvSpPr>
            <a:spLocks noGrp="1"/>
          </p:cNvSpPr>
          <p:nvPr>
            <p:ph type="body" sz="quarter" idx="13" hasCustomPrompt="1"/>
          </p:nvPr>
        </p:nvSpPr>
        <p:spPr>
          <a:xfrm>
            <a:off x="8516937" y="293225"/>
            <a:ext cx="3532308" cy="733061"/>
          </a:xfrm>
        </p:spPr>
        <p:txBody>
          <a:bodyPr anchor="ctr"/>
          <a:lstStyle>
            <a:lvl1pPr marL="0" indent="0" algn="ctr">
              <a:buNone/>
              <a:defRPr b="1"/>
            </a:lvl1pPr>
          </a:lstStyle>
          <a:p>
            <a:pPr lvl="0"/>
            <a:r>
              <a:rPr lang="en-GB"/>
              <a:t>Working mode</a:t>
            </a:r>
          </a:p>
        </p:txBody>
      </p:sp>
    </p:spTree>
    <p:extLst>
      <p:ext uri="{BB962C8B-B14F-4D97-AF65-F5344CB8AC3E}">
        <p14:creationId xmlns:p14="http://schemas.microsoft.com/office/powerpoint/2010/main" val="2727360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4"/>
        <p:cNvGrpSpPr/>
        <p:nvPr/>
      </p:nvGrpSpPr>
      <p:grpSpPr>
        <a:xfrm>
          <a:off x="0" y="0"/>
          <a:ext cx="0" cy="0"/>
          <a:chOff x="0" y="0"/>
          <a:chExt cx="0" cy="0"/>
        </a:xfrm>
      </p:grpSpPr>
      <p:sp>
        <p:nvSpPr>
          <p:cNvPr id="376" name="Google Shape;376;p9"/>
          <p:cNvSpPr txBox="1">
            <a:spLocks noGrp="1"/>
          </p:cNvSpPr>
          <p:nvPr>
            <p:ph type="title"/>
          </p:nvPr>
        </p:nvSpPr>
        <p:spPr>
          <a:xfrm>
            <a:off x="4180817" y="2062067"/>
            <a:ext cx="6214800" cy="2031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14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77" name="Google Shape;377;p9"/>
          <p:cNvSpPr txBox="1">
            <a:spLocks noGrp="1"/>
          </p:cNvSpPr>
          <p:nvPr>
            <p:ph type="subTitle" idx="1"/>
          </p:nvPr>
        </p:nvSpPr>
        <p:spPr>
          <a:xfrm>
            <a:off x="4180817" y="4176467"/>
            <a:ext cx="6214800" cy="112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b="1">
                <a:solidFill>
                  <a:srgbClr val="1B2848"/>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99272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21"/>
        <p:cNvGrpSpPr/>
        <p:nvPr/>
      </p:nvGrpSpPr>
      <p:grpSpPr>
        <a:xfrm>
          <a:off x="0" y="0"/>
          <a:ext cx="0" cy="0"/>
          <a:chOff x="0" y="0"/>
          <a:chExt cx="0" cy="0"/>
        </a:xfrm>
      </p:grpSpPr>
      <p:sp>
        <p:nvSpPr>
          <p:cNvPr id="943" name="Google Shape;943;p22"/>
          <p:cNvSpPr txBox="1">
            <a:spLocks noGrp="1"/>
          </p:cNvSpPr>
          <p:nvPr>
            <p:ph type="title"/>
          </p:nvPr>
        </p:nvSpPr>
        <p:spPr>
          <a:xfrm>
            <a:off x="3230917" y="3968284"/>
            <a:ext cx="66864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44" name="Google Shape;944;p22"/>
          <p:cNvSpPr txBox="1">
            <a:spLocks noGrp="1"/>
          </p:cNvSpPr>
          <p:nvPr>
            <p:ph type="subTitle" idx="1"/>
          </p:nvPr>
        </p:nvSpPr>
        <p:spPr>
          <a:xfrm>
            <a:off x="3230917" y="2095617"/>
            <a:ext cx="7465600" cy="187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500"/>
              <a:buNone/>
              <a:defRPr sz="3467"/>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Tree>
    <p:extLst>
      <p:ext uri="{BB962C8B-B14F-4D97-AF65-F5344CB8AC3E}">
        <p14:creationId xmlns:p14="http://schemas.microsoft.com/office/powerpoint/2010/main" val="3929604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sp>
        <p:nvSpPr>
          <p:cNvPr id="911" name="Google Shape;911;p21"/>
          <p:cNvSpPr txBox="1">
            <a:spLocks noGrp="1"/>
          </p:cNvSpPr>
          <p:nvPr>
            <p:ph type="title" hasCustomPrompt="1"/>
          </p:nvPr>
        </p:nvSpPr>
        <p:spPr>
          <a:xfrm>
            <a:off x="96000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2" name="Google Shape;912;p21"/>
          <p:cNvSpPr txBox="1">
            <a:spLocks noGrp="1"/>
          </p:cNvSpPr>
          <p:nvPr>
            <p:ph type="subTitle" idx="1"/>
          </p:nvPr>
        </p:nvSpPr>
        <p:spPr>
          <a:xfrm>
            <a:off x="96000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3" name="Google Shape;913;p21"/>
          <p:cNvSpPr txBox="1">
            <a:spLocks noGrp="1"/>
          </p:cNvSpPr>
          <p:nvPr>
            <p:ph type="title" idx="2"/>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4" name="Google Shape;914;p21"/>
          <p:cNvSpPr txBox="1">
            <a:spLocks noGrp="1"/>
          </p:cNvSpPr>
          <p:nvPr>
            <p:ph type="subTitle" idx="3"/>
          </p:nvPr>
        </p:nvSpPr>
        <p:spPr>
          <a:xfrm>
            <a:off x="960000"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5" name="Google Shape;915;p21"/>
          <p:cNvSpPr txBox="1">
            <a:spLocks noGrp="1"/>
          </p:cNvSpPr>
          <p:nvPr>
            <p:ph type="title" idx="4" hasCustomPrompt="1"/>
          </p:nvPr>
        </p:nvSpPr>
        <p:spPr>
          <a:xfrm>
            <a:off x="4001760"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6" name="Google Shape;916;p21"/>
          <p:cNvSpPr txBox="1">
            <a:spLocks noGrp="1"/>
          </p:cNvSpPr>
          <p:nvPr>
            <p:ph type="subTitle" idx="5"/>
          </p:nvPr>
        </p:nvSpPr>
        <p:spPr>
          <a:xfrm>
            <a:off x="4001760"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subTitle" idx="6"/>
          </p:nvPr>
        </p:nvSpPr>
        <p:spPr>
          <a:xfrm>
            <a:off x="4001764"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
        <p:nvSpPr>
          <p:cNvPr id="918" name="Google Shape;918;p21"/>
          <p:cNvSpPr txBox="1">
            <a:spLocks noGrp="1"/>
          </p:cNvSpPr>
          <p:nvPr>
            <p:ph type="title" idx="7" hasCustomPrompt="1"/>
          </p:nvPr>
        </p:nvSpPr>
        <p:spPr>
          <a:xfrm>
            <a:off x="7043519" y="2553567"/>
            <a:ext cx="2092000" cy="1054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000">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19" name="Google Shape;919;p21"/>
          <p:cNvSpPr txBox="1">
            <a:spLocks noGrp="1"/>
          </p:cNvSpPr>
          <p:nvPr>
            <p:ph type="subTitle" idx="8"/>
          </p:nvPr>
        </p:nvSpPr>
        <p:spPr>
          <a:xfrm>
            <a:off x="7043519" y="4129433"/>
            <a:ext cx="2893600" cy="646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0" name="Google Shape;920;p21"/>
          <p:cNvSpPr txBox="1">
            <a:spLocks noGrp="1"/>
          </p:cNvSpPr>
          <p:nvPr>
            <p:ph type="subTitle" idx="9"/>
          </p:nvPr>
        </p:nvSpPr>
        <p:spPr>
          <a:xfrm>
            <a:off x="7043529" y="3563799"/>
            <a:ext cx="2893600" cy="52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Font typeface="Bebas Neue"/>
              <a:buNone/>
              <a:defRPr sz="2400" b="1">
                <a:solidFill>
                  <a:schemeClr val="accent2"/>
                </a:solidFill>
                <a:latin typeface="Inter"/>
                <a:ea typeface="Inter"/>
                <a:cs typeface="Inter"/>
                <a:sym typeface="Inter"/>
              </a:defRPr>
            </a:lvl1pPr>
            <a:lvl2pPr lvl="1"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32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32576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pic>
        <p:nvPicPr>
          <p:cNvPr id="13" name="Graphic 28" descr="Mute speaker">
            <a:extLst>
              <a:ext uri="{FF2B5EF4-FFF2-40B4-BE49-F238E27FC236}">
                <a16:creationId xmlns:a16="http://schemas.microsoft.com/office/drawing/2014/main" id="{44424FD8-E693-9C3B-53C1-5D331CEC9DE8}"/>
              </a:ext>
            </a:extLst>
          </p:cNvPr>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62173" y="0"/>
            <a:ext cx="914400" cy="914400"/>
          </a:xfrm>
          <a:prstGeom prst="rect">
            <a:avLst/>
          </a:prstGeom>
        </p:spPr>
      </p:pic>
      <p:sp>
        <p:nvSpPr>
          <p:cNvPr id="16" name="Date Placeholder 3">
            <a:extLst>
              <a:ext uri="{FF2B5EF4-FFF2-40B4-BE49-F238E27FC236}">
                <a16:creationId xmlns:a16="http://schemas.microsoft.com/office/drawing/2014/main" id="{CF677E1B-D394-A0E4-D499-64F716E349F1}"/>
              </a:ext>
            </a:extLst>
          </p:cNvPr>
          <p:cNvSpPr>
            <a:spLocks noGrp="1"/>
          </p:cNvSpPr>
          <p:nvPr>
            <p:ph type="dt" sz="half" idx="10"/>
          </p:nvPr>
        </p:nvSpPr>
        <p:spPr>
          <a:xfrm>
            <a:off x="115427" y="1045637"/>
            <a:ext cx="4227576" cy="365125"/>
          </a:xfrm>
        </p:spPr>
        <p:txBody>
          <a:bodyPr/>
          <a:lstStyle>
            <a:lvl1pPr>
              <a:defRPr sz="2000" b="1" u="sng">
                <a:solidFill>
                  <a:schemeClr val="tx1"/>
                </a:solidFill>
                <a:latin typeface="Century Gothic" panose="020B0502020202020204" pitchFamily="34" charset="0"/>
              </a:defRPr>
            </a:lvl1pPr>
          </a:lstStyle>
          <a:p>
            <a:fld id="{7AA24F12-EBB0-4E87-96F2-0AD180F219BB}" type="datetime2">
              <a:rPr lang="en-GB" smtClean="0"/>
              <a:t>Sunday, 20 July 2025</a:t>
            </a:fld>
            <a:endParaRPr lang="en-GB"/>
          </a:p>
        </p:txBody>
      </p:sp>
      <p:sp>
        <p:nvSpPr>
          <p:cNvPr id="17" name="Date Placeholder 3">
            <a:extLst>
              <a:ext uri="{FF2B5EF4-FFF2-40B4-BE49-F238E27FC236}">
                <a16:creationId xmlns:a16="http://schemas.microsoft.com/office/drawing/2014/main" id="{85DB51C4-6F5B-1982-AC34-988F0326E7A3}"/>
              </a:ext>
            </a:extLst>
          </p:cNvPr>
          <p:cNvSpPr txBox="1">
            <a:spLocks/>
          </p:cNvSpPr>
          <p:nvPr userDrawn="1"/>
        </p:nvSpPr>
        <p:spPr>
          <a:xfrm>
            <a:off x="115427" y="1506383"/>
            <a:ext cx="11961146" cy="365125"/>
          </a:xfrm>
          <a:prstGeom prst="rect">
            <a:avLst/>
          </a:prstGeom>
        </p:spPr>
        <p:txBody>
          <a:bodyPr vert="horz" lIns="91440" tIns="45720" rIns="91440" bIns="45720" rtlCol="0" anchor="ctr"/>
          <a:lstStyle>
            <a:defPPr>
              <a:defRPr lang="en-US"/>
            </a:defPPr>
            <a:lvl1pPr marL="0" algn="l" defTabSz="914400" rtl="0" eaLnBrk="1" latinLnBrk="0" hangingPunct="1">
              <a:defRPr sz="2400" b="1" u="sng"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t>Big Question: </a:t>
            </a:r>
          </a:p>
        </p:txBody>
      </p:sp>
      <p:sp>
        <p:nvSpPr>
          <p:cNvPr id="28" name="Rectangle 27">
            <a:extLst>
              <a:ext uri="{FF2B5EF4-FFF2-40B4-BE49-F238E27FC236}">
                <a16:creationId xmlns:a16="http://schemas.microsoft.com/office/drawing/2014/main" id="{A018E402-6EB6-05F8-4E41-6C735C1D2F7C}"/>
              </a:ext>
            </a:extLst>
          </p:cNvPr>
          <p:cNvSpPr/>
          <p:nvPr userDrawn="1"/>
        </p:nvSpPr>
        <p:spPr>
          <a:xfrm>
            <a:off x="2448910" y="6232634"/>
            <a:ext cx="7725105" cy="6253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solidFill>
                  <a:schemeClr val="bg1"/>
                </a:solidFill>
                <a:latin typeface="ADLaM Display" panose="02010000000000000000" pitchFamily="2" charset="0"/>
                <a:ea typeface="ADLaM Display" panose="02010000000000000000" pitchFamily="2" charset="0"/>
                <a:cs typeface="ADLaM Display" panose="02010000000000000000" pitchFamily="2" charset="0"/>
              </a:rPr>
              <a:t>In silence, please</a:t>
            </a:r>
          </a:p>
        </p:txBody>
      </p:sp>
      <p:pic>
        <p:nvPicPr>
          <p:cNvPr id="29" name="Picture 2">
            <a:extLst>
              <a:ext uri="{FF2B5EF4-FFF2-40B4-BE49-F238E27FC236}">
                <a16:creationId xmlns:a16="http://schemas.microsoft.com/office/drawing/2014/main" id="{2D50E704-547A-06D0-9CDD-39A48EDA672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281745" y="6201104"/>
            <a:ext cx="1797456" cy="62536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text, clipart&#10;&#10;Description automatically generated">
            <a:extLst>
              <a:ext uri="{FF2B5EF4-FFF2-40B4-BE49-F238E27FC236}">
                <a16:creationId xmlns:a16="http://schemas.microsoft.com/office/drawing/2014/main" id="{06663902-1DB9-66EC-84B4-265E0EE5E21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1530" y="6114700"/>
            <a:ext cx="2364828" cy="722280"/>
          </a:xfrm>
          <a:prstGeom prst="rect">
            <a:avLst/>
          </a:prstGeom>
        </p:spPr>
      </p:pic>
      <p:sp>
        <p:nvSpPr>
          <p:cNvPr id="11" name="Title 1">
            <a:extLst>
              <a:ext uri="{FF2B5EF4-FFF2-40B4-BE49-F238E27FC236}">
                <a16:creationId xmlns:a16="http://schemas.microsoft.com/office/drawing/2014/main" id="{B44011D9-3428-1958-6CA2-72464EFB0E80}"/>
              </a:ext>
            </a:extLst>
          </p:cNvPr>
          <p:cNvSpPr>
            <a:spLocks noGrp="1"/>
          </p:cNvSpPr>
          <p:nvPr>
            <p:ph type="title" hasCustomPrompt="1"/>
          </p:nvPr>
        </p:nvSpPr>
        <p:spPr>
          <a:xfrm>
            <a:off x="0" y="38623"/>
            <a:ext cx="10515600" cy="875777"/>
          </a:xfrm>
        </p:spPr>
        <p:txBody>
          <a:bodyPr>
            <a:normAutofit/>
          </a:bodyPr>
          <a:lstStyle>
            <a:lvl1pPr>
              <a:defRPr sz="4000" b="1">
                <a:solidFill>
                  <a:schemeClr val="bg1"/>
                </a:solidFill>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defRPr>
            </a:lvl1pPr>
          </a:lstStyle>
          <a:p>
            <a:r>
              <a:rPr lang="en-US"/>
              <a:t>“Do Now” Activity</a:t>
            </a:r>
            <a:endParaRPr lang="en-GB"/>
          </a:p>
        </p:txBody>
      </p:sp>
      <p:sp>
        <p:nvSpPr>
          <p:cNvPr id="32" name="Rectangle 31">
            <a:extLst>
              <a:ext uri="{FF2B5EF4-FFF2-40B4-BE49-F238E27FC236}">
                <a16:creationId xmlns:a16="http://schemas.microsoft.com/office/drawing/2014/main" id="{6131130A-9D46-9747-BE87-4E62B0A4C505}"/>
              </a:ext>
            </a:extLst>
          </p:cNvPr>
          <p:cNvSpPr/>
          <p:nvPr userDrawn="1"/>
        </p:nvSpPr>
        <p:spPr>
          <a:xfrm>
            <a:off x="239548" y="2248138"/>
            <a:ext cx="5232400" cy="14610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srgbClr val="00B0F0"/>
              </a:solidFill>
              <a:latin typeface="Century Gothic" panose="020B0502020202020204" pitchFamily="34" charset="0"/>
            </a:endParaRPr>
          </a:p>
        </p:txBody>
      </p:sp>
      <p:sp>
        <p:nvSpPr>
          <p:cNvPr id="33" name="Rectangle 32">
            <a:extLst>
              <a:ext uri="{FF2B5EF4-FFF2-40B4-BE49-F238E27FC236}">
                <a16:creationId xmlns:a16="http://schemas.microsoft.com/office/drawing/2014/main" id="{608BD53D-E1F3-FEB3-1E4C-A165113674BE}"/>
              </a:ext>
            </a:extLst>
          </p:cNvPr>
          <p:cNvSpPr/>
          <p:nvPr userDrawn="1"/>
        </p:nvSpPr>
        <p:spPr>
          <a:xfrm>
            <a:off x="239548" y="4240386"/>
            <a:ext cx="5232400" cy="14610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srgbClr val="00B0F0"/>
              </a:solidFill>
              <a:latin typeface="Century Gothic" panose="020B0502020202020204" pitchFamily="34" charset="0"/>
            </a:endParaRPr>
          </a:p>
        </p:txBody>
      </p:sp>
      <p:sp>
        <p:nvSpPr>
          <p:cNvPr id="34" name="Rectangle 33">
            <a:extLst>
              <a:ext uri="{FF2B5EF4-FFF2-40B4-BE49-F238E27FC236}">
                <a16:creationId xmlns:a16="http://schemas.microsoft.com/office/drawing/2014/main" id="{F1C853C5-7DEA-313E-5282-C9287115A691}"/>
              </a:ext>
            </a:extLst>
          </p:cNvPr>
          <p:cNvSpPr/>
          <p:nvPr userDrawn="1"/>
        </p:nvSpPr>
        <p:spPr>
          <a:xfrm>
            <a:off x="6608817" y="2232142"/>
            <a:ext cx="5232400" cy="14610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srgbClr val="00B0F0"/>
              </a:solidFill>
              <a:latin typeface="Century Gothic" panose="020B0502020202020204" pitchFamily="34" charset="0"/>
            </a:endParaRPr>
          </a:p>
        </p:txBody>
      </p:sp>
      <p:sp>
        <p:nvSpPr>
          <p:cNvPr id="35" name="Rectangle 34">
            <a:extLst>
              <a:ext uri="{FF2B5EF4-FFF2-40B4-BE49-F238E27FC236}">
                <a16:creationId xmlns:a16="http://schemas.microsoft.com/office/drawing/2014/main" id="{99103738-4845-ED63-5836-F5FB65E85A1C}"/>
              </a:ext>
            </a:extLst>
          </p:cNvPr>
          <p:cNvSpPr/>
          <p:nvPr userDrawn="1"/>
        </p:nvSpPr>
        <p:spPr>
          <a:xfrm>
            <a:off x="6608817" y="4242024"/>
            <a:ext cx="5232400" cy="1461013"/>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a:solidFill>
                <a:srgbClr val="00B0F0"/>
              </a:solidFill>
              <a:latin typeface="Century Gothic" panose="020B0502020202020204" pitchFamily="34" charset="0"/>
            </a:endParaRPr>
          </a:p>
        </p:txBody>
      </p:sp>
      <p:sp>
        <p:nvSpPr>
          <p:cNvPr id="36" name="Text Placeholder 19">
            <a:extLst>
              <a:ext uri="{FF2B5EF4-FFF2-40B4-BE49-F238E27FC236}">
                <a16:creationId xmlns:a16="http://schemas.microsoft.com/office/drawing/2014/main" id="{953243D8-CC26-A35D-12CD-910F0841B115}"/>
              </a:ext>
            </a:extLst>
          </p:cNvPr>
          <p:cNvSpPr>
            <a:spLocks noGrp="1"/>
          </p:cNvSpPr>
          <p:nvPr>
            <p:ph type="body" sz="quarter" idx="14"/>
          </p:nvPr>
        </p:nvSpPr>
        <p:spPr>
          <a:xfrm>
            <a:off x="350783" y="2316222"/>
            <a:ext cx="5020003" cy="1320356"/>
          </a:xfrm>
        </p:spPr>
        <p:txBody>
          <a:bodyPr>
            <a:normAutofit/>
          </a:bodyPr>
          <a:lstStyle>
            <a:lvl1pPr marL="0" indent="0">
              <a:buNone/>
              <a:defRPr sz="1800">
                <a:latin typeface="Century Gothic" panose="020B0502020202020204" pitchFamily="34" charset="0"/>
              </a:defRPr>
            </a:lvl1pPr>
          </a:lstStyle>
          <a:p>
            <a:pPr lvl="0"/>
            <a:r>
              <a:rPr lang="en-US"/>
              <a:t>Edit Master text styles</a:t>
            </a:r>
          </a:p>
        </p:txBody>
      </p:sp>
      <p:sp>
        <p:nvSpPr>
          <p:cNvPr id="37" name="Text Placeholder 19">
            <a:extLst>
              <a:ext uri="{FF2B5EF4-FFF2-40B4-BE49-F238E27FC236}">
                <a16:creationId xmlns:a16="http://schemas.microsoft.com/office/drawing/2014/main" id="{5D0E0FBB-BBFA-1BE5-BE71-654133EF3C0B}"/>
              </a:ext>
            </a:extLst>
          </p:cNvPr>
          <p:cNvSpPr>
            <a:spLocks noGrp="1"/>
          </p:cNvSpPr>
          <p:nvPr>
            <p:ph type="body" sz="quarter" idx="15"/>
          </p:nvPr>
        </p:nvSpPr>
        <p:spPr>
          <a:xfrm>
            <a:off x="6719177" y="4310715"/>
            <a:ext cx="5020003" cy="1320356"/>
          </a:xfrm>
        </p:spPr>
        <p:txBody>
          <a:bodyPr>
            <a:normAutofit/>
          </a:bodyPr>
          <a:lstStyle>
            <a:lvl1pPr marL="0" indent="0">
              <a:buNone/>
              <a:defRPr sz="1800">
                <a:latin typeface="Century Gothic" panose="020B0502020202020204" pitchFamily="34" charset="0"/>
              </a:defRPr>
            </a:lvl1pPr>
          </a:lstStyle>
          <a:p>
            <a:pPr lvl="0"/>
            <a:r>
              <a:rPr lang="en-US"/>
              <a:t>Edit Master text styles</a:t>
            </a:r>
          </a:p>
        </p:txBody>
      </p:sp>
      <p:sp>
        <p:nvSpPr>
          <p:cNvPr id="38" name="Text Placeholder 19">
            <a:extLst>
              <a:ext uri="{FF2B5EF4-FFF2-40B4-BE49-F238E27FC236}">
                <a16:creationId xmlns:a16="http://schemas.microsoft.com/office/drawing/2014/main" id="{610F18BF-0A4A-BD7F-5E79-669E6BD11B80}"/>
              </a:ext>
            </a:extLst>
          </p:cNvPr>
          <p:cNvSpPr>
            <a:spLocks noGrp="1"/>
          </p:cNvSpPr>
          <p:nvPr>
            <p:ph type="body" sz="quarter" idx="16"/>
          </p:nvPr>
        </p:nvSpPr>
        <p:spPr>
          <a:xfrm>
            <a:off x="350783" y="4302331"/>
            <a:ext cx="5020003" cy="1320356"/>
          </a:xfrm>
        </p:spPr>
        <p:txBody>
          <a:bodyPr>
            <a:normAutofit/>
          </a:bodyPr>
          <a:lstStyle>
            <a:lvl1pPr marL="0" indent="0">
              <a:buNone/>
              <a:defRPr sz="1800">
                <a:latin typeface="Century Gothic" panose="020B0502020202020204" pitchFamily="34" charset="0"/>
              </a:defRPr>
            </a:lvl1pPr>
          </a:lstStyle>
          <a:p>
            <a:pPr lvl="0"/>
            <a:r>
              <a:rPr lang="en-US"/>
              <a:t>Edit Master text styles</a:t>
            </a:r>
          </a:p>
        </p:txBody>
      </p:sp>
      <p:sp>
        <p:nvSpPr>
          <p:cNvPr id="39" name="Text Placeholder 19">
            <a:extLst>
              <a:ext uri="{FF2B5EF4-FFF2-40B4-BE49-F238E27FC236}">
                <a16:creationId xmlns:a16="http://schemas.microsoft.com/office/drawing/2014/main" id="{32936F8A-CFBE-DAA4-AE25-474DDD983935}"/>
              </a:ext>
            </a:extLst>
          </p:cNvPr>
          <p:cNvSpPr>
            <a:spLocks noGrp="1"/>
          </p:cNvSpPr>
          <p:nvPr>
            <p:ph type="body" sz="quarter" idx="17"/>
          </p:nvPr>
        </p:nvSpPr>
        <p:spPr>
          <a:xfrm>
            <a:off x="6719177" y="2305712"/>
            <a:ext cx="5020003" cy="1320356"/>
          </a:xfrm>
        </p:spPr>
        <p:txBody>
          <a:bodyPr>
            <a:normAutofit/>
          </a:bodyPr>
          <a:lstStyle>
            <a:lvl1pPr marL="0" indent="0">
              <a:buNone/>
              <a:defRPr sz="1800">
                <a:latin typeface="Century Gothic" panose="020B0502020202020204" pitchFamily="34" charset="0"/>
              </a:defRPr>
            </a:lvl1pPr>
          </a:lstStyle>
          <a:p>
            <a:pPr lvl="0"/>
            <a:r>
              <a:rPr lang="en-US"/>
              <a:t>Edit Master text styles</a:t>
            </a:r>
          </a:p>
        </p:txBody>
      </p:sp>
    </p:spTree>
    <p:extLst>
      <p:ext uri="{BB962C8B-B14F-4D97-AF65-F5344CB8AC3E}">
        <p14:creationId xmlns:p14="http://schemas.microsoft.com/office/powerpoint/2010/main" val="683368165"/>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9CFB9-2A81-DAAC-AD24-132BEFD7C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14A546-CECE-046D-9DD9-0E9313DC0E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3EA822-3A5F-DEF9-E989-F3A4447ACF95}"/>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8090A65D-1F8D-07A7-AA60-3D39CC4A4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96C4DE-3653-FE0C-3729-795FEB3303A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82396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17D6-8F2F-7D05-EE8C-247C846B51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B3AA5FB-400F-43F8-8E2D-7F3AE758EA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1541FF-C1C9-F030-7064-5166514089F1}"/>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54FCBE8F-A055-0800-1AAB-8831DAB78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E28ACB-FB38-FF7B-B633-7CAC9CF8B53C}"/>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51535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4F3A-40B6-D7D2-72DF-2845BBC420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EE87A-B190-7608-AD94-8E184DA753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04B7B93-B91D-E251-992F-E391B14E6F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9B7EF5-019E-7A2E-4034-26F9052F653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393EE7A0-0AFF-3695-EC32-9603B302C16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028D909-5B57-381E-927C-B49A7442031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26153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4AB8-CF4F-6AC5-D0F8-C5A30CBA11A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1BFB7B-250B-2CB9-969C-6BA36BC3D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2156A5-9814-5676-2577-1B023F03FB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F6C88B-17EF-EB9C-A528-5B9B4A4649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493105-0703-F25C-E074-AB6B30CDF1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F38DE6-FEAF-60A4-03A8-F1492D96ED06}"/>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8" name="Footer Placeholder 7">
            <a:extLst>
              <a:ext uri="{FF2B5EF4-FFF2-40B4-BE49-F238E27FC236}">
                <a16:creationId xmlns:a16="http://schemas.microsoft.com/office/drawing/2014/main" id="{292E9AF4-6885-4E5A-6019-9FC2710ED3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6A55CA-8130-721F-1303-DA23377E5D94}"/>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3363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ABFC-A7CE-99CC-13B4-3D33EFE6E0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AD185-198D-08DF-36C4-074AAC45A3AD}"/>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4" name="Footer Placeholder 3">
            <a:extLst>
              <a:ext uri="{FF2B5EF4-FFF2-40B4-BE49-F238E27FC236}">
                <a16:creationId xmlns:a16="http://schemas.microsoft.com/office/drawing/2014/main" id="{FFCD583E-C3C5-9830-DFC7-F732B9F1CF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7692D2E-DFE0-246A-109D-5AA85B8FD118}"/>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10126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861EE9-20FD-887F-EA2B-374DB6B0FC5F}"/>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3" name="Footer Placeholder 2">
            <a:extLst>
              <a:ext uri="{FF2B5EF4-FFF2-40B4-BE49-F238E27FC236}">
                <a16:creationId xmlns:a16="http://schemas.microsoft.com/office/drawing/2014/main" id="{0EF62716-9577-76D4-8CBD-B3655028C5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C8E124E-2FC9-6308-764E-59403427ACF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3947606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8B583-1003-B6C6-08AB-EBB1EE098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3607C5-A333-DB06-DCD5-B4F36A63EB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23042A1-BB9C-80BA-1AB6-ED9699D4E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570CA-3BBD-266D-BF3D-A16340BA28DC}"/>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F9F37AEA-C1EB-B1E4-5C87-3D5E075F3C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AF9E-D0BE-D056-3292-D54B4FB1CF1F}"/>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4266944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85A91-AADB-8BC3-6152-7B7579724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821BA0-C187-CD1E-BE37-881F23C7C6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F90ECE-3F97-3EED-1CC6-428ACCDCDB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15631F-BAD1-E211-A58B-E1CBD02E47E7}"/>
              </a:ext>
            </a:extLst>
          </p:cNvPr>
          <p:cNvSpPr>
            <a:spLocks noGrp="1"/>
          </p:cNvSpPr>
          <p:nvPr>
            <p:ph type="dt" sz="half" idx="10"/>
          </p:nvPr>
        </p:nvSpPr>
        <p:spPr/>
        <p:txBody>
          <a:bodyPr/>
          <a:lstStyle/>
          <a:p>
            <a:fld id="{EDA47E17-2739-4C19-8C86-DB17C5E7C7C3}" type="datetimeFigureOut">
              <a:rPr lang="en-GB" smtClean="0"/>
              <a:t>20/07/2025</a:t>
            </a:fld>
            <a:endParaRPr lang="en-GB"/>
          </a:p>
        </p:txBody>
      </p:sp>
      <p:sp>
        <p:nvSpPr>
          <p:cNvPr id="6" name="Footer Placeholder 5">
            <a:extLst>
              <a:ext uri="{FF2B5EF4-FFF2-40B4-BE49-F238E27FC236}">
                <a16:creationId xmlns:a16="http://schemas.microsoft.com/office/drawing/2014/main" id="{C5F2DA04-6FF1-5533-522E-352088AB47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02A927-898A-5402-C041-881B353A07D3}"/>
              </a:ext>
            </a:extLst>
          </p:cNvPr>
          <p:cNvSpPr>
            <a:spLocks noGrp="1"/>
          </p:cNvSpPr>
          <p:nvPr>
            <p:ph type="sldNum" sz="quarter" idx="12"/>
          </p:nvPr>
        </p:nvSpPr>
        <p:spPr/>
        <p:txBody>
          <a:bodyPr/>
          <a:lstStyle/>
          <a:p>
            <a:fld id="{05695CB8-B0B5-429C-9F55-C63384DDFD02}" type="slidenum">
              <a:rPr lang="en-GB" smtClean="0"/>
              <a:t>‹#›</a:t>
            </a:fld>
            <a:endParaRPr lang="en-GB"/>
          </a:p>
        </p:txBody>
      </p:sp>
    </p:spTree>
    <p:extLst>
      <p:ext uri="{BB962C8B-B14F-4D97-AF65-F5344CB8AC3E}">
        <p14:creationId xmlns:p14="http://schemas.microsoft.com/office/powerpoint/2010/main" val="231321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29C41A-2314-925B-5616-F9E7623C4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B00D29-EC17-6BA8-C1A0-149035D76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AD50A1-73CA-1E8A-4B1E-549886892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A47E17-2739-4C19-8C86-DB17C5E7C7C3}" type="datetimeFigureOut">
              <a:rPr lang="en-GB" smtClean="0"/>
              <a:t>20/07/2025</a:t>
            </a:fld>
            <a:endParaRPr lang="en-GB"/>
          </a:p>
        </p:txBody>
      </p:sp>
      <p:sp>
        <p:nvSpPr>
          <p:cNvPr id="5" name="Footer Placeholder 4">
            <a:extLst>
              <a:ext uri="{FF2B5EF4-FFF2-40B4-BE49-F238E27FC236}">
                <a16:creationId xmlns:a16="http://schemas.microsoft.com/office/drawing/2014/main" id="{90543101-ABCC-5DCA-61F2-37E5A46DB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0AE31F0-92AB-371D-2F90-DABF995977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695CB8-B0B5-429C-9F55-C63384DDFD02}" type="slidenum">
              <a:rPr lang="en-GB" smtClean="0"/>
              <a:t>‹#›</a:t>
            </a:fld>
            <a:endParaRPr lang="en-GB"/>
          </a:p>
        </p:txBody>
      </p:sp>
    </p:spTree>
    <p:extLst>
      <p:ext uri="{BB962C8B-B14F-4D97-AF65-F5344CB8AC3E}">
        <p14:creationId xmlns:p14="http://schemas.microsoft.com/office/powerpoint/2010/main" val="16196186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69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1911"/>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C292A0-0BDF-4F9F-8E10-0785EF13BEC5}"/>
              </a:ext>
            </a:extLst>
          </p:cNvPr>
          <p:cNvSpPr txBox="1">
            <a:spLocks/>
          </p:cNvSpPr>
          <p:nvPr/>
        </p:nvSpPr>
        <p:spPr>
          <a:xfrm>
            <a:off x="-30103" y="1080445"/>
            <a:ext cx="4638456" cy="5380017"/>
          </a:xfrm>
          <a:prstGeom prst="rect">
            <a:avLst/>
          </a:prstGeom>
          <a:solidFill>
            <a:schemeClr val="accent1">
              <a:lumMod val="20000"/>
              <a:lumOff val="80000"/>
            </a:schemeClr>
          </a:solidFill>
          <a:ln>
            <a:solidFill>
              <a:schemeClr val="accent3"/>
            </a:solidFill>
          </a:ln>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chemeClr val="tx1"/>
                </a:solidFill>
                <a:effectLst/>
                <a:uLnTx/>
                <a:uFillTx/>
                <a:latin typeface="Century Gothic" panose="020B0502020202020204" pitchFamily="34" charset="0"/>
                <a:sym typeface="Arial"/>
              </a:rPr>
              <a:t>Draw a six square bingo grid.</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kern="0" dirty="0">
              <a:solidFill>
                <a:schemeClr val="tx1"/>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chemeClr val="tx1"/>
                </a:solidFill>
                <a:latin typeface="Century Gothic" panose="020B0502020202020204" pitchFamily="34" charset="0"/>
              </a:rPr>
              <a:t>Choose six from any of the words on the right to fill in the box with.</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kern="0" dirty="0">
              <a:solidFill>
                <a:schemeClr val="tx1"/>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chemeClr val="tx1"/>
                </a:solidFill>
                <a:latin typeface="Century Gothic" panose="020B0502020202020204" pitchFamily="34" charset="0"/>
              </a:rPr>
              <a:t>I will then describe, without saying aloud, each of the things until somebody shouts bingo.</a:t>
            </a: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kern="0" dirty="0">
              <a:solidFill>
                <a:schemeClr val="tx1"/>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chemeClr val="tx1"/>
                </a:solidFill>
                <a:latin typeface="Century Gothic" panose="020B0502020202020204" pitchFamily="34" charset="0"/>
              </a:rPr>
              <a:t>We want a full house!</a:t>
            </a:r>
            <a:endParaRPr kumimoji="0" lang="en-GB" sz="2800" b="1" i="0" u="none" strike="noStrike" kern="0" cap="none" spc="0" normalizeH="0" baseline="0" noProof="0" dirty="0">
              <a:ln>
                <a:noFill/>
              </a:ln>
              <a:solidFill>
                <a:schemeClr val="tx1"/>
              </a:solidFill>
              <a:effectLst/>
              <a:uLnTx/>
              <a:uFillTx/>
              <a:latin typeface="Century Gothic" panose="020B0502020202020204" pitchFamily="34" charset="0"/>
              <a:sym typeface="Arial"/>
            </a:endParaRPr>
          </a:p>
        </p:txBody>
      </p:sp>
      <p:sp>
        <p:nvSpPr>
          <p:cNvPr id="5" name="TextBox 4">
            <a:extLst>
              <a:ext uri="{FF2B5EF4-FFF2-40B4-BE49-F238E27FC236}">
                <a16:creationId xmlns:a16="http://schemas.microsoft.com/office/drawing/2014/main" id="{873D4846-9147-5D13-19E3-DED65DE36B11}"/>
              </a:ext>
            </a:extLst>
          </p:cNvPr>
          <p:cNvSpPr txBox="1"/>
          <p:nvPr/>
        </p:nvSpPr>
        <p:spPr>
          <a:xfrm>
            <a:off x="6793951" y="1893525"/>
            <a:ext cx="694421" cy="461665"/>
          </a:xfrm>
          <a:prstGeom prst="rect">
            <a:avLst/>
          </a:prstGeom>
          <a:noFill/>
        </p:spPr>
        <p:txBody>
          <a:bodyPr wrap="none" rtlCol="0">
            <a:spAutoFit/>
          </a:bodyPr>
          <a:lstStyle/>
          <a:p>
            <a:r>
              <a:rPr lang="en-US" sz="2400" b="1">
                <a:latin typeface="Century Gothic" panose="020B0502020202020204" pitchFamily="34" charset="0"/>
              </a:rPr>
              <a:t>Erik</a:t>
            </a:r>
          </a:p>
        </p:txBody>
      </p:sp>
      <p:sp>
        <p:nvSpPr>
          <p:cNvPr id="6" name="TextBox 5">
            <a:extLst>
              <a:ext uri="{FF2B5EF4-FFF2-40B4-BE49-F238E27FC236}">
                <a16:creationId xmlns:a16="http://schemas.microsoft.com/office/drawing/2014/main" id="{A4E5317A-89CE-8556-29C5-7D8FB521BC84}"/>
              </a:ext>
            </a:extLst>
          </p:cNvPr>
          <p:cNvSpPr txBox="1"/>
          <p:nvPr/>
        </p:nvSpPr>
        <p:spPr>
          <a:xfrm>
            <a:off x="10206021" y="5503480"/>
            <a:ext cx="1723549" cy="461665"/>
          </a:xfrm>
          <a:prstGeom prst="rect">
            <a:avLst/>
          </a:prstGeom>
          <a:noFill/>
        </p:spPr>
        <p:txBody>
          <a:bodyPr wrap="none" lIns="91440" tIns="45720" rIns="91440" bIns="45720" rtlCol="0" anchor="t">
            <a:spAutoFit/>
          </a:bodyPr>
          <a:lstStyle/>
          <a:p>
            <a:r>
              <a:rPr lang="en-US" sz="2400" b="1">
                <a:latin typeface="Century Gothic"/>
              </a:rPr>
              <a:t>Lockdown</a:t>
            </a:r>
            <a:endParaRPr lang="en-US" sz="2400" b="1">
              <a:latin typeface="Century Gothic" panose="020B0502020202020204" pitchFamily="34" charset="0"/>
            </a:endParaRPr>
          </a:p>
        </p:txBody>
      </p:sp>
      <p:sp>
        <p:nvSpPr>
          <p:cNvPr id="7" name="TextBox 6">
            <a:extLst>
              <a:ext uri="{FF2B5EF4-FFF2-40B4-BE49-F238E27FC236}">
                <a16:creationId xmlns:a16="http://schemas.microsoft.com/office/drawing/2014/main" id="{2AFDDD1D-A59D-C2E6-EA05-9E2E0199A8B8}"/>
              </a:ext>
            </a:extLst>
          </p:cNvPr>
          <p:cNvSpPr txBox="1"/>
          <p:nvPr/>
        </p:nvSpPr>
        <p:spPr>
          <a:xfrm>
            <a:off x="9584463" y="4799534"/>
            <a:ext cx="1939955" cy="461665"/>
          </a:xfrm>
          <a:prstGeom prst="rect">
            <a:avLst/>
          </a:prstGeom>
          <a:noFill/>
        </p:spPr>
        <p:txBody>
          <a:bodyPr wrap="none" lIns="91440" tIns="45720" rIns="91440" bIns="45720" rtlCol="0" anchor="t">
            <a:spAutoFit/>
          </a:bodyPr>
          <a:lstStyle/>
          <a:p>
            <a:r>
              <a:rPr lang="en-US" sz="2400" b="1">
                <a:latin typeface="Century Gothic"/>
              </a:rPr>
              <a:t>Ben &amp; Travis</a:t>
            </a:r>
            <a:endParaRPr lang="en-US" sz="2400" b="1">
              <a:latin typeface="Century Gothic" panose="020B0502020202020204" pitchFamily="34" charset="0"/>
            </a:endParaRPr>
          </a:p>
        </p:txBody>
      </p:sp>
      <p:sp>
        <p:nvSpPr>
          <p:cNvPr id="8" name="TextBox 7">
            <a:extLst>
              <a:ext uri="{FF2B5EF4-FFF2-40B4-BE49-F238E27FC236}">
                <a16:creationId xmlns:a16="http://schemas.microsoft.com/office/drawing/2014/main" id="{7D77D5AC-9948-A39B-DA63-399D9196BB9B}"/>
              </a:ext>
            </a:extLst>
          </p:cNvPr>
          <p:cNvSpPr txBox="1"/>
          <p:nvPr/>
        </p:nvSpPr>
        <p:spPr>
          <a:xfrm>
            <a:off x="5756422" y="4168294"/>
            <a:ext cx="1947969" cy="461665"/>
          </a:xfrm>
          <a:prstGeom prst="rect">
            <a:avLst/>
          </a:prstGeom>
          <a:noFill/>
        </p:spPr>
        <p:txBody>
          <a:bodyPr wrap="none" lIns="91440" tIns="45720" rIns="91440" bIns="45720" rtlCol="0" anchor="t">
            <a:spAutoFit/>
          </a:bodyPr>
          <a:lstStyle/>
          <a:p>
            <a:r>
              <a:rPr lang="en-US" sz="2400" b="1" dirty="0">
                <a:latin typeface="Century Gothic"/>
              </a:rPr>
              <a:t>exploitation</a:t>
            </a:r>
            <a:endParaRPr lang="en-US" sz="2400" b="1" dirty="0">
              <a:latin typeface="Century Gothic" panose="020B0502020202020204" pitchFamily="34" charset="0"/>
            </a:endParaRPr>
          </a:p>
        </p:txBody>
      </p:sp>
      <p:sp>
        <p:nvSpPr>
          <p:cNvPr id="9" name="TextBox 8">
            <a:extLst>
              <a:ext uri="{FF2B5EF4-FFF2-40B4-BE49-F238E27FC236}">
                <a16:creationId xmlns:a16="http://schemas.microsoft.com/office/drawing/2014/main" id="{991C7828-5A4F-441E-14EB-F6689AC23ABD}"/>
              </a:ext>
            </a:extLst>
          </p:cNvPr>
          <p:cNvSpPr txBox="1"/>
          <p:nvPr/>
        </p:nvSpPr>
        <p:spPr>
          <a:xfrm>
            <a:off x="7749872" y="3557414"/>
            <a:ext cx="1168910" cy="461665"/>
          </a:xfrm>
          <a:prstGeom prst="rect">
            <a:avLst/>
          </a:prstGeom>
          <a:noFill/>
        </p:spPr>
        <p:txBody>
          <a:bodyPr wrap="none" rtlCol="0">
            <a:spAutoFit/>
          </a:bodyPr>
          <a:lstStyle/>
          <a:p>
            <a:r>
              <a:rPr lang="en-US" sz="2400" b="1" dirty="0">
                <a:latin typeface="Century Gothic" panose="020B0502020202020204" pitchFamily="34" charset="0"/>
              </a:rPr>
              <a:t>Gangs</a:t>
            </a:r>
          </a:p>
        </p:txBody>
      </p:sp>
      <p:sp>
        <p:nvSpPr>
          <p:cNvPr id="10" name="TextBox 9">
            <a:extLst>
              <a:ext uri="{FF2B5EF4-FFF2-40B4-BE49-F238E27FC236}">
                <a16:creationId xmlns:a16="http://schemas.microsoft.com/office/drawing/2014/main" id="{CBB78A6A-391E-0F5E-4CF6-06C452DB0896}"/>
              </a:ext>
            </a:extLst>
          </p:cNvPr>
          <p:cNvSpPr txBox="1"/>
          <p:nvPr/>
        </p:nvSpPr>
        <p:spPr>
          <a:xfrm>
            <a:off x="7650019" y="5508860"/>
            <a:ext cx="2347117" cy="461665"/>
          </a:xfrm>
          <a:prstGeom prst="rect">
            <a:avLst/>
          </a:prstGeom>
          <a:noFill/>
        </p:spPr>
        <p:txBody>
          <a:bodyPr wrap="none" rtlCol="0">
            <a:spAutoFit/>
          </a:bodyPr>
          <a:lstStyle/>
          <a:p>
            <a:r>
              <a:rPr lang="en-US" sz="2400" b="1" dirty="0">
                <a:latin typeface="Century Gothic" panose="020B0502020202020204" pitchFamily="34" charset="0"/>
              </a:rPr>
              <a:t>parentification</a:t>
            </a:r>
          </a:p>
        </p:txBody>
      </p:sp>
      <p:sp>
        <p:nvSpPr>
          <p:cNvPr id="12" name="TextBox 11">
            <a:extLst>
              <a:ext uri="{FF2B5EF4-FFF2-40B4-BE49-F238E27FC236}">
                <a16:creationId xmlns:a16="http://schemas.microsoft.com/office/drawing/2014/main" id="{2A06FC17-4D54-C968-6340-C396E5214006}"/>
              </a:ext>
            </a:extLst>
          </p:cNvPr>
          <p:cNvSpPr txBox="1"/>
          <p:nvPr/>
        </p:nvSpPr>
        <p:spPr>
          <a:xfrm>
            <a:off x="10017246" y="3955659"/>
            <a:ext cx="1789272" cy="461665"/>
          </a:xfrm>
          <a:prstGeom prst="rect">
            <a:avLst/>
          </a:prstGeom>
          <a:noFill/>
        </p:spPr>
        <p:txBody>
          <a:bodyPr wrap="none" lIns="91440" tIns="45720" rIns="91440" bIns="45720" rtlCol="0" anchor="t">
            <a:spAutoFit/>
          </a:bodyPr>
          <a:lstStyle/>
          <a:p>
            <a:r>
              <a:rPr lang="en-US" sz="2400" b="1">
                <a:latin typeface="Century Gothic"/>
              </a:rPr>
              <a:t>Viking Line</a:t>
            </a:r>
            <a:endParaRPr lang="en-US" sz="2400" b="1">
              <a:latin typeface="Century Gothic" panose="020B0502020202020204" pitchFamily="34" charset="0"/>
            </a:endParaRPr>
          </a:p>
        </p:txBody>
      </p:sp>
      <p:sp>
        <p:nvSpPr>
          <p:cNvPr id="13" name="TextBox 12">
            <a:extLst>
              <a:ext uri="{FF2B5EF4-FFF2-40B4-BE49-F238E27FC236}">
                <a16:creationId xmlns:a16="http://schemas.microsoft.com/office/drawing/2014/main" id="{1063196A-4EFD-0E10-5944-F8E63B1E77DB}"/>
              </a:ext>
            </a:extLst>
          </p:cNvPr>
          <p:cNvSpPr txBox="1"/>
          <p:nvPr/>
        </p:nvSpPr>
        <p:spPr>
          <a:xfrm>
            <a:off x="8129239" y="3077816"/>
            <a:ext cx="3185487" cy="461665"/>
          </a:xfrm>
          <a:prstGeom prst="rect">
            <a:avLst/>
          </a:prstGeom>
          <a:noFill/>
        </p:spPr>
        <p:txBody>
          <a:bodyPr wrap="none" rtlCol="0">
            <a:spAutoFit/>
          </a:bodyPr>
          <a:lstStyle/>
          <a:p>
            <a:r>
              <a:rPr lang="en-US" sz="2400" b="1" dirty="0">
                <a:latin typeface="Century Gothic" panose="020B0502020202020204" pitchFamily="34" charset="0"/>
              </a:rPr>
              <a:t>extended metaphor</a:t>
            </a:r>
          </a:p>
        </p:txBody>
      </p:sp>
      <p:sp>
        <p:nvSpPr>
          <p:cNvPr id="14" name="TextBox 13">
            <a:extLst>
              <a:ext uri="{FF2B5EF4-FFF2-40B4-BE49-F238E27FC236}">
                <a16:creationId xmlns:a16="http://schemas.microsoft.com/office/drawing/2014/main" id="{10CD5230-E22B-FFB9-3E0B-692DD641F370}"/>
              </a:ext>
            </a:extLst>
          </p:cNvPr>
          <p:cNvSpPr txBox="1"/>
          <p:nvPr/>
        </p:nvSpPr>
        <p:spPr>
          <a:xfrm>
            <a:off x="7858198" y="2634831"/>
            <a:ext cx="1981633" cy="461665"/>
          </a:xfrm>
          <a:prstGeom prst="rect">
            <a:avLst/>
          </a:prstGeom>
          <a:noFill/>
        </p:spPr>
        <p:txBody>
          <a:bodyPr wrap="none" rtlCol="0">
            <a:spAutoFit/>
          </a:bodyPr>
          <a:lstStyle/>
          <a:p>
            <a:r>
              <a:rPr lang="en-US" sz="2400" b="1" dirty="0">
                <a:latin typeface="Century Gothic" panose="020B0502020202020204" pitchFamily="34" charset="0"/>
              </a:rPr>
              <a:t>verse Novel</a:t>
            </a:r>
          </a:p>
        </p:txBody>
      </p:sp>
      <p:sp>
        <p:nvSpPr>
          <p:cNvPr id="15" name="TextBox 14">
            <a:extLst>
              <a:ext uri="{FF2B5EF4-FFF2-40B4-BE49-F238E27FC236}">
                <a16:creationId xmlns:a16="http://schemas.microsoft.com/office/drawing/2014/main" id="{4B5F745F-FBEB-8C5E-11FE-3099B0235900}"/>
              </a:ext>
            </a:extLst>
          </p:cNvPr>
          <p:cNvSpPr txBox="1"/>
          <p:nvPr/>
        </p:nvSpPr>
        <p:spPr>
          <a:xfrm>
            <a:off x="9502710" y="2284658"/>
            <a:ext cx="2214068" cy="461665"/>
          </a:xfrm>
          <a:prstGeom prst="rect">
            <a:avLst/>
          </a:prstGeom>
          <a:noFill/>
        </p:spPr>
        <p:txBody>
          <a:bodyPr wrap="none" rtlCol="0">
            <a:spAutoFit/>
          </a:bodyPr>
          <a:lstStyle/>
          <a:p>
            <a:r>
              <a:rPr lang="en-US" sz="2400" b="1" dirty="0">
                <a:latin typeface="Century Gothic" panose="020B0502020202020204" pitchFamily="34" charset="0"/>
              </a:rPr>
              <a:t>Peer pressure</a:t>
            </a:r>
          </a:p>
        </p:txBody>
      </p:sp>
      <p:sp>
        <p:nvSpPr>
          <p:cNvPr id="16" name="TextBox 15">
            <a:extLst>
              <a:ext uri="{FF2B5EF4-FFF2-40B4-BE49-F238E27FC236}">
                <a16:creationId xmlns:a16="http://schemas.microsoft.com/office/drawing/2014/main" id="{34FD7B5D-36C2-4DB7-3040-A8BBF652A940}"/>
              </a:ext>
            </a:extLst>
          </p:cNvPr>
          <p:cNvSpPr txBox="1"/>
          <p:nvPr/>
        </p:nvSpPr>
        <p:spPr>
          <a:xfrm>
            <a:off x="5282242" y="5824718"/>
            <a:ext cx="1200970" cy="461665"/>
          </a:xfrm>
          <a:prstGeom prst="rect">
            <a:avLst/>
          </a:prstGeom>
          <a:noFill/>
        </p:spPr>
        <p:txBody>
          <a:bodyPr wrap="none" lIns="91440" tIns="45720" rIns="91440" bIns="45720" rtlCol="0" anchor="t">
            <a:spAutoFit/>
          </a:bodyPr>
          <a:lstStyle/>
          <a:p>
            <a:r>
              <a:rPr lang="en-US" sz="2400" b="1" dirty="0">
                <a:latin typeface="Century Gothic"/>
              </a:rPr>
              <a:t>the Flo</a:t>
            </a:r>
            <a:endParaRPr lang="en-US" sz="2400" b="1" dirty="0">
              <a:latin typeface="Century Gothic" panose="020B0502020202020204" pitchFamily="34" charset="0"/>
            </a:endParaRPr>
          </a:p>
        </p:txBody>
      </p:sp>
      <p:sp>
        <p:nvSpPr>
          <p:cNvPr id="17" name="TextBox 16">
            <a:extLst>
              <a:ext uri="{FF2B5EF4-FFF2-40B4-BE49-F238E27FC236}">
                <a16:creationId xmlns:a16="http://schemas.microsoft.com/office/drawing/2014/main" id="{C42509B2-59C5-012E-C6CC-E99A345C556B}"/>
              </a:ext>
            </a:extLst>
          </p:cNvPr>
          <p:cNvSpPr txBox="1"/>
          <p:nvPr/>
        </p:nvSpPr>
        <p:spPr>
          <a:xfrm>
            <a:off x="7492714" y="4693918"/>
            <a:ext cx="1563248" cy="461665"/>
          </a:xfrm>
          <a:prstGeom prst="rect">
            <a:avLst/>
          </a:prstGeom>
          <a:noFill/>
        </p:spPr>
        <p:txBody>
          <a:bodyPr wrap="none" lIns="91440" tIns="45720" rIns="91440" bIns="45720" rtlCol="0" anchor="t">
            <a:spAutoFit/>
          </a:bodyPr>
          <a:lstStyle/>
          <a:p>
            <a:r>
              <a:rPr lang="en-US" sz="2400" b="1" dirty="0" err="1">
                <a:latin typeface="Century Gothic"/>
              </a:rPr>
              <a:t>alleycats</a:t>
            </a:r>
            <a:endParaRPr lang="en-US" sz="2400" b="1" dirty="0">
              <a:latin typeface="Century Gothic" panose="020B0502020202020204" pitchFamily="34" charset="0"/>
            </a:endParaRPr>
          </a:p>
        </p:txBody>
      </p:sp>
      <p:sp>
        <p:nvSpPr>
          <p:cNvPr id="18" name="TextBox 17">
            <a:extLst>
              <a:ext uri="{FF2B5EF4-FFF2-40B4-BE49-F238E27FC236}">
                <a16:creationId xmlns:a16="http://schemas.microsoft.com/office/drawing/2014/main" id="{F8A0F9C0-BD07-83F3-F034-987E13B12373}"/>
              </a:ext>
            </a:extLst>
          </p:cNvPr>
          <p:cNvSpPr txBox="1"/>
          <p:nvPr/>
        </p:nvSpPr>
        <p:spPr>
          <a:xfrm>
            <a:off x="5843239" y="5285678"/>
            <a:ext cx="1829347" cy="461665"/>
          </a:xfrm>
          <a:prstGeom prst="rect">
            <a:avLst/>
          </a:prstGeom>
          <a:noFill/>
        </p:spPr>
        <p:txBody>
          <a:bodyPr wrap="none" lIns="91440" tIns="45720" rIns="91440" bIns="45720" rtlCol="0" anchor="t">
            <a:spAutoFit/>
          </a:bodyPr>
          <a:lstStyle/>
          <a:p>
            <a:r>
              <a:rPr lang="en-US" sz="2400" b="1" dirty="0">
                <a:latin typeface="Century Gothic"/>
              </a:rPr>
              <a:t>trap House</a:t>
            </a:r>
            <a:endParaRPr lang="en-US" sz="2400" b="1" dirty="0"/>
          </a:p>
        </p:txBody>
      </p:sp>
      <p:sp>
        <p:nvSpPr>
          <p:cNvPr id="19" name="TextBox 18">
            <a:extLst>
              <a:ext uri="{FF2B5EF4-FFF2-40B4-BE49-F238E27FC236}">
                <a16:creationId xmlns:a16="http://schemas.microsoft.com/office/drawing/2014/main" id="{3820B6E2-CC4B-FB95-F96C-60C7BF276D7C}"/>
              </a:ext>
            </a:extLst>
          </p:cNvPr>
          <p:cNvSpPr txBox="1"/>
          <p:nvPr/>
        </p:nvSpPr>
        <p:spPr>
          <a:xfrm>
            <a:off x="5586761" y="3401122"/>
            <a:ext cx="1478290" cy="461665"/>
          </a:xfrm>
          <a:prstGeom prst="rect">
            <a:avLst/>
          </a:prstGeom>
          <a:noFill/>
        </p:spPr>
        <p:txBody>
          <a:bodyPr wrap="none" rtlCol="0">
            <a:spAutoFit/>
          </a:bodyPr>
          <a:lstStyle/>
          <a:p>
            <a:r>
              <a:rPr lang="en-US" sz="2400" b="1" dirty="0">
                <a:latin typeface="Century Gothic" panose="020B0502020202020204" pitchFamily="34" charset="0"/>
              </a:rPr>
              <a:t>the twins</a:t>
            </a:r>
          </a:p>
        </p:txBody>
      </p:sp>
      <p:sp>
        <p:nvSpPr>
          <p:cNvPr id="20" name="TextBox 19">
            <a:extLst>
              <a:ext uri="{FF2B5EF4-FFF2-40B4-BE49-F238E27FC236}">
                <a16:creationId xmlns:a16="http://schemas.microsoft.com/office/drawing/2014/main" id="{E0A11937-6C00-5413-D1E0-D4807B094D91}"/>
              </a:ext>
            </a:extLst>
          </p:cNvPr>
          <p:cNvSpPr txBox="1"/>
          <p:nvPr/>
        </p:nvSpPr>
        <p:spPr>
          <a:xfrm>
            <a:off x="8129239" y="1572322"/>
            <a:ext cx="1968809" cy="461665"/>
          </a:xfrm>
          <a:prstGeom prst="rect">
            <a:avLst/>
          </a:prstGeom>
          <a:noFill/>
        </p:spPr>
        <p:txBody>
          <a:bodyPr wrap="none" rtlCol="0">
            <a:spAutoFit/>
          </a:bodyPr>
          <a:lstStyle/>
          <a:p>
            <a:r>
              <a:rPr lang="en-US" sz="2400" b="1" dirty="0">
                <a:latin typeface="Century Gothic" panose="020B0502020202020204" pitchFamily="34" charset="0"/>
              </a:rPr>
              <a:t>county lines</a:t>
            </a:r>
          </a:p>
        </p:txBody>
      </p:sp>
      <p:sp>
        <p:nvSpPr>
          <p:cNvPr id="22" name="TextBox 21">
            <a:extLst>
              <a:ext uri="{FF2B5EF4-FFF2-40B4-BE49-F238E27FC236}">
                <a16:creationId xmlns:a16="http://schemas.microsoft.com/office/drawing/2014/main" id="{E83F7E12-9871-0CD8-610A-B2B11D1F4F55}"/>
              </a:ext>
            </a:extLst>
          </p:cNvPr>
          <p:cNvSpPr txBox="1"/>
          <p:nvPr/>
        </p:nvSpPr>
        <p:spPr>
          <a:xfrm>
            <a:off x="8839558" y="4140325"/>
            <a:ext cx="548548" cy="461665"/>
          </a:xfrm>
          <a:prstGeom prst="rect">
            <a:avLst/>
          </a:prstGeom>
          <a:noFill/>
        </p:spPr>
        <p:txBody>
          <a:bodyPr wrap="none" lIns="91440" tIns="45720" rIns="91440" bIns="45720" rtlCol="0" anchor="t">
            <a:spAutoFit/>
          </a:bodyPr>
          <a:lstStyle/>
          <a:p>
            <a:r>
              <a:rPr lang="en-US" sz="2400" b="1">
                <a:latin typeface="Century Gothic"/>
              </a:rPr>
              <a:t>K1</a:t>
            </a:r>
            <a:endParaRPr lang="en-US" sz="2400" b="1">
              <a:latin typeface="Century Gothic" panose="020B0502020202020204" pitchFamily="34" charset="0"/>
            </a:endParaRPr>
          </a:p>
        </p:txBody>
      </p:sp>
      <p:sp>
        <p:nvSpPr>
          <p:cNvPr id="23" name="TextBox 22">
            <a:extLst>
              <a:ext uri="{FF2B5EF4-FFF2-40B4-BE49-F238E27FC236}">
                <a16:creationId xmlns:a16="http://schemas.microsoft.com/office/drawing/2014/main" id="{11A9A549-53A9-650A-6EC2-ADAC245C1D73}"/>
              </a:ext>
            </a:extLst>
          </p:cNvPr>
          <p:cNvSpPr txBox="1"/>
          <p:nvPr/>
        </p:nvSpPr>
        <p:spPr>
          <a:xfrm>
            <a:off x="5486400" y="2486722"/>
            <a:ext cx="1928733" cy="461665"/>
          </a:xfrm>
          <a:prstGeom prst="rect">
            <a:avLst/>
          </a:prstGeom>
          <a:noFill/>
        </p:spPr>
        <p:txBody>
          <a:bodyPr wrap="none" lIns="91440" tIns="45720" rIns="91440" bIns="45720" rtlCol="0" anchor="t">
            <a:spAutoFit/>
          </a:bodyPr>
          <a:lstStyle/>
          <a:p>
            <a:r>
              <a:rPr lang="en-US" sz="2400" b="1" dirty="0">
                <a:latin typeface="Century Gothic"/>
              </a:rPr>
              <a:t>dilapidated</a:t>
            </a:r>
            <a:endParaRPr lang="en-US" sz="2400" b="1" dirty="0">
              <a:latin typeface="Century Gothic" panose="020B0502020202020204" pitchFamily="34" charset="0"/>
            </a:endParaRPr>
          </a:p>
        </p:txBody>
      </p:sp>
      <p:sp>
        <p:nvSpPr>
          <p:cNvPr id="24" name="TextBox 23">
            <a:extLst>
              <a:ext uri="{FF2B5EF4-FFF2-40B4-BE49-F238E27FC236}">
                <a16:creationId xmlns:a16="http://schemas.microsoft.com/office/drawing/2014/main" id="{5D499E82-B6DE-B477-814C-73B73205DE61}"/>
              </a:ext>
            </a:extLst>
          </p:cNvPr>
          <p:cNvSpPr txBox="1"/>
          <p:nvPr/>
        </p:nvSpPr>
        <p:spPr>
          <a:xfrm>
            <a:off x="5653919" y="1497241"/>
            <a:ext cx="813043" cy="461665"/>
          </a:xfrm>
          <a:prstGeom prst="rect">
            <a:avLst/>
          </a:prstGeom>
          <a:noFill/>
        </p:spPr>
        <p:txBody>
          <a:bodyPr wrap="none" rtlCol="0">
            <a:spAutoFit/>
          </a:bodyPr>
          <a:lstStyle/>
          <a:p>
            <a:r>
              <a:rPr lang="en-US" sz="2400" b="1">
                <a:latin typeface="Century Gothic" panose="020B0502020202020204" pitchFamily="34" charset="0"/>
              </a:rPr>
              <a:t>Ravi</a:t>
            </a:r>
          </a:p>
        </p:txBody>
      </p:sp>
      <p:sp>
        <p:nvSpPr>
          <p:cNvPr id="25" name="TextBox 24">
            <a:extLst>
              <a:ext uri="{FF2B5EF4-FFF2-40B4-BE49-F238E27FC236}">
                <a16:creationId xmlns:a16="http://schemas.microsoft.com/office/drawing/2014/main" id="{394EC764-0089-D282-4A09-FA556B9934CB}"/>
              </a:ext>
            </a:extLst>
          </p:cNvPr>
          <p:cNvSpPr txBox="1"/>
          <p:nvPr/>
        </p:nvSpPr>
        <p:spPr>
          <a:xfrm>
            <a:off x="10649150" y="4467614"/>
            <a:ext cx="1164101" cy="400110"/>
          </a:xfrm>
          <a:prstGeom prst="rect">
            <a:avLst/>
          </a:prstGeom>
          <a:noFill/>
        </p:spPr>
        <p:txBody>
          <a:bodyPr wrap="none" lIns="91440" tIns="45720" rIns="91440" bIns="45720" rtlCol="0" anchor="t">
            <a:spAutoFit/>
          </a:bodyPr>
          <a:lstStyle/>
          <a:p>
            <a:r>
              <a:rPr lang="en-US" sz="2000" b="1" dirty="0">
                <a:latin typeface="Century Gothic"/>
              </a:rPr>
              <a:t>bullying</a:t>
            </a:r>
            <a:endParaRPr lang="en-US" sz="2000" b="1" dirty="0">
              <a:latin typeface="Century Gothic" panose="020B0502020202020204" pitchFamily="34" charset="0"/>
            </a:endParaRPr>
          </a:p>
        </p:txBody>
      </p:sp>
      <p:sp>
        <p:nvSpPr>
          <p:cNvPr id="2" name="Title 1">
            <a:extLst>
              <a:ext uri="{FF2B5EF4-FFF2-40B4-BE49-F238E27FC236}">
                <a16:creationId xmlns:a16="http://schemas.microsoft.com/office/drawing/2014/main" id="{DD5C3AFF-0CC0-50A1-E45C-B289149716BC}"/>
              </a:ext>
            </a:extLst>
          </p:cNvPr>
          <p:cNvSpPr>
            <a:spLocks noGrp="1"/>
          </p:cNvSpPr>
          <p:nvPr>
            <p:ph type="title"/>
          </p:nvPr>
        </p:nvSpPr>
        <p:spPr/>
        <p:txBody>
          <a:bodyPr/>
          <a:lstStyle/>
          <a:p>
            <a:r>
              <a:rPr lang="en-GB" dirty="0"/>
              <a:t>Do Now</a:t>
            </a:r>
          </a:p>
        </p:txBody>
      </p:sp>
      <p:pic>
        <p:nvPicPr>
          <p:cNvPr id="4" name="Picture 3" descr="A diagram of a person&amp;#39;s face&#10;&#10;AI-generated content may be incorrect.">
            <a:extLst>
              <a:ext uri="{FF2B5EF4-FFF2-40B4-BE49-F238E27FC236}">
                <a16:creationId xmlns:a16="http://schemas.microsoft.com/office/drawing/2014/main" id="{B63A79AB-9DA0-2CB9-7943-7513B4BA51C1}"/>
              </a:ext>
            </a:extLst>
          </p:cNvPr>
          <p:cNvPicPr>
            <a:picLocks noChangeAspect="1"/>
          </p:cNvPicPr>
          <p:nvPr/>
        </p:nvPicPr>
        <p:blipFill>
          <a:blip r:embed="rId3"/>
          <a:stretch>
            <a:fillRect/>
          </a:stretch>
        </p:blipFill>
        <p:spPr>
          <a:xfrm>
            <a:off x="9113643" y="166453"/>
            <a:ext cx="2694573" cy="1142498"/>
          </a:xfrm>
          <a:prstGeom prst="rect">
            <a:avLst/>
          </a:prstGeom>
        </p:spPr>
      </p:pic>
      <p:sp>
        <p:nvSpPr>
          <p:cNvPr id="21" name="Rectangle 20">
            <a:extLst>
              <a:ext uri="{FF2B5EF4-FFF2-40B4-BE49-F238E27FC236}">
                <a16:creationId xmlns:a16="http://schemas.microsoft.com/office/drawing/2014/main" id="{860891EB-2CE9-CC5C-49A5-F3CEE2E52011}"/>
              </a:ext>
            </a:extLst>
          </p:cNvPr>
          <p:cNvSpPr/>
          <p:nvPr/>
        </p:nvSpPr>
        <p:spPr>
          <a:xfrm>
            <a:off x="3692892" y="6274085"/>
            <a:ext cx="5496653" cy="414028"/>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2173038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C6E6F82-806D-8DB9-920D-282B98D53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645C00-3193-968D-889C-782640C99122}"/>
              </a:ext>
            </a:extLst>
          </p:cNvPr>
          <p:cNvSpPr>
            <a:spLocks noGrp="1"/>
          </p:cNvSpPr>
          <p:nvPr>
            <p:ph type="title"/>
          </p:nvPr>
        </p:nvSpPr>
        <p:spPr/>
        <p:txBody>
          <a:bodyPr/>
          <a:lstStyle/>
          <a:p>
            <a:r>
              <a:rPr lang="en-GB">
                <a:latin typeface="Open Sans"/>
                <a:ea typeface="Open Sans"/>
                <a:cs typeface="Open Sans"/>
              </a:rPr>
              <a:t>Erik’s Moral Dilemma </a:t>
            </a:r>
            <a:endParaRPr lang="en-GB"/>
          </a:p>
        </p:txBody>
      </p:sp>
      <p:sp>
        <p:nvSpPr>
          <p:cNvPr id="3" name="Content Placeholder 2">
            <a:extLst>
              <a:ext uri="{FF2B5EF4-FFF2-40B4-BE49-F238E27FC236}">
                <a16:creationId xmlns:a16="http://schemas.microsoft.com/office/drawing/2014/main" id="{EAFBEB03-01C2-DD75-7D03-394C5C4323A4}"/>
              </a:ext>
            </a:extLst>
          </p:cNvPr>
          <p:cNvSpPr>
            <a:spLocks noGrp="1"/>
          </p:cNvSpPr>
          <p:nvPr>
            <p:ph idx="1"/>
          </p:nvPr>
        </p:nvSpPr>
        <p:spPr/>
        <p:txBody>
          <a:bodyPr vert="horz" lIns="91440" tIns="45720" rIns="91440" bIns="45720" rtlCol="0" anchor="t">
            <a:normAutofit/>
          </a:bodyPr>
          <a:lstStyle/>
          <a:p>
            <a:endParaRPr lang="en-GB"/>
          </a:p>
          <a:p>
            <a:endParaRPr lang="en-GB"/>
          </a:p>
        </p:txBody>
      </p:sp>
      <p:graphicFrame>
        <p:nvGraphicFramePr>
          <p:cNvPr id="5" name="Table 4">
            <a:extLst>
              <a:ext uri="{FF2B5EF4-FFF2-40B4-BE49-F238E27FC236}">
                <a16:creationId xmlns:a16="http://schemas.microsoft.com/office/drawing/2014/main" id="{2E790764-A0C0-94C0-1C65-18767147CBD9}"/>
              </a:ext>
            </a:extLst>
          </p:cNvPr>
          <p:cNvGraphicFramePr>
            <a:graphicFrameLocks noGrp="1"/>
          </p:cNvGraphicFramePr>
          <p:nvPr>
            <p:extLst>
              <p:ext uri="{D42A27DB-BD31-4B8C-83A1-F6EECF244321}">
                <p14:modId xmlns:p14="http://schemas.microsoft.com/office/powerpoint/2010/main" val="239642634"/>
              </p:ext>
            </p:extLst>
          </p:nvPr>
        </p:nvGraphicFramePr>
        <p:xfrm>
          <a:off x="6095999" y="2310190"/>
          <a:ext cx="5953902" cy="2261143"/>
        </p:xfrm>
        <a:graphic>
          <a:graphicData uri="http://schemas.openxmlformats.org/drawingml/2006/table">
            <a:tbl>
              <a:tblPr firstRow="1" bandRow="1">
                <a:tableStyleId>{5C22544A-7EE6-4342-B048-85BDC9FD1C3A}</a:tableStyleId>
              </a:tblPr>
              <a:tblGrid>
                <a:gridCol w="2976951">
                  <a:extLst>
                    <a:ext uri="{9D8B030D-6E8A-4147-A177-3AD203B41FA5}">
                      <a16:colId xmlns:a16="http://schemas.microsoft.com/office/drawing/2014/main" val="3507626937"/>
                    </a:ext>
                  </a:extLst>
                </a:gridCol>
                <a:gridCol w="2976951">
                  <a:extLst>
                    <a:ext uri="{9D8B030D-6E8A-4147-A177-3AD203B41FA5}">
                      <a16:colId xmlns:a16="http://schemas.microsoft.com/office/drawing/2014/main" val="702523712"/>
                    </a:ext>
                  </a:extLst>
                </a:gridCol>
              </a:tblGrid>
              <a:tr h="725714">
                <a:tc>
                  <a:txBody>
                    <a:bodyPr/>
                    <a:lstStyle/>
                    <a:p>
                      <a:r>
                        <a:rPr lang="en-GB">
                          <a:latin typeface="Century Gothic"/>
                        </a:rPr>
                        <a:t>Reasons to agree to the mission</a:t>
                      </a:r>
                    </a:p>
                  </a:txBody>
                  <a:tcPr/>
                </a:tc>
                <a:tc>
                  <a:txBody>
                    <a:bodyPr/>
                    <a:lstStyle/>
                    <a:p>
                      <a:r>
                        <a:rPr lang="en-GB">
                          <a:latin typeface="Century Gothic"/>
                        </a:rPr>
                        <a:t>Reasons to reject the mission</a:t>
                      </a:r>
                    </a:p>
                  </a:txBody>
                  <a:tcPr/>
                </a:tc>
                <a:extLst>
                  <a:ext uri="{0D108BD9-81ED-4DB2-BD59-A6C34878D82A}">
                    <a16:rowId xmlns:a16="http://schemas.microsoft.com/office/drawing/2014/main" val="1959685104"/>
                  </a:ext>
                </a:extLst>
              </a:tr>
              <a:tr h="621029">
                <a:tc>
                  <a:txBody>
                    <a:bodyPr/>
                    <a:lstStyle/>
                    <a:p>
                      <a:r>
                        <a:rPr lang="en-GB" b="1">
                          <a:solidFill>
                            <a:srgbClr val="00B050"/>
                          </a:solidFill>
                          <a:latin typeface="Century Gothic"/>
                        </a:rPr>
                        <a:t>Compassion towards his mum and her financial situation</a:t>
                      </a:r>
                    </a:p>
                  </a:txBody>
                  <a:tcPr/>
                </a:tc>
                <a:tc>
                  <a:txBody>
                    <a:bodyPr/>
                    <a:lstStyle/>
                    <a:p>
                      <a:r>
                        <a:rPr lang="en-GB" b="1">
                          <a:solidFill>
                            <a:srgbClr val="00B050"/>
                          </a:solidFill>
                          <a:latin typeface="Century Gothic"/>
                        </a:rPr>
                        <a:t>It is illegal</a:t>
                      </a:r>
                    </a:p>
                  </a:txBody>
                  <a:tcPr/>
                </a:tc>
                <a:extLst>
                  <a:ext uri="{0D108BD9-81ED-4DB2-BD59-A6C34878D82A}">
                    <a16:rowId xmlns:a16="http://schemas.microsoft.com/office/drawing/2014/main" val="658793453"/>
                  </a:ext>
                </a:extLst>
              </a:tr>
              <a:tr h="621029">
                <a:tc>
                  <a:txBody>
                    <a:bodyPr/>
                    <a:lstStyle/>
                    <a:p>
                      <a:r>
                        <a:rPr lang="en-GB" b="1">
                          <a:solidFill>
                            <a:srgbClr val="00B050"/>
                          </a:solidFill>
                          <a:latin typeface="Century Gothic"/>
                        </a:rPr>
                        <a:t>Scared of K1 if he said no</a:t>
                      </a:r>
                    </a:p>
                  </a:txBody>
                  <a:tcPr/>
                </a:tc>
                <a:tc>
                  <a:txBody>
                    <a:bodyPr/>
                    <a:lstStyle/>
                    <a:p>
                      <a:r>
                        <a:rPr lang="en-GB" b="1">
                          <a:solidFill>
                            <a:srgbClr val="00B050"/>
                          </a:solidFill>
                          <a:latin typeface="Century Gothic"/>
                        </a:rPr>
                        <a:t>Letting his Dad down</a:t>
                      </a:r>
                    </a:p>
                  </a:txBody>
                  <a:tcPr/>
                </a:tc>
                <a:extLst>
                  <a:ext uri="{0D108BD9-81ED-4DB2-BD59-A6C34878D82A}">
                    <a16:rowId xmlns:a16="http://schemas.microsoft.com/office/drawing/2014/main" val="3499852189"/>
                  </a:ext>
                </a:extLst>
              </a:tr>
            </a:tbl>
          </a:graphicData>
        </a:graphic>
      </p:graphicFrame>
      <p:sp>
        <p:nvSpPr>
          <p:cNvPr id="6" name="TextBox 5">
            <a:extLst>
              <a:ext uri="{FF2B5EF4-FFF2-40B4-BE49-F238E27FC236}">
                <a16:creationId xmlns:a16="http://schemas.microsoft.com/office/drawing/2014/main" id="{32EC413B-B264-69C5-816E-67EF59C78E55}"/>
              </a:ext>
            </a:extLst>
          </p:cNvPr>
          <p:cNvSpPr txBox="1"/>
          <p:nvPr/>
        </p:nvSpPr>
        <p:spPr>
          <a:xfrm>
            <a:off x="241905" y="1106714"/>
            <a:ext cx="586619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Century Gothic"/>
                <a:ea typeface="Open Sans"/>
                <a:cs typeface="Open Sans"/>
              </a:rPr>
              <a:t>I</a:t>
            </a:r>
            <a:r>
              <a:rPr lang="en-GB" sz="2000">
                <a:latin typeface="Century Gothic"/>
                <a:ea typeface="Open Sans"/>
                <a:cs typeface="Open Sans"/>
              </a:rPr>
              <a:t>magine you are Erik at this point in the novel, write an internal monologue about your thoughts and feelings.</a:t>
            </a:r>
          </a:p>
          <a:p>
            <a:r>
              <a:rPr lang="en-GB" sz="2000" b="1" i="1">
                <a:latin typeface="Century Gothic"/>
                <a:ea typeface="+mn-lt"/>
                <a:cs typeface="+mn-lt"/>
              </a:rPr>
              <a:t>Start with: </a:t>
            </a:r>
            <a:r>
              <a:rPr lang="en-GB" sz="2000" i="1">
                <a:latin typeface="Century Gothic"/>
                <a:ea typeface="+mn-lt"/>
                <a:cs typeface="+mn-lt"/>
              </a:rPr>
              <a:t>Ever since I said yes to K1, thoughts have been racing round my head like a...</a:t>
            </a:r>
          </a:p>
          <a:p>
            <a:pPr marL="285750" indent="-285750">
              <a:buFont typeface="Arial"/>
              <a:buChar char="•"/>
            </a:pPr>
            <a:r>
              <a:rPr lang="en-GB" sz="2000" i="1">
                <a:latin typeface="Century Gothic"/>
                <a:ea typeface="+mn-lt"/>
                <a:cs typeface="+mn-lt"/>
              </a:rPr>
              <a:t>I can’t stop thinking about...</a:t>
            </a:r>
            <a:endParaRPr lang="en-GB" sz="2000">
              <a:latin typeface="Century Gothic"/>
              <a:ea typeface="Open Sans"/>
              <a:cs typeface="Open Sans"/>
            </a:endParaRPr>
          </a:p>
          <a:p>
            <a:pPr marL="285750" indent="-285750">
              <a:buFont typeface="Arial"/>
              <a:buChar char="•"/>
            </a:pPr>
            <a:r>
              <a:rPr lang="en-GB" sz="2000" i="1">
                <a:latin typeface="Century Gothic"/>
                <a:ea typeface="+mn-lt"/>
                <a:cs typeface="+mn-lt"/>
              </a:rPr>
              <a:t>Part of me feels like...</a:t>
            </a:r>
            <a:endParaRPr lang="en-GB" sz="2000">
              <a:latin typeface="Century Gothic"/>
              <a:ea typeface="Open Sans"/>
              <a:cs typeface="Open Sans"/>
            </a:endParaRPr>
          </a:p>
          <a:p>
            <a:pPr marL="285750" indent="-285750">
              <a:buFont typeface="Arial"/>
              <a:buChar char="•"/>
            </a:pPr>
            <a:r>
              <a:rPr lang="en-GB" sz="2000" i="1">
                <a:latin typeface="Century Gothic"/>
                <a:ea typeface="+mn-lt"/>
                <a:cs typeface="+mn-lt"/>
              </a:rPr>
              <a:t>Deep down, I know that...</a:t>
            </a:r>
            <a:endParaRPr lang="en-GB" sz="2000">
              <a:latin typeface="Century Gothic"/>
              <a:ea typeface="Open Sans"/>
              <a:cs typeface="Open Sans"/>
            </a:endParaRPr>
          </a:p>
          <a:p>
            <a:pPr marL="285750" indent="-285750">
              <a:buFont typeface="Arial"/>
              <a:buChar char="•"/>
            </a:pPr>
            <a:r>
              <a:rPr lang="en-GB" sz="2000" i="1">
                <a:latin typeface="Century Gothic"/>
                <a:ea typeface="+mn-lt"/>
                <a:cs typeface="+mn-lt"/>
              </a:rPr>
              <a:t>I wish I had...</a:t>
            </a:r>
            <a:endParaRPr lang="en-GB" sz="2000">
              <a:latin typeface="Century Gothic"/>
              <a:ea typeface="Open Sans"/>
              <a:cs typeface="Open Sans"/>
            </a:endParaRPr>
          </a:p>
          <a:p>
            <a:pPr marL="285750" indent="-285750">
              <a:buFont typeface="Arial"/>
              <a:buChar char="•"/>
            </a:pPr>
            <a:r>
              <a:rPr lang="en-GB" sz="2000" i="1">
                <a:latin typeface="Century Gothic"/>
                <a:ea typeface="+mn-lt"/>
                <a:cs typeface="+mn-lt"/>
              </a:rPr>
              <a:t>What if I had just said no?</a:t>
            </a:r>
            <a:endParaRPr lang="en-GB" sz="2000">
              <a:latin typeface="Century Gothic"/>
              <a:ea typeface="Open Sans"/>
              <a:cs typeface="Open Sans"/>
            </a:endParaRPr>
          </a:p>
          <a:p>
            <a:pPr marL="285750" indent="-285750">
              <a:buFont typeface="Arial"/>
              <a:buChar char="•"/>
            </a:pPr>
            <a:r>
              <a:rPr lang="en-GB" sz="2000" i="1">
                <a:latin typeface="Century Gothic"/>
                <a:ea typeface="+mn-lt"/>
                <a:cs typeface="+mn-lt"/>
              </a:rPr>
              <a:t>Everything feels messed up because...</a:t>
            </a:r>
            <a:endParaRPr lang="en-GB" sz="2000" i="1">
              <a:latin typeface="Century Gothic"/>
              <a:ea typeface="Open Sans"/>
              <a:cs typeface="Open Sans"/>
            </a:endParaRPr>
          </a:p>
          <a:p>
            <a:pPr marL="285750" indent="-285750">
              <a:buFont typeface="Arial"/>
              <a:buChar char="•"/>
            </a:pPr>
            <a:endParaRPr lang="en-GB" sz="2000" i="1">
              <a:latin typeface="Century Gothic"/>
              <a:ea typeface="Open Sans"/>
              <a:cs typeface="Open Sans"/>
            </a:endParaRPr>
          </a:p>
          <a:p>
            <a:r>
              <a:rPr lang="en-GB" sz="2000" b="1">
                <a:latin typeface="Century Gothic"/>
                <a:ea typeface="Open Sans"/>
                <a:cs typeface="Open Sans"/>
              </a:rPr>
              <a:t>Stretch it: </a:t>
            </a:r>
            <a:r>
              <a:rPr lang="en-GB" sz="2000">
                <a:latin typeface="Century Gothic"/>
                <a:ea typeface="Open Sans"/>
                <a:cs typeface="Open Sans"/>
              </a:rPr>
              <a:t>can you use the extended metaphor of dominos?</a:t>
            </a:r>
          </a:p>
          <a:p>
            <a:r>
              <a:rPr lang="en-GB" sz="2000" b="1">
                <a:latin typeface="Century Gothic"/>
                <a:ea typeface="Open Sans"/>
                <a:cs typeface="Open Sans"/>
              </a:rPr>
              <a:t>Key vocabulary: </a:t>
            </a:r>
            <a:r>
              <a:rPr lang="en-GB" sz="2000">
                <a:latin typeface="Century Gothic"/>
                <a:ea typeface="Open Sans"/>
                <a:cs typeface="Open Sans"/>
              </a:rPr>
              <a:t>conflicted, compassion, dilemma</a:t>
            </a:r>
          </a:p>
          <a:p>
            <a:endParaRPr lang="en-GB" sz="1600">
              <a:ea typeface="Open Sans"/>
              <a:cs typeface="Open Sans"/>
            </a:endParaRPr>
          </a:p>
        </p:txBody>
      </p:sp>
      <p:pic>
        <p:nvPicPr>
          <p:cNvPr id="8" name="Picture 7" descr="A diagram of a person&amp;#39;s face&#10;&#10;AI-generated content may be incorrect.">
            <a:extLst>
              <a:ext uri="{FF2B5EF4-FFF2-40B4-BE49-F238E27FC236}">
                <a16:creationId xmlns:a16="http://schemas.microsoft.com/office/drawing/2014/main" id="{166775AC-F1A3-78E1-FC7C-C442B91ECEA6}"/>
              </a:ext>
            </a:extLst>
          </p:cNvPr>
          <p:cNvPicPr>
            <a:picLocks noChangeAspect="1"/>
          </p:cNvPicPr>
          <p:nvPr/>
        </p:nvPicPr>
        <p:blipFill>
          <a:blip r:embed="rId2"/>
          <a:stretch>
            <a:fillRect/>
          </a:stretch>
        </p:blipFill>
        <p:spPr>
          <a:xfrm>
            <a:off x="8856829" y="412529"/>
            <a:ext cx="2694573" cy="1142498"/>
          </a:xfrm>
          <a:prstGeom prst="rect">
            <a:avLst/>
          </a:prstGeom>
        </p:spPr>
      </p:pic>
      <p:sp>
        <p:nvSpPr>
          <p:cNvPr id="9" name="Rectangle 8">
            <a:extLst>
              <a:ext uri="{FF2B5EF4-FFF2-40B4-BE49-F238E27FC236}">
                <a16:creationId xmlns:a16="http://schemas.microsoft.com/office/drawing/2014/main" id="{46810E58-583E-0D3E-A55D-15B036EA44E0}"/>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799120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2909D-AEB8-FC95-D1F2-7AAC37B39B68}"/>
              </a:ext>
            </a:extLst>
          </p:cNvPr>
          <p:cNvSpPr>
            <a:spLocks noGrp="1"/>
          </p:cNvSpPr>
          <p:nvPr>
            <p:ph type="title"/>
          </p:nvPr>
        </p:nvSpPr>
        <p:spPr/>
        <p:txBody>
          <a:bodyPr/>
          <a:lstStyle/>
          <a:p>
            <a:r>
              <a:rPr lang="en-GB" dirty="0">
                <a:latin typeface="Open Sans"/>
                <a:ea typeface="Open Sans"/>
                <a:cs typeface="Open Sans"/>
              </a:rPr>
              <a:t>Model response pt 1</a:t>
            </a:r>
            <a:endParaRPr lang="en-GB" dirty="0"/>
          </a:p>
        </p:txBody>
      </p:sp>
      <p:sp>
        <p:nvSpPr>
          <p:cNvPr id="3" name="Content Placeholder 2">
            <a:extLst>
              <a:ext uri="{FF2B5EF4-FFF2-40B4-BE49-F238E27FC236}">
                <a16:creationId xmlns:a16="http://schemas.microsoft.com/office/drawing/2014/main" id="{37E90464-9235-34F4-46C4-C41E9C98FD8E}"/>
              </a:ext>
            </a:extLst>
          </p:cNvPr>
          <p:cNvSpPr>
            <a:spLocks noGrp="1"/>
          </p:cNvSpPr>
          <p:nvPr>
            <p:ph idx="1"/>
          </p:nvPr>
        </p:nvSpPr>
        <p:spPr>
          <a:xfrm>
            <a:off x="246296" y="1088020"/>
            <a:ext cx="11802950" cy="5075388"/>
          </a:xfrm>
        </p:spPr>
        <p:txBody>
          <a:bodyPr vert="horz" lIns="91440" tIns="45720" rIns="91440" bIns="45720" rtlCol="0" anchor="t">
            <a:normAutofit fontScale="92500" lnSpcReduction="10000"/>
          </a:bodyPr>
          <a:lstStyle/>
          <a:p>
            <a:pPr marL="360000">
              <a:lnSpc>
                <a:spcPct val="120000"/>
              </a:lnSpc>
              <a:spcBef>
                <a:spcPts val="1200"/>
              </a:spcBef>
              <a:buNone/>
            </a:pPr>
            <a:r>
              <a:rPr lang="en-GB" sz="2000" b="1" dirty="0">
                <a:latin typeface="Open Sans"/>
                <a:ea typeface="Open Sans"/>
                <a:cs typeface="Open Sans"/>
              </a:rPr>
              <a:t>Ever since I said yes to K1, thoughts have been racing round my head like a row of dominoes tipping one after the other—once that first one fell, everything else came crashing down.</a:t>
            </a:r>
            <a:r>
              <a:rPr lang="en-GB" sz="2000" dirty="0">
                <a:latin typeface="Open Sans"/>
                <a:ea typeface="Open Sans"/>
                <a:cs typeface="Open Sans"/>
              </a:rPr>
              <a:t> I can’t stop thinking about what I’ve got myself into. One bad decision has knocked everything sideways, and now I can’t seem to stop the chain reaction.</a:t>
            </a:r>
            <a:endParaRPr lang="en-US" sz="2000" dirty="0">
              <a:latin typeface="Open Sans"/>
              <a:ea typeface="Open Sans"/>
              <a:cs typeface="Open Sans"/>
            </a:endParaRPr>
          </a:p>
          <a:p>
            <a:pPr marL="360000">
              <a:lnSpc>
                <a:spcPct val="120000"/>
              </a:lnSpc>
              <a:spcBef>
                <a:spcPts val="1200"/>
              </a:spcBef>
              <a:buNone/>
            </a:pPr>
            <a:r>
              <a:rPr lang="en-GB" sz="2000" dirty="0">
                <a:latin typeface="Open Sans"/>
                <a:ea typeface="Open Sans"/>
                <a:cs typeface="Open Sans"/>
              </a:rPr>
              <a:t>I can’t stop thinking about </a:t>
            </a:r>
            <a:r>
              <a:rPr lang="en-GB" sz="2000" i="1" dirty="0">
                <a:latin typeface="Open Sans"/>
                <a:ea typeface="Open Sans"/>
                <a:cs typeface="Open Sans"/>
              </a:rPr>
              <a:t>Mum</a:t>
            </a:r>
            <a:r>
              <a:rPr lang="en-GB" sz="2000" dirty="0">
                <a:latin typeface="Open Sans"/>
                <a:ea typeface="Open Sans"/>
                <a:cs typeface="Open Sans"/>
              </a:rPr>
              <a:t>—how tired she looks every night after work, how she tries to hide the bills from me, how she pretends everything’s fine when I know we’re barely scraping by. I thought maybe, just maybe, agreeing to the mission would help. That I could finally give her something back. Some relief. But that compassion is now tangled in a dilemma I can’t escape.</a:t>
            </a:r>
          </a:p>
          <a:p>
            <a:pPr marL="360000">
              <a:lnSpc>
                <a:spcPct val="120000"/>
              </a:lnSpc>
              <a:spcBef>
                <a:spcPts val="1200"/>
              </a:spcBef>
              <a:buNone/>
            </a:pPr>
            <a:r>
              <a:rPr lang="en-GB" sz="2000" dirty="0">
                <a:latin typeface="Open Sans"/>
                <a:ea typeface="Open Sans"/>
                <a:cs typeface="Open Sans"/>
              </a:rPr>
              <a:t>Part of me feels like I’ve betrayed everything Dad stood for. He believed in doing the right thing, even when it was hard. And here I am—breaking the law, working with </a:t>
            </a:r>
            <a:r>
              <a:rPr lang="en-GB" sz="2000" i="1" dirty="0">
                <a:latin typeface="Open Sans"/>
                <a:ea typeface="Open Sans"/>
                <a:cs typeface="Open Sans"/>
              </a:rPr>
              <a:t>K1</a:t>
            </a:r>
            <a:r>
              <a:rPr lang="en-GB" sz="2000" dirty="0">
                <a:latin typeface="Open Sans"/>
                <a:ea typeface="Open Sans"/>
                <a:cs typeface="Open Sans"/>
              </a:rPr>
              <a:t> of all people, and keeping it all a secret. What would he say if he saw me now?</a:t>
            </a:r>
          </a:p>
          <a:p>
            <a:pPr marL="360000">
              <a:lnSpc>
                <a:spcPct val="120000"/>
              </a:lnSpc>
              <a:spcBef>
                <a:spcPts val="1200"/>
              </a:spcBef>
              <a:buNone/>
            </a:pPr>
            <a:r>
              <a:rPr lang="en-GB" sz="2000" dirty="0">
                <a:latin typeface="Open Sans"/>
                <a:ea typeface="Open Sans"/>
                <a:cs typeface="Open Sans"/>
              </a:rPr>
              <a:t>Deep down, I know that fear played a bigger part than I want to admit. I was scared. Scared of saying no. Scared of what K1 might do to me, or worse, to Mum. That fear shoved the first domino, and I didn’t stop to think about how fast everything would fall after that.</a:t>
            </a:r>
          </a:p>
          <a:p>
            <a:pPr marL="360000">
              <a:lnSpc>
                <a:spcPct val="120000"/>
              </a:lnSpc>
              <a:spcBef>
                <a:spcPts val="1200"/>
              </a:spcBef>
              <a:buNone/>
            </a:pPr>
            <a:endParaRPr lang="en-GB" sz="2000" dirty="0">
              <a:latin typeface="Open Sans"/>
              <a:ea typeface="Open Sans"/>
              <a:cs typeface="Open Sans"/>
            </a:endParaRPr>
          </a:p>
        </p:txBody>
      </p:sp>
      <p:sp>
        <p:nvSpPr>
          <p:cNvPr id="6" name="Rectangle 5">
            <a:extLst>
              <a:ext uri="{FF2B5EF4-FFF2-40B4-BE49-F238E27FC236}">
                <a16:creationId xmlns:a16="http://schemas.microsoft.com/office/drawing/2014/main" id="{D7D15D47-C493-776D-9664-E2B0A9608E8C}"/>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4283357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8A906EF8-C9ED-3118-CA55-E370CF0554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49154B-5DE1-61AF-C329-F0EDF048A816}"/>
              </a:ext>
            </a:extLst>
          </p:cNvPr>
          <p:cNvSpPr>
            <a:spLocks noGrp="1"/>
          </p:cNvSpPr>
          <p:nvPr>
            <p:ph type="title"/>
          </p:nvPr>
        </p:nvSpPr>
        <p:spPr/>
        <p:txBody>
          <a:bodyPr/>
          <a:lstStyle/>
          <a:p>
            <a:r>
              <a:rPr lang="en-GB" dirty="0">
                <a:latin typeface="Open Sans"/>
                <a:ea typeface="Open Sans"/>
                <a:cs typeface="Open Sans"/>
              </a:rPr>
              <a:t>Model response pt 2</a:t>
            </a:r>
            <a:endParaRPr lang="en-GB" dirty="0"/>
          </a:p>
        </p:txBody>
      </p:sp>
      <p:sp>
        <p:nvSpPr>
          <p:cNvPr id="3" name="Content Placeholder 2">
            <a:extLst>
              <a:ext uri="{FF2B5EF4-FFF2-40B4-BE49-F238E27FC236}">
                <a16:creationId xmlns:a16="http://schemas.microsoft.com/office/drawing/2014/main" id="{789A26C0-1749-09E8-868B-9FD00EC476BB}"/>
              </a:ext>
            </a:extLst>
          </p:cNvPr>
          <p:cNvSpPr>
            <a:spLocks noGrp="1"/>
          </p:cNvSpPr>
          <p:nvPr>
            <p:ph idx="1"/>
          </p:nvPr>
        </p:nvSpPr>
        <p:spPr>
          <a:xfrm>
            <a:off x="246296" y="1088020"/>
            <a:ext cx="11095781" cy="5071160"/>
          </a:xfrm>
        </p:spPr>
        <p:txBody>
          <a:bodyPr vert="horz" lIns="91440" tIns="45720" rIns="91440" bIns="45720" rtlCol="0" anchor="t">
            <a:normAutofit fontScale="92500" lnSpcReduction="20000"/>
          </a:bodyPr>
          <a:lstStyle/>
          <a:p>
            <a:pPr marL="360000">
              <a:lnSpc>
                <a:spcPct val="120000"/>
              </a:lnSpc>
              <a:spcBef>
                <a:spcPts val="1200"/>
              </a:spcBef>
              <a:buNone/>
            </a:pPr>
            <a:endParaRPr lang="en-GB" sz="2000" dirty="0">
              <a:latin typeface="Open Sans"/>
              <a:ea typeface="Open Sans"/>
              <a:cs typeface="Open Sans"/>
            </a:endParaRPr>
          </a:p>
          <a:p>
            <a:pPr marL="360000">
              <a:lnSpc>
                <a:spcPct val="120000"/>
              </a:lnSpc>
              <a:spcBef>
                <a:spcPts val="1200"/>
              </a:spcBef>
              <a:buNone/>
            </a:pPr>
            <a:r>
              <a:rPr lang="en-GB" sz="2000" dirty="0">
                <a:latin typeface="Open Sans"/>
                <a:ea typeface="Open Sans"/>
                <a:cs typeface="Open Sans"/>
              </a:rPr>
              <a:t>I wish I had asked for help. I wish I had talked to someone—anyone—before making that choice. But I didn’t. I let the pressure build and made the snap decision to go along with it. Now I’m trapped in something I don’t understand, with no way out that doesn’t come with a cost.</a:t>
            </a:r>
          </a:p>
          <a:p>
            <a:pPr marL="360000">
              <a:lnSpc>
                <a:spcPct val="120000"/>
              </a:lnSpc>
              <a:spcBef>
                <a:spcPts val="1200"/>
              </a:spcBef>
              <a:buNone/>
            </a:pPr>
            <a:r>
              <a:rPr lang="en-GB" sz="2000" dirty="0">
                <a:latin typeface="Open Sans"/>
                <a:ea typeface="Open Sans"/>
                <a:cs typeface="Open Sans"/>
              </a:rPr>
              <a:t>What if I had just said no? Maybe I’d be scared, sure. Maybe K1 would have come after me or tried to hurt me somehow. But maybe I’d still feel like me. Not this version of me who lies to his mum, who jumps every time the phone buzzes, who can’t sleep at night without thinking it’ll all come crashing down.</a:t>
            </a:r>
          </a:p>
          <a:p>
            <a:pPr marL="360000">
              <a:lnSpc>
                <a:spcPct val="120000"/>
              </a:lnSpc>
              <a:spcBef>
                <a:spcPts val="1200"/>
              </a:spcBef>
              <a:buNone/>
            </a:pPr>
            <a:r>
              <a:rPr lang="en-GB" sz="2000" dirty="0">
                <a:latin typeface="Open Sans"/>
                <a:ea typeface="Open Sans"/>
                <a:cs typeface="Open Sans"/>
              </a:rPr>
              <a:t>Everything feels messed up because I said yes for all the wrong reasons—and even the right reasons don’t feel right anymore. I’m conflicted. Torn wanting to help Mum and disgust for what I’m doing.</a:t>
            </a:r>
          </a:p>
          <a:p>
            <a:pPr marL="360000">
              <a:lnSpc>
                <a:spcPct val="120000"/>
              </a:lnSpc>
              <a:spcBef>
                <a:spcPts val="1200"/>
              </a:spcBef>
              <a:buNone/>
            </a:pPr>
            <a:r>
              <a:rPr lang="en-GB" sz="2000" dirty="0">
                <a:latin typeface="Open Sans"/>
                <a:ea typeface="Open Sans"/>
                <a:cs typeface="Open Sans"/>
              </a:rPr>
              <a:t>Each day I get deeper into this mission, another domino falls. I keep hoping I’ll find the one that will stop the rest from toppling—but I haven’t yet. And I don’t know how much longer I can hold the line.  When the tower topples, it's gonna be carnage.</a:t>
            </a:r>
          </a:p>
          <a:p>
            <a:pPr marL="360000">
              <a:lnSpc>
                <a:spcPct val="120000"/>
              </a:lnSpc>
              <a:spcBef>
                <a:spcPts val="1200"/>
              </a:spcBef>
              <a:buNone/>
            </a:pPr>
            <a:endParaRPr lang="en-GB" sz="2000" dirty="0">
              <a:latin typeface="Open Sans"/>
              <a:ea typeface="Open Sans"/>
              <a:cs typeface="Open Sans"/>
            </a:endParaRPr>
          </a:p>
        </p:txBody>
      </p:sp>
      <p:sp>
        <p:nvSpPr>
          <p:cNvPr id="4" name="Text Placeholder 3">
            <a:extLst>
              <a:ext uri="{FF2B5EF4-FFF2-40B4-BE49-F238E27FC236}">
                <a16:creationId xmlns:a16="http://schemas.microsoft.com/office/drawing/2014/main" id="{893DAD4A-8A18-9DB8-B892-D1A40CB7D972}"/>
              </a:ext>
            </a:extLst>
          </p:cNvPr>
          <p:cNvSpPr>
            <a:spLocks noGrp="1"/>
          </p:cNvSpPr>
          <p:nvPr>
            <p:ph type="body" sz="quarter" idx="13"/>
          </p:nvPr>
        </p:nvSpPr>
        <p:spPr/>
        <p:txBody>
          <a:bodyPr/>
          <a:lstStyle/>
          <a:p>
            <a:endParaRPr lang="en-GB"/>
          </a:p>
        </p:txBody>
      </p:sp>
      <p:sp>
        <p:nvSpPr>
          <p:cNvPr id="6" name="Rectangle 5">
            <a:extLst>
              <a:ext uri="{FF2B5EF4-FFF2-40B4-BE49-F238E27FC236}">
                <a16:creationId xmlns:a16="http://schemas.microsoft.com/office/drawing/2014/main" id="{E3CFB834-DBBC-B997-9969-413951CC3C01}"/>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397630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5772-6B57-D92E-24CD-D7EE8B0FB18C}"/>
              </a:ext>
            </a:extLst>
          </p:cNvPr>
          <p:cNvSpPr>
            <a:spLocks noGrp="1"/>
          </p:cNvSpPr>
          <p:nvPr>
            <p:ph type="title"/>
          </p:nvPr>
        </p:nvSpPr>
        <p:spPr>
          <a:solidFill>
            <a:schemeClr val="accent6">
              <a:lumMod val="40000"/>
              <a:lumOff val="60000"/>
            </a:schemeClr>
          </a:solidFill>
        </p:spPr>
        <p:txBody>
          <a:bodyPr/>
          <a:lstStyle/>
          <a:p>
            <a:r>
              <a:rPr lang="en-GB"/>
              <a:t>Exit Ticket</a:t>
            </a:r>
          </a:p>
        </p:txBody>
      </p:sp>
      <p:sp>
        <p:nvSpPr>
          <p:cNvPr id="3" name="Text Placeholder 2">
            <a:extLst>
              <a:ext uri="{FF2B5EF4-FFF2-40B4-BE49-F238E27FC236}">
                <a16:creationId xmlns:a16="http://schemas.microsoft.com/office/drawing/2014/main" id="{D09B8270-4A92-E07D-81DE-DD115CAAFA42}"/>
              </a:ext>
            </a:extLst>
          </p:cNvPr>
          <p:cNvSpPr>
            <a:spLocks noGrp="1"/>
          </p:cNvSpPr>
          <p:nvPr>
            <p:ph type="body" sz="quarter" idx="13"/>
          </p:nvPr>
        </p:nvSpPr>
        <p:spPr/>
        <p:txBody>
          <a:bodyPr/>
          <a:lstStyle/>
          <a:p>
            <a:endParaRPr lang="en-GB"/>
          </a:p>
        </p:txBody>
      </p:sp>
      <p:sp>
        <p:nvSpPr>
          <p:cNvPr id="5" name="TextBox 4">
            <a:extLst>
              <a:ext uri="{FF2B5EF4-FFF2-40B4-BE49-F238E27FC236}">
                <a16:creationId xmlns:a16="http://schemas.microsoft.com/office/drawing/2014/main" id="{FD9C03FE-0990-48F9-368E-06AF643D9BF0}"/>
              </a:ext>
            </a:extLst>
          </p:cNvPr>
          <p:cNvSpPr txBox="1"/>
          <p:nvPr/>
        </p:nvSpPr>
        <p:spPr>
          <a:xfrm>
            <a:off x="689269" y="2077283"/>
            <a:ext cx="11483799" cy="3046988"/>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lIns="91440" tIns="45720" rIns="91440" bIns="45720" rtlCol="0" anchor="t">
            <a:spAutoFit/>
          </a:bodyPr>
          <a:lstStyle/>
          <a:p>
            <a:pPr algn="ctr"/>
            <a:r>
              <a:rPr lang="en-GB" sz="3200"/>
              <a:t>Has Erik made the right choice in this chapter?</a:t>
            </a:r>
            <a:endParaRPr lang="en-GB" sz="3200">
              <a:ea typeface="Open Sans"/>
              <a:cs typeface="Open Sans"/>
            </a:endParaRPr>
          </a:p>
          <a:p>
            <a:pPr algn="ctr"/>
            <a:endParaRPr lang="en-GB" sz="3200">
              <a:ea typeface="Open Sans"/>
              <a:cs typeface="Open Sans"/>
            </a:endParaRPr>
          </a:p>
          <a:p>
            <a:pPr algn="ctr"/>
            <a:r>
              <a:rPr lang="en-GB" sz="3200"/>
              <a:t>What could he have done instead?</a:t>
            </a:r>
            <a:endParaRPr lang="en-GB" sz="3200">
              <a:ea typeface="Open Sans"/>
              <a:cs typeface="Open Sans"/>
            </a:endParaRPr>
          </a:p>
          <a:p>
            <a:pPr algn="ctr"/>
            <a:endParaRPr lang="en-GB" sz="3200">
              <a:ea typeface="Open Sans"/>
              <a:cs typeface="Open Sans"/>
            </a:endParaRPr>
          </a:p>
          <a:p>
            <a:pPr algn="ctr"/>
            <a:r>
              <a:rPr lang="en-GB" sz="3200"/>
              <a:t>What do we learn about Erik’s character based on today’s reading?</a:t>
            </a:r>
            <a:endParaRPr lang="en-GB" sz="3200">
              <a:ea typeface="Open Sans"/>
              <a:cs typeface="Open Sans"/>
            </a:endParaRPr>
          </a:p>
        </p:txBody>
      </p:sp>
      <p:pic>
        <p:nvPicPr>
          <p:cNvPr id="6" name="Picture 5" descr="A diagram of a person&amp;#39;s face&#10;&#10;AI-generated content may be incorrect.">
            <a:extLst>
              <a:ext uri="{FF2B5EF4-FFF2-40B4-BE49-F238E27FC236}">
                <a16:creationId xmlns:a16="http://schemas.microsoft.com/office/drawing/2014/main" id="{61FB3BCD-77C1-F70C-960D-4F710931FB1F}"/>
              </a:ext>
            </a:extLst>
          </p:cNvPr>
          <p:cNvPicPr>
            <a:picLocks noChangeAspect="1"/>
          </p:cNvPicPr>
          <p:nvPr/>
        </p:nvPicPr>
        <p:blipFill>
          <a:blip r:embed="rId2"/>
          <a:stretch>
            <a:fillRect/>
          </a:stretch>
        </p:blipFill>
        <p:spPr>
          <a:xfrm>
            <a:off x="9314029" y="90488"/>
            <a:ext cx="2694573" cy="1142498"/>
          </a:xfrm>
          <a:prstGeom prst="rect">
            <a:avLst/>
          </a:prstGeom>
        </p:spPr>
      </p:pic>
      <p:sp>
        <p:nvSpPr>
          <p:cNvPr id="7" name="Rectangle 6">
            <a:extLst>
              <a:ext uri="{FF2B5EF4-FFF2-40B4-BE49-F238E27FC236}">
                <a16:creationId xmlns:a16="http://schemas.microsoft.com/office/drawing/2014/main" id="{51A4D24D-3413-2AF0-CDDA-E85207367409}"/>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164477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8" name="Picture 4" descr="Falling tower of dominoes, isolated on white Stock Photo - Alamy">
            <a:extLst>
              <a:ext uri="{FF2B5EF4-FFF2-40B4-BE49-F238E27FC236}">
                <a16:creationId xmlns:a16="http://schemas.microsoft.com/office/drawing/2014/main" id="{D37CC118-AD1B-0116-69BE-41DE31F98C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11" b="14281"/>
          <a:stretch/>
        </p:blipFill>
        <p:spPr bwMode="auto">
          <a:xfrm>
            <a:off x="152919" y="1026288"/>
            <a:ext cx="3350672" cy="2783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CD2BC4D-8251-3CC3-B427-0B6EDD493FDE}"/>
              </a:ext>
            </a:extLst>
          </p:cNvPr>
          <p:cNvSpPr>
            <a:spLocks noGrp="1"/>
          </p:cNvSpPr>
          <p:nvPr>
            <p:ph type="title"/>
          </p:nvPr>
        </p:nvSpPr>
        <p:spPr/>
        <p:style>
          <a:lnRef idx="2">
            <a:schemeClr val="accent4">
              <a:shade val="15000"/>
            </a:schemeClr>
          </a:lnRef>
          <a:fillRef idx="1">
            <a:schemeClr val="accent4"/>
          </a:fillRef>
          <a:effectRef idx="0">
            <a:schemeClr val="accent4"/>
          </a:effectRef>
          <a:fontRef idx="minor">
            <a:schemeClr val="lt1"/>
          </a:fontRef>
        </p:style>
        <p:txBody>
          <a:bodyPr vert="horz" lIns="91440" tIns="45720" rIns="91440" bIns="45720" rtlCol="0" anchor="ctr">
            <a:noAutofit/>
          </a:bodyPr>
          <a:lstStyle/>
          <a:p>
            <a:r>
              <a:rPr lang="en-GB" sz="2800" dirty="0">
                <a:effectLst>
                  <a:outerShdw blurRad="38100" dist="38100" dir="2700000" algn="tl">
                    <a:srgbClr val="000000">
                      <a:alpha val="43137"/>
                    </a:srgbClr>
                  </a:outerShdw>
                </a:effectLst>
                <a:latin typeface="Open Sans"/>
                <a:ea typeface="Open Sans"/>
                <a:cs typeface="Open Sans"/>
              </a:rPr>
              <a:t>How does Fisher show the potential impact of County Lines on Erik? </a:t>
            </a:r>
            <a:endParaRPr lang="en-US" sz="2800" dirty="0"/>
          </a:p>
        </p:txBody>
      </p:sp>
      <p:sp>
        <p:nvSpPr>
          <p:cNvPr id="5" name="Explosion: 14 Points 4">
            <a:extLst>
              <a:ext uri="{FF2B5EF4-FFF2-40B4-BE49-F238E27FC236}">
                <a16:creationId xmlns:a16="http://schemas.microsoft.com/office/drawing/2014/main" id="{2A96273E-D685-556E-AACA-3B72951D96C1}"/>
              </a:ext>
            </a:extLst>
          </p:cNvPr>
          <p:cNvSpPr/>
          <p:nvPr/>
        </p:nvSpPr>
        <p:spPr>
          <a:xfrm>
            <a:off x="1761521" y="971941"/>
            <a:ext cx="7523544" cy="2135529"/>
          </a:xfrm>
          <a:prstGeom prst="irregularSeal2">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dirty="0">
                <a:solidFill>
                  <a:sysClr val="windowText" lastClr="000000"/>
                </a:solidFill>
              </a:rPr>
              <a:t>‘When the </a:t>
            </a:r>
            <a:r>
              <a:rPr lang="en-GB" b="1" dirty="0">
                <a:solidFill>
                  <a:sysClr val="windowText" lastClr="000000"/>
                </a:solidFill>
              </a:rPr>
              <a:t>tower </a:t>
            </a:r>
            <a:r>
              <a:rPr lang="en-GB" dirty="0">
                <a:solidFill>
                  <a:sysClr val="windowText" lastClr="000000"/>
                </a:solidFill>
              </a:rPr>
              <a:t>topples/ it’s gonna be </a:t>
            </a:r>
            <a:r>
              <a:rPr lang="en-GB" b="1" dirty="0">
                <a:solidFill>
                  <a:sysClr val="windowText" lastClr="000000"/>
                </a:solidFill>
              </a:rPr>
              <a:t>absolute carnage’</a:t>
            </a:r>
            <a:r>
              <a:rPr lang="en-GB" dirty="0">
                <a:solidFill>
                  <a:sysClr val="windowText" lastClr="000000"/>
                </a:solidFill>
              </a:rPr>
              <a:t> </a:t>
            </a:r>
          </a:p>
        </p:txBody>
      </p:sp>
      <p:sp>
        <p:nvSpPr>
          <p:cNvPr id="9" name="TextBox 8">
            <a:extLst>
              <a:ext uri="{FF2B5EF4-FFF2-40B4-BE49-F238E27FC236}">
                <a16:creationId xmlns:a16="http://schemas.microsoft.com/office/drawing/2014/main" id="{1E7B4A82-5E84-92DD-EEC3-BC09CB0DFCAE}"/>
              </a:ext>
            </a:extLst>
          </p:cNvPr>
          <p:cNvSpPr txBox="1"/>
          <p:nvPr/>
        </p:nvSpPr>
        <p:spPr>
          <a:xfrm>
            <a:off x="3286172" y="3256111"/>
            <a:ext cx="5157484" cy="3416320"/>
          </a:xfrm>
          <a:prstGeom prst="rect">
            <a:avLst/>
          </a:prstGeom>
          <a:noFill/>
        </p:spPr>
        <p:txBody>
          <a:bodyPr wrap="square" rtlCol="0">
            <a:spAutoFit/>
          </a:bodyPr>
          <a:lstStyle/>
          <a:p>
            <a:r>
              <a:rPr lang="en-GB" b="1" dirty="0"/>
              <a:t>EXPLODING THE QUOTATION</a:t>
            </a:r>
          </a:p>
          <a:p>
            <a:endParaRPr lang="en-GB" dirty="0"/>
          </a:p>
          <a:p>
            <a:r>
              <a:rPr lang="en-GB" b="1" dirty="0"/>
              <a:t>Big idea</a:t>
            </a:r>
            <a:r>
              <a:rPr lang="en-GB" dirty="0"/>
              <a:t>: Where does your quote fit into the rest of the extract/big picture?</a:t>
            </a:r>
          </a:p>
          <a:p>
            <a:endParaRPr lang="en-GB" dirty="0"/>
          </a:p>
          <a:p>
            <a:r>
              <a:rPr lang="en-GB" b="1" dirty="0"/>
              <a:t>Methods</a:t>
            </a:r>
            <a:r>
              <a:rPr lang="en-GB" dirty="0"/>
              <a:t>: What specific devices can you identify in this quotation?</a:t>
            </a:r>
          </a:p>
          <a:p>
            <a:endParaRPr lang="en-GB" dirty="0"/>
          </a:p>
          <a:p>
            <a:r>
              <a:rPr lang="en-GB" b="1" dirty="0"/>
              <a:t>Words</a:t>
            </a:r>
            <a:r>
              <a:rPr lang="en-GB" dirty="0"/>
              <a:t>: Zoom in on specific words within the quotation. What is the significance in the use of this word? </a:t>
            </a:r>
            <a:r>
              <a:rPr lang="en-GB" i="1" dirty="0"/>
              <a:t>Why is the writer doing this?</a:t>
            </a:r>
            <a:endParaRPr lang="en-GB" dirty="0"/>
          </a:p>
          <a:p>
            <a:r>
              <a:rPr lang="en-GB" dirty="0"/>
              <a:t> </a:t>
            </a:r>
          </a:p>
        </p:txBody>
      </p:sp>
      <p:pic>
        <p:nvPicPr>
          <p:cNvPr id="13" name="Picture 12">
            <a:extLst>
              <a:ext uri="{FF2B5EF4-FFF2-40B4-BE49-F238E27FC236}">
                <a16:creationId xmlns:a16="http://schemas.microsoft.com/office/drawing/2014/main" id="{23DE63D9-5FA5-48EB-BDD0-E45A76E33A9B}"/>
              </a:ext>
            </a:extLst>
          </p:cNvPr>
          <p:cNvPicPr>
            <a:picLocks noChangeAspect="1"/>
          </p:cNvPicPr>
          <p:nvPr/>
        </p:nvPicPr>
        <p:blipFill>
          <a:blip r:embed="rId3"/>
          <a:stretch>
            <a:fillRect/>
          </a:stretch>
        </p:blipFill>
        <p:spPr>
          <a:xfrm>
            <a:off x="8688411" y="1017496"/>
            <a:ext cx="3257294" cy="5259223"/>
          </a:xfrm>
          <a:prstGeom prst="rect">
            <a:avLst/>
          </a:prstGeom>
          <a:solidFill>
            <a:srgbClr val="FFFF00"/>
          </a:solidFill>
        </p:spPr>
      </p:pic>
      <p:sp>
        <p:nvSpPr>
          <p:cNvPr id="15" name="Rectangle 14">
            <a:extLst>
              <a:ext uri="{FF2B5EF4-FFF2-40B4-BE49-F238E27FC236}">
                <a16:creationId xmlns:a16="http://schemas.microsoft.com/office/drawing/2014/main" id="{D3C4C8C9-6613-C5B7-6080-764A50218C01}"/>
              </a:ext>
            </a:extLst>
          </p:cNvPr>
          <p:cNvSpPr/>
          <p:nvPr/>
        </p:nvSpPr>
        <p:spPr>
          <a:xfrm>
            <a:off x="8862646" y="5547946"/>
            <a:ext cx="3006969" cy="65942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4EBAC1CF-A4C2-41A2-EEA0-8410AF0F5A00}"/>
              </a:ext>
            </a:extLst>
          </p:cNvPr>
          <p:cNvPicPr>
            <a:picLocks noChangeAspect="1"/>
          </p:cNvPicPr>
          <p:nvPr/>
        </p:nvPicPr>
        <p:blipFill>
          <a:blip r:embed="rId4"/>
          <a:stretch>
            <a:fillRect/>
          </a:stretch>
        </p:blipFill>
        <p:spPr>
          <a:xfrm>
            <a:off x="171032" y="3809964"/>
            <a:ext cx="3115139" cy="2466755"/>
          </a:xfrm>
          <a:prstGeom prst="rect">
            <a:avLst/>
          </a:prstGeom>
        </p:spPr>
      </p:pic>
    </p:spTree>
    <p:extLst>
      <p:ext uri="{BB962C8B-B14F-4D97-AF65-F5344CB8AC3E}">
        <p14:creationId xmlns:p14="http://schemas.microsoft.com/office/powerpoint/2010/main" val="226193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06762-A803-4176-8F08-C8EE2816D2D2}"/>
              </a:ext>
            </a:extLst>
          </p:cNvPr>
          <p:cNvSpPr>
            <a:spLocks noGrp="1"/>
          </p:cNvSpPr>
          <p:nvPr>
            <p:ph type="title"/>
          </p:nvPr>
        </p:nvSpPr>
        <p:spPr/>
        <p:txBody>
          <a:bodyPr/>
          <a:lstStyle/>
          <a:p>
            <a:r>
              <a:rPr lang="en-GB" dirty="0"/>
              <a:t>Example phrases</a:t>
            </a:r>
          </a:p>
        </p:txBody>
      </p:sp>
      <p:sp>
        <p:nvSpPr>
          <p:cNvPr id="3" name="Content Placeholder 2">
            <a:extLst>
              <a:ext uri="{FF2B5EF4-FFF2-40B4-BE49-F238E27FC236}">
                <a16:creationId xmlns:a16="http://schemas.microsoft.com/office/drawing/2014/main" id="{A53176F0-F814-2CC4-1B73-190183A65FC8}"/>
              </a:ext>
            </a:extLst>
          </p:cNvPr>
          <p:cNvSpPr>
            <a:spLocks noGrp="1"/>
          </p:cNvSpPr>
          <p:nvPr>
            <p:ph idx="1"/>
          </p:nvPr>
        </p:nvSpPr>
        <p:spPr/>
        <p:txBody>
          <a:bodyPr/>
          <a:lstStyle/>
          <a:p>
            <a:r>
              <a:rPr lang="en-GB" dirty="0">
                <a:solidFill>
                  <a:srgbClr val="FF0000"/>
                </a:solidFill>
              </a:rPr>
              <a:t>Fisher continues to use the extended metaphor of dominos to highlight the negative implications of county lines exploitation</a:t>
            </a:r>
            <a:r>
              <a:rPr lang="en-GB" dirty="0"/>
              <a:t>.  </a:t>
            </a:r>
          </a:p>
          <a:p>
            <a:r>
              <a:rPr lang="en-GB" dirty="0">
                <a:solidFill>
                  <a:schemeClr val="accent6">
                    <a:lumMod val="75000"/>
                  </a:schemeClr>
                </a:solidFill>
              </a:rPr>
              <a:t>Erik says, ‘when the tower topples / it’s gonna be absolute carnage’.  The verb ‘topples’ implies… Fisher has already used the verb ‘topples’ on p.9 to describe . . .  </a:t>
            </a:r>
          </a:p>
          <a:p>
            <a:r>
              <a:rPr lang="en-GB" dirty="0">
                <a:solidFill>
                  <a:schemeClr val="accent6">
                    <a:lumMod val="75000"/>
                  </a:schemeClr>
                </a:solidFill>
              </a:rPr>
              <a:t>Furthermore, the imagery ‘carnage’ connotes…</a:t>
            </a:r>
          </a:p>
          <a:p>
            <a:r>
              <a:rPr lang="en-GB" dirty="0">
                <a:solidFill>
                  <a:schemeClr val="accent1">
                    <a:lumMod val="60000"/>
                    <a:lumOff val="40000"/>
                  </a:schemeClr>
                </a:solidFill>
              </a:rPr>
              <a:t>Fisher uses this metaphor to foreshadow…​</a:t>
            </a:r>
          </a:p>
          <a:p>
            <a:endParaRPr lang="en-GB" dirty="0"/>
          </a:p>
        </p:txBody>
      </p:sp>
      <p:pic>
        <p:nvPicPr>
          <p:cNvPr id="5" name="Picture 4" descr="Falling tower of dominoes, isolated on white Stock Photo - Alamy">
            <a:extLst>
              <a:ext uri="{FF2B5EF4-FFF2-40B4-BE49-F238E27FC236}">
                <a16:creationId xmlns:a16="http://schemas.microsoft.com/office/drawing/2014/main" id="{45A8E34E-941D-0667-91C0-FB40117AD7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211" b="14281"/>
          <a:stretch/>
        </p:blipFill>
        <p:spPr bwMode="auto">
          <a:xfrm>
            <a:off x="8516937" y="3206530"/>
            <a:ext cx="3205603" cy="237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3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114"/>
        <p:cNvGrpSpPr/>
        <p:nvPr/>
      </p:nvGrpSpPr>
      <p:grpSpPr>
        <a:xfrm>
          <a:off x="0" y="0"/>
          <a:ext cx="0" cy="0"/>
          <a:chOff x="0" y="0"/>
          <a:chExt cx="0" cy="0"/>
        </a:xfrm>
      </p:grpSpPr>
      <p:grpSp>
        <p:nvGrpSpPr>
          <p:cNvPr id="187" name="Google Shape;2640;p55"/>
          <p:cNvGrpSpPr/>
          <p:nvPr/>
        </p:nvGrpSpPr>
        <p:grpSpPr>
          <a:xfrm>
            <a:off x="2186847" y="3790615"/>
            <a:ext cx="823367" cy="1290091"/>
            <a:chOff x="3466556" y="3406011"/>
            <a:chExt cx="617525" cy="967568"/>
          </a:xfrm>
        </p:grpSpPr>
        <p:sp>
          <p:nvSpPr>
            <p:cNvPr id="188" name="Google Shape;2641;p55"/>
            <p:cNvSpPr/>
            <p:nvPr/>
          </p:nvSpPr>
          <p:spPr>
            <a:xfrm>
              <a:off x="3630189" y="4035419"/>
              <a:ext cx="314271" cy="221686"/>
            </a:xfrm>
            <a:custGeom>
              <a:avLst/>
              <a:gdLst/>
              <a:ahLst/>
              <a:cxnLst/>
              <a:rect l="l" t="t" r="r" b="b"/>
              <a:pathLst>
                <a:path w="2539" h="1791" extrusionOk="0">
                  <a:moveTo>
                    <a:pt x="956" y="0"/>
                  </a:moveTo>
                  <a:lnTo>
                    <a:pt x="0" y="1497"/>
                  </a:lnTo>
                  <a:lnTo>
                    <a:pt x="1170" y="1791"/>
                  </a:lnTo>
                  <a:cubicBezTo>
                    <a:pt x="1170" y="1791"/>
                    <a:pt x="2539" y="540"/>
                    <a:pt x="2485"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2642;p55"/>
            <p:cNvSpPr/>
            <p:nvPr/>
          </p:nvSpPr>
          <p:spPr>
            <a:xfrm>
              <a:off x="3615583" y="3961400"/>
              <a:ext cx="447332" cy="412179"/>
            </a:xfrm>
            <a:custGeom>
              <a:avLst/>
              <a:gdLst/>
              <a:ahLst/>
              <a:cxnLst/>
              <a:rect l="l" t="t" r="r" b="b"/>
              <a:pathLst>
                <a:path w="3614" h="3330" extrusionOk="0">
                  <a:moveTo>
                    <a:pt x="1149" y="0"/>
                  </a:moveTo>
                  <a:lnTo>
                    <a:pt x="118" y="802"/>
                  </a:lnTo>
                  <a:cubicBezTo>
                    <a:pt x="0" y="1491"/>
                    <a:pt x="524" y="2875"/>
                    <a:pt x="524" y="2875"/>
                  </a:cubicBezTo>
                  <a:cubicBezTo>
                    <a:pt x="524" y="2875"/>
                    <a:pt x="2319" y="3329"/>
                    <a:pt x="2438" y="3329"/>
                  </a:cubicBezTo>
                  <a:cubicBezTo>
                    <a:pt x="2440" y="3329"/>
                    <a:pt x="2441" y="3329"/>
                    <a:pt x="2443" y="3329"/>
                  </a:cubicBezTo>
                  <a:cubicBezTo>
                    <a:pt x="2502" y="3308"/>
                    <a:pt x="3614" y="2389"/>
                    <a:pt x="3614" y="2389"/>
                  </a:cubicBezTo>
                  <a:lnTo>
                    <a:pt x="1149" y="0"/>
                  </a:ln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2643;p55"/>
            <p:cNvSpPr/>
            <p:nvPr/>
          </p:nvSpPr>
          <p:spPr>
            <a:xfrm>
              <a:off x="3721413" y="3536968"/>
              <a:ext cx="362668" cy="396088"/>
            </a:xfrm>
            <a:custGeom>
              <a:avLst/>
              <a:gdLst/>
              <a:ahLst/>
              <a:cxnLst/>
              <a:rect l="l" t="t" r="r" b="b"/>
              <a:pathLst>
                <a:path w="2930" h="3200" extrusionOk="0">
                  <a:moveTo>
                    <a:pt x="1103" y="1"/>
                  </a:moveTo>
                  <a:cubicBezTo>
                    <a:pt x="724" y="1"/>
                    <a:pt x="326" y="108"/>
                    <a:pt x="1" y="388"/>
                  </a:cubicBezTo>
                  <a:lnTo>
                    <a:pt x="1128" y="2418"/>
                  </a:lnTo>
                  <a:cubicBezTo>
                    <a:pt x="1128" y="2418"/>
                    <a:pt x="1208" y="2499"/>
                    <a:pt x="1326" y="2611"/>
                  </a:cubicBezTo>
                  <a:cubicBezTo>
                    <a:pt x="1574" y="2844"/>
                    <a:pt x="1991" y="3200"/>
                    <a:pt x="2235" y="3200"/>
                  </a:cubicBezTo>
                  <a:cubicBezTo>
                    <a:pt x="2244" y="3200"/>
                    <a:pt x="2253" y="3199"/>
                    <a:pt x="2261" y="3198"/>
                  </a:cubicBezTo>
                  <a:cubicBezTo>
                    <a:pt x="2614" y="3161"/>
                    <a:pt x="2715" y="2820"/>
                    <a:pt x="2865" y="2152"/>
                  </a:cubicBezTo>
                  <a:cubicBezTo>
                    <a:pt x="2929" y="1873"/>
                    <a:pt x="2902" y="1585"/>
                    <a:pt x="2828" y="1323"/>
                  </a:cubicBezTo>
                  <a:cubicBezTo>
                    <a:pt x="2715" y="943"/>
                    <a:pt x="2496" y="601"/>
                    <a:pt x="2261" y="383"/>
                  </a:cubicBezTo>
                  <a:cubicBezTo>
                    <a:pt x="2033" y="173"/>
                    <a:pt x="1584" y="1"/>
                    <a:pt x="1103" y="1"/>
                  </a:cubicBezTo>
                  <a:close/>
                </a:path>
              </a:pathLst>
            </a:custGeom>
            <a:solidFill>
              <a:srgbClr val="FBC10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2644;p55"/>
            <p:cNvSpPr/>
            <p:nvPr/>
          </p:nvSpPr>
          <p:spPr>
            <a:xfrm>
              <a:off x="3512353" y="3596628"/>
              <a:ext cx="457853" cy="479143"/>
            </a:xfrm>
            <a:custGeom>
              <a:avLst/>
              <a:gdLst/>
              <a:ahLst/>
              <a:cxnLst/>
              <a:rect l="l" t="t" r="r" b="b"/>
              <a:pathLst>
                <a:path w="3699" h="3871" extrusionOk="0">
                  <a:moveTo>
                    <a:pt x="1740" y="0"/>
                  </a:moveTo>
                  <a:cubicBezTo>
                    <a:pt x="1417" y="0"/>
                    <a:pt x="483" y="383"/>
                    <a:pt x="395" y="407"/>
                  </a:cubicBezTo>
                  <a:cubicBezTo>
                    <a:pt x="299" y="439"/>
                    <a:pt x="0" y="483"/>
                    <a:pt x="0" y="643"/>
                  </a:cubicBezTo>
                  <a:cubicBezTo>
                    <a:pt x="0" y="804"/>
                    <a:pt x="428" y="1835"/>
                    <a:pt x="428" y="1835"/>
                  </a:cubicBezTo>
                  <a:cubicBezTo>
                    <a:pt x="610" y="2444"/>
                    <a:pt x="765" y="2775"/>
                    <a:pt x="824" y="3011"/>
                  </a:cubicBezTo>
                  <a:cubicBezTo>
                    <a:pt x="839" y="3069"/>
                    <a:pt x="844" y="3118"/>
                    <a:pt x="844" y="3172"/>
                  </a:cubicBezTo>
                  <a:cubicBezTo>
                    <a:pt x="856" y="3422"/>
                    <a:pt x="620" y="3481"/>
                    <a:pt x="728" y="3658"/>
                  </a:cubicBezTo>
                  <a:cubicBezTo>
                    <a:pt x="829" y="3834"/>
                    <a:pt x="866" y="3871"/>
                    <a:pt x="968" y="3871"/>
                  </a:cubicBezTo>
                  <a:cubicBezTo>
                    <a:pt x="1069" y="3871"/>
                    <a:pt x="2956" y="3823"/>
                    <a:pt x="3303" y="3636"/>
                  </a:cubicBezTo>
                  <a:cubicBezTo>
                    <a:pt x="3646" y="3444"/>
                    <a:pt x="3699" y="3155"/>
                    <a:pt x="3683" y="3118"/>
                  </a:cubicBezTo>
                  <a:cubicBezTo>
                    <a:pt x="3672" y="3081"/>
                    <a:pt x="3180" y="2262"/>
                    <a:pt x="3133" y="2134"/>
                  </a:cubicBezTo>
                  <a:cubicBezTo>
                    <a:pt x="3126" y="2124"/>
                    <a:pt x="3111" y="2092"/>
                    <a:pt x="3089" y="2049"/>
                  </a:cubicBezTo>
                  <a:cubicBezTo>
                    <a:pt x="2887" y="1638"/>
                    <a:pt x="2026" y="29"/>
                    <a:pt x="1774" y="2"/>
                  </a:cubicBezTo>
                  <a:cubicBezTo>
                    <a:pt x="1764" y="1"/>
                    <a:pt x="1752" y="0"/>
                    <a:pt x="174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2645;p55"/>
            <p:cNvSpPr/>
            <p:nvPr/>
          </p:nvSpPr>
          <p:spPr>
            <a:xfrm>
              <a:off x="3815236" y="3947413"/>
              <a:ext cx="122540" cy="226884"/>
            </a:xfrm>
            <a:custGeom>
              <a:avLst/>
              <a:gdLst/>
              <a:ahLst/>
              <a:cxnLst/>
              <a:rect l="l" t="t" r="r" b="b"/>
              <a:pathLst>
                <a:path w="990" h="1833" extrusionOk="0">
                  <a:moveTo>
                    <a:pt x="519" y="0"/>
                  </a:moveTo>
                  <a:cubicBezTo>
                    <a:pt x="519" y="0"/>
                    <a:pt x="413" y="856"/>
                    <a:pt x="333" y="1086"/>
                  </a:cubicBezTo>
                  <a:cubicBezTo>
                    <a:pt x="247" y="1320"/>
                    <a:pt x="82" y="1347"/>
                    <a:pt x="82" y="1347"/>
                  </a:cubicBezTo>
                  <a:cubicBezTo>
                    <a:pt x="82" y="1347"/>
                    <a:pt x="1" y="1594"/>
                    <a:pt x="82" y="1678"/>
                  </a:cubicBezTo>
                  <a:cubicBezTo>
                    <a:pt x="103" y="1699"/>
                    <a:pt x="123" y="1705"/>
                    <a:pt x="140" y="1705"/>
                  </a:cubicBezTo>
                  <a:cubicBezTo>
                    <a:pt x="167" y="1705"/>
                    <a:pt x="189" y="1690"/>
                    <a:pt x="202" y="1690"/>
                  </a:cubicBezTo>
                  <a:cubicBezTo>
                    <a:pt x="214" y="1690"/>
                    <a:pt x="220" y="1701"/>
                    <a:pt x="220" y="1742"/>
                  </a:cubicBezTo>
                  <a:cubicBezTo>
                    <a:pt x="217" y="1813"/>
                    <a:pt x="285" y="1832"/>
                    <a:pt x="362" y="1832"/>
                  </a:cubicBezTo>
                  <a:cubicBezTo>
                    <a:pt x="424" y="1832"/>
                    <a:pt x="493" y="1820"/>
                    <a:pt x="536" y="1813"/>
                  </a:cubicBezTo>
                  <a:cubicBezTo>
                    <a:pt x="632" y="1801"/>
                    <a:pt x="904" y="1690"/>
                    <a:pt x="894" y="1567"/>
                  </a:cubicBezTo>
                  <a:cubicBezTo>
                    <a:pt x="883" y="1443"/>
                    <a:pt x="867" y="1268"/>
                    <a:pt x="814" y="1128"/>
                  </a:cubicBezTo>
                  <a:cubicBezTo>
                    <a:pt x="760" y="1000"/>
                    <a:pt x="968" y="535"/>
                    <a:pt x="985" y="166"/>
                  </a:cubicBezTo>
                  <a:cubicBezTo>
                    <a:pt x="990" y="150"/>
                    <a:pt x="990" y="129"/>
                    <a:pt x="990" y="107"/>
                  </a:cubicBezTo>
                  <a:lnTo>
                    <a:pt x="519" y="0"/>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2646;p55"/>
            <p:cNvSpPr/>
            <p:nvPr/>
          </p:nvSpPr>
          <p:spPr>
            <a:xfrm>
              <a:off x="3703465" y="3584127"/>
              <a:ext cx="280108" cy="377521"/>
            </a:xfrm>
            <a:custGeom>
              <a:avLst/>
              <a:gdLst/>
              <a:ahLst/>
              <a:cxnLst/>
              <a:rect l="l" t="t" r="r" b="b"/>
              <a:pathLst>
                <a:path w="2263" h="3050" extrusionOk="0">
                  <a:moveTo>
                    <a:pt x="280" y="0"/>
                  </a:moveTo>
                  <a:cubicBezTo>
                    <a:pt x="197" y="0"/>
                    <a:pt x="104" y="6"/>
                    <a:pt x="1" y="17"/>
                  </a:cubicBezTo>
                  <a:cubicBezTo>
                    <a:pt x="1" y="17"/>
                    <a:pt x="685" y="1497"/>
                    <a:pt x="824" y="1674"/>
                  </a:cubicBezTo>
                  <a:cubicBezTo>
                    <a:pt x="958" y="1855"/>
                    <a:pt x="1192" y="2252"/>
                    <a:pt x="1289" y="2427"/>
                  </a:cubicBezTo>
                  <a:cubicBezTo>
                    <a:pt x="1385" y="2610"/>
                    <a:pt x="1332" y="3048"/>
                    <a:pt x="1332" y="3048"/>
                  </a:cubicBezTo>
                  <a:cubicBezTo>
                    <a:pt x="1332" y="3048"/>
                    <a:pt x="1508" y="3041"/>
                    <a:pt x="1695" y="3041"/>
                  </a:cubicBezTo>
                  <a:cubicBezTo>
                    <a:pt x="1788" y="3041"/>
                    <a:pt x="1884" y="3043"/>
                    <a:pt x="1962" y="3048"/>
                  </a:cubicBezTo>
                  <a:cubicBezTo>
                    <a:pt x="1971" y="3049"/>
                    <a:pt x="1980" y="3049"/>
                    <a:pt x="1989" y="3049"/>
                  </a:cubicBezTo>
                  <a:cubicBezTo>
                    <a:pt x="2193" y="3049"/>
                    <a:pt x="2210" y="2879"/>
                    <a:pt x="2235" y="2812"/>
                  </a:cubicBezTo>
                  <a:cubicBezTo>
                    <a:pt x="2262" y="2743"/>
                    <a:pt x="2155" y="2679"/>
                    <a:pt x="2155" y="2556"/>
                  </a:cubicBezTo>
                  <a:cubicBezTo>
                    <a:pt x="2155" y="2427"/>
                    <a:pt x="2139" y="2198"/>
                    <a:pt x="1999" y="1909"/>
                  </a:cubicBezTo>
                  <a:cubicBezTo>
                    <a:pt x="1866" y="1621"/>
                    <a:pt x="1385" y="728"/>
                    <a:pt x="1123" y="412"/>
                  </a:cubicBezTo>
                  <a:cubicBezTo>
                    <a:pt x="904" y="149"/>
                    <a:pt x="714" y="0"/>
                    <a:pt x="280"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2647;p55"/>
            <p:cNvSpPr/>
            <p:nvPr/>
          </p:nvSpPr>
          <p:spPr>
            <a:xfrm>
              <a:off x="3608899" y="3582765"/>
              <a:ext cx="111028" cy="110162"/>
            </a:xfrm>
            <a:custGeom>
              <a:avLst/>
              <a:gdLst/>
              <a:ahLst/>
              <a:cxnLst/>
              <a:rect l="l" t="t" r="r" b="b"/>
              <a:pathLst>
                <a:path w="897" h="890" extrusionOk="0">
                  <a:moveTo>
                    <a:pt x="592" y="0"/>
                  </a:moveTo>
                  <a:cubicBezTo>
                    <a:pt x="344" y="0"/>
                    <a:pt x="0" y="546"/>
                    <a:pt x="0" y="546"/>
                  </a:cubicBezTo>
                  <a:cubicBezTo>
                    <a:pt x="160" y="775"/>
                    <a:pt x="360" y="890"/>
                    <a:pt x="523" y="890"/>
                  </a:cubicBezTo>
                  <a:cubicBezTo>
                    <a:pt x="743" y="890"/>
                    <a:pt x="897" y="683"/>
                    <a:pt x="802" y="263"/>
                  </a:cubicBezTo>
                  <a:cubicBezTo>
                    <a:pt x="758" y="71"/>
                    <a:pt x="682" y="0"/>
                    <a:pt x="592" y="0"/>
                  </a:cubicBezTo>
                  <a:close/>
                </a:path>
              </a:pathLst>
            </a:custGeom>
            <a:solidFill>
              <a:srgbClr val="F7BFC5"/>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2648;p55"/>
            <p:cNvSpPr/>
            <p:nvPr/>
          </p:nvSpPr>
          <p:spPr>
            <a:xfrm>
              <a:off x="3608899" y="3582889"/>
              <a:ext cx="102612" cy="109914"/>
            </a:xfrm>
            <a:custGeom>
              <a:avLst/>
              <a:gdLst/>
              <a:ahLst/>
              <a:cxnLst/>
              <a:rect l="l" t="t" r="r" b="b"/>
              <a:pathLst>
                <a:path w="829" h="888" extrusionOk="0">
                  <a:moveTo>
                    <a:pt x="594" y="0"/>
                  </a:moveTo>
                  <a:cubicBezTo>
                    <a:pt x="343" y="0"/>
                    <a:pt x="0" y="545"/>
                    <a:pt x="0" y="545"/>
                  </a:cubicBezTo>
                  <a:cubicBezTo>
                    <a:pt x="161" y="775"/>
                    <a:pt x="358" y="888"/>
                    <a:pt x="525" y="888"/>
                  </a:cubicBezTo>
                  <a:cubicBezTo>
                    <a:pt x="696" y="888"/>
                    <a:pt x="829" y="760"/>
                    <a:pt x="829" y="498"/>
                  </a:cubicBezTo>
                  <a:cubicBezTo>
                    <a:pt x="829" y="429"/>
                    <a:pt x="824" y="353"/>
                    <a:pt x="802" y="262"/>
                  </a:cubicBezTo>
                  <a:cubicBezTo>
                    <a:pt x="792" y="214"/>
                    <a:pt x="775" y="172"/>
                    <a:pt x="760" y="134"/>
                  </a:cubicBezTo>
                  <a:cubicBezTo>
                    <a:pt x="717" y="37"/>
                    <a:pt x="658" y="0"/>
                    <a:pt x="594"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2649;p55"/>
            <p:cNvSpPr/>
            <p:nvPr/>
          </p:nvSpPr>
          <p:spPr>
            <a:xfrm>
              <a:off x="3478562" y="3406011"/>
              <a:ext cx="277262" cy="221314"/>
            </a:xfrm>
            <a:custGeom>
              <a:avLst/>
              <a:gdLst/>
              <a:ahLst/>
              <a:cxnLst/>
              <a:rect l="l" t="t" r="r" b="b"/>
              <a:pathLst>
                <a:path w="2240" h="1788" extrusionOk="0">
                  <a:moveTo>
                    <a:pt x="1512" y="1"/>
                  </a:moveTo>
                  <a:cubicBezTo>
                    <a:pt x="1365" y="1"/>
                    <a:pt x="1188" y="30"/>
                    <a:pt x="942" y="30"/>
                  </a:cubicBezTo>
                  <a:cubicBezTo>
                    <a:pt x="476" y="30"/>
                    <a:pt x="359" y="371"/>
                    <a:pt x="177" y="654"/>
                  </a:cubicBezTo>
                  <a:cubicBezTo>
                    <a:pt x="0" y="938"/>
                    <a:pt x="76" y="1141"/>
                    <a:pt x="64" y="1280"/>
                  </a:cubicBezTo>
                  <a:cubicBezTo>
                    <a:pt x="54" y="1424"/>
                    <a:pt x="204" y="1745"/>
                    <a:pt x="557" y="1787"/>
                  </a:cubicBezTo>
                  <a:lnTo>
                    <a:pt x="1695" y="1574"/>
                  </a:lnTo>
                  <a:lnTo>
                    <a:pt x="1695" y="1574"/>
                  </a:lnTo>
                  <a:cubicBezTo>
                    <a:pt x="1695" y="1574"/>
                    <a:pt x="1584" y="1700"/>
                    <a:pt x="1592" y="1700"/>
                  </a:cubicBezTo>
                  <a:cubicBezTo>
                    <a:pt x="1594" y="1700"/>
                    <a:pt x="1599" y="1696"/>
                    <a:pt x="1610" y="1686"/>
                  </a:cubicBezTo>
                  <a:cubicBezTo>
                    <a:pt x="1668" y="1643"/>
                    <a:pt x="1892" y="1579"/>
                    <a:pt x="1963" y="1542"/>
                  </a:cubicBezTo>
                  <a:cubicBezTo>
                    <a:pt x="2117" y="1456"/>
                    <a:pt x="2053" y="1184"/>
                    <a:pt x="2144" y="1024"/>
                  </a:cubicBezTo>
                  <a:cubicBezTo>
                    <a:pt x="2240" y="857"/>
                    <a:pt x="2106" y="857"/>
                    <a:pt x="2138" y="633"/>
                  </a:cubicBezTo>
                  <a:cubicBezTo>
                    <a:pt x="2171" y="408"/>
                    <a:pt x="2096" y="286"/>
                    <a:pt x="1860" y="109"/>
                  </a:cubicBezTo>
                  <a:cubicBezTo>
                    <a:pt x="1750" y="24"/>
                    <a:pt x="1643" y="1"/>
                    <a:pt x="1512"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2650;p55"/>
            <p:cNvSpPr/>
            <p:nvPr/>
          </p:nvSpPr>
          <p:spPr>
            <a:xfrm>
              <a:off x="3529434" y="3493646"/>
              <a:ext cx="186038" cy="182572"/>
            </a:xfrm>
            <a:custGeom>
              <a:avLst/>
              <a:gdLst/>
              <a:ahLst/>
              <a:cxnLst/>
              <a:rect l="l" t="t" r="r" b="b"/>
              <a:pathLst>
                <a:path w="1503" h="1475" extrusionOk="0">
                  <a:moveTo>
                    <a:pt x="467" y="0"/>
                  </a:moveTo>
                  <a:lnTo>
                    <a:pt x="1" y="272"/>
                  </a:lnTo>
                  <a:lnTo>
                    <a:pt x="1" y="834"/>
                  </a:lnTo>
                  <a:cubicBezTo>
                    <a:pt x="237" y="1266"/>
                    <a:pt x="354" y="1406"/>
                    <a:pt x="583" y="1459"/>
                  </a:cubicBezTo>
                  <a:cubicBezTo>
                    <a:pt x="627" y="1469"/>
                    <a:pt x="675" y="1475"/>
                    <a:pt x="725" y="1475"/>
                  </a:cubicBezTo>
                  <a:cubicBezTo>
                    <a:pt x="929" y="1475"/>
                    <a:pt x="1164" y="1380"/>
                    <a:pt x="1284" y="1143"/>
                  </a:cubicBezTo>
                  <a:cubicBezTo>
                    <a:pt x="1434" y="855"/>
                    <a:pt x="1503" y="572"/>
                    <a:pt x="1402" y="400"/>
                  </a:cubicBezTo>
                  <a:cubicBezTo>
                    <a:pt x="1305" y="230"/>
                    <a:pt x="467" y="0"/>
                    <a:pt x="467" y="0"/>
                  </a:cubicBez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2651;p55"/>
            <p:cNvSpPr/>
            <p:nvPr/>
          </p:nvSpPr>
          <p:spPr>
            <a:xfrm>
              <a:off x="3490444" y="3468395"/>
              <a:ext cx="215249" cy="146676"/>
            </a:xfrm>
            <a:custGeom>
              <a:avLst/>
              <a:gdLst/>
              <a:ahLst/>
              <a:cxnLst/>
              <a:rect l="l" t="t" r="r" b="b"/>
              <a:pathLst>
                <a:path w="1739" h="1185" extrusionOk="0">
                  <a:moveTo>
                    <a:pt x="712" y="0"/>
                  </a:moveTo>
                  <a:cubicBezTo>
                    <a:pt x="712" y="0"/>
                    <a:pt x="456" y="108"/>
                    <a:pt x="359" y="204"/>
                  </a:cubicBezTo>
                  <a:cubicBezTo>
                    <a:pt x="263" y="300"/>
                    <a:pt x="0" y="584"/>
                    <a:pt x="108" y="808"/>
                  </a:cubicBezTo>
                  <a:cubicBezTo>
                    <a:pt x="258" y="1125"/>
                    <a:pt x="473" y="1185"/>
                    <a:pt x="638" y="1185"/>
                  </a:cubicBezTo>
                  <a:cubicBezTo>
                    <a:pt x="679" y="1185"/>
                    <a:pt x="717" y="1181"/>
                    <a:pt x="749" y="1177"/>
                  </a:cubicBezTo>
                  <a:cubicBezTo>
                    <a:pt x="898" y="1156"/>
                    <a:pt x="909" y="991"/>
                    <a:pt x="976" y="991"/>
                  </a:cubicBezTo>
                  <a:cubicBezTo>
                    <a:pt x="982" y="991"/>
                    <a:pt x="988" y="992"/>
                    <a:pt x="994" y="994"/>
                  </a:cubicBezTo>
                  <a:cubicBezTo>
                    <a:pt x="1029" y="1007"/>
                    <a:pt x="1063" y="1016"/>
                    <a:pt x="1103" y="1016"/>
                  </a:cubicBezTo>
                  <a:cubicBezTo>
                    <a:pt x="1162" y="1016"/>
                    <a:pt x="1233" y="996"/>
                    <a:pt x="1332" y="942"/>
                  </a:cubicBezTo>
                  <a:cubicBezTo>
                    <a:pt x="1492" y="851"/>
                    <a:pt x="1535" y="893"/>
                    <a:pt x="1599" y="808"/>
                  </a:cubicBezTo>
                  <a:cubicBezTo>
                    <a:pt x="1663" y="722"/>
                    <a:pt x="1738" y="819"/>
                    <a:pt x="1717" y="604"/>
                  </a:cubicBezTo>
                  <a:cubicBezTo>
                    <a:pt x="1695" y="385"/>
                    <a:pt x="1578" y="204"/>
                    <a:pt x="1364" y="129"/>
                  </a:cubicBezTo>
                  <a:cubicBezTo>
                    <a:pt x="1145" y="54"/>
                    <a:pt x="712" y="0"/>
                    <a:pt x="712" y="0"/>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2652;p55"/>
            <p:cNvSpPr/>
            <p:nvPr/>
          </p:nvSpPr>
          <p:spPr>
            <a:xfrm>
              <a:off x="3485865" y="3617918"/>
              <a:ext cx="76123" cy="110657"/>
            </a:xfrm>
            <a:custGeom>
              <a:avLst/>
              <a:gdLst/>
              <a:ahLst/>
              <a:cxnLst/>
              <a:rect l="l" t="t" r="r" b="b"/>
              <a:pathLst>
                <a:path w="615" h="894" extrusionOk="0">
                  <a:moveTo>
                    <a:pt x="273" y="1"/>
                  </a:moveTo>
                  <a:cubicBezTo>
                    <a:pt x="273" y="1"/>
                    <a:pt x="5" y="203"/>
                    <a:pt x="0" y="605"/>
                  </a:cubicBezTo>
                  <a:lnTo>
                    <a:pt x="493" y="893"/>
                  </a:lnTo>
                  <a:lnTo>
                    <a:pt x="615" y="193"/>
                  </a:lnTo>
                  <a:lnTo>
                    <a:pt x="273" y="1"/>
                  </a:lnTo>
                  <a:close/>
                </a:path>
              </a:pathLst>
            </a:custGeom>
            <a:solidFill>
              <a:srgbClr val="AE7466"/>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2653;p55"/>
            <p:cNvSpPr/>
            <p:nvPr/>
          </p:nvSpPr>
          <p:spPr>
            <a:xfrm>
              <a:off x="3466556" y="3664953"/>
              <a:ext cx="113999" cy="275900"/>
            </a:xfrm>
            <a:custGeom>
              <a:avLst/>
              <a:gdLst/>
              <a:ahLst/>
              <a:cxnLst/>
              <a:rect l="l" t="t" r="r" b="b"/>
              <a:pathLst>
                <a:path w="921" h="2229" extrusionOk="0">
                  <a:moveTo>
                    <a:pt x="156" y="0"/>
                  </a:moveTo>
                  <a:cubicBezTo>
                    <a:pt x="45" y="540"/>
                    <a:pt x="1" y="1246"/>
                    <a:pt x="65" y="1636"/>
                  </a:cubicBezTo>
                  <a:cubicBezTo>
                    <a:pt x="129" y="2026"/>
                    <a:pt x="65" y="2176"/>
                    <a:pt x="343" y="2213"/>
                  </a:cubicBezTo>
                  <a:cubicBezTo>
                    <a:pt x="408" y="2222"/>
                    <a:pt x="473" y="2228"/>
                    <a:pt x="535" y="2228"/>
                  </a:cubicBezTo>
                  <a:cubicBezTo>
                    <a:pt x="737" y="2228"/>
                    <a:pt x="902" y="2157"/>
                    <a:pt x="910" y="1850"/>
                  </a:cubicBezTo>
                  <a:cubicBezTo>
                    <a:pt x="921" y="1449"/>
                    <a:pt x="782" y="556"/>
                    <a:pt x="782" y="556"/>
                  </a:cubicBezTo>
                  <a:cubicBezTo>
                    <a:pt x="782" y="556"/>
                    <a:pt x="910" y="390"/>
                    <a:pt x="910" y="353"/>
                  </a:cubicBezTo>
                  <a:cubicBezTo>
                    <a:pt x="910" y="316"/>
                    <a:pt x="156" y="0"/>
                    <a:pt x="156" y="0"/>
                  </a:cubicBezTo>
                  <a:close/>
                </a:path>
              </a:pathLst>
            </a:custGeom>
            <a:solidFill>
              <a:srgbClr val="738CCA"/>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2654;p55"/>
            <p:cNvSpPr/>
            <p:nvPr/>
          </p:nvSpPr>
          <p:spPr>
            <a:xfrm>
              <a:off x="3519037" y="3678445"/>
              <a:ext cx="61517" cy="188389"/>
            </a:xfrm>
            <a:custGeom>
              <a:avLst/>
              <a:gdLst/>
              <a:ahLst/>
              <a:cxnLst/>
              <a:rect l="l" t="t" r="r" b="b"/>
              <a:pathLst>
                <a:path w="497" h="1522" extrusionOk="0">
                  <a:moveTo>
                    <a:pt x="7" y="1"/>
                  </a:moveTo>
                  <a:cubicBezTo>
                    <a:pt x="5" y="1"/>
                    <a:pt x="4" y="3"/>
                    <a:pt x="0" y="3"/>
                  </a:cubicBezTo>
                  <a:cubicBezTo>
                    <a:pt x="0" y="9"/>
                    <a:pt x="0" y="14"/>
                    <a:pt x="5" y="14"/>
                  </a:cubicBezTo>
                  <a:lnTo>
                    <a:pt x="475" y="244"/>
                  </a:lnTo>
                  <a:lnTo>
                    <a:pt x="353" y="442"/>
                  </a:lnTo>
                  <a:lnTo>
                    <a:pt x="353" y="447"/>
                  </a:lnTo>
                  <a:cubicBezTo>
                    <a:pt x="353" y="447"/>
                    <a:pt x="353" y="452"/>
                    <a:pt x="358" y="469"/>
                  </a:cubicBezTo>
                  <a:cubicBezTo>
                    <a:pt x="385" y="560"/>
                    <a:pt x="481" y="965"/>
                    <a:pt x="481" y="1356"/>
                  </a:cubicBezTo>
                  <a:cubicBezTo>
                    <a:pt x="481" y="1409"/>
                    <a:pt x="475" y="1463"/>
                    <a:pt x="475" y="1510"/>
                  </a:cubicBezTo>
                  <a:cubicBezTo>
                    <a:pt x="475" y="1517"/>
                    <a:pt x="475" y="1522"/>
                    <a:pt x="481" y="1522"/>
                  </a:cubicBezTo>
                  <a:cubicBezTo>
                    <a:pt x="486" y="1522"/>
                    <a:pt x="486" y="1517"/>
                    <a:pt x="492" y="1510"/>
                  </a:cubicBezTo>
                  <a:cubicBezTo>
                    <a:pt x="492" y="1463"/>
                    <a:pt x="497" y="1409"/>
                    <a:pt x="497" y="1356"/>
                  </a:cubicBezTo>
                  <a:cubicBezTo>
                    <a:pt x="497" y="930"/>
                    <a:pt x="381" y="489"/>
                    <a:pt x="369" y="445"/>
                  </a:cubicBezTo>
                  <a:lnTo>
                    <a:pt x="369" y="445"/>
                  </a:lnTo>
                  <a:lnTo>
                    <a:pt x="497" y="239"/>
                  </a:lnTo>
                  <a:lnTo>
                    <a:pt x="10" y="3"/>
                  </a:lnTo>
                  <a:cubicBezTo>
                    <a:pt x="9" y="1"/>
                    <a:pt x="8" y="1"/>
                    <a:pt x="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2655;p55"/>
            <p:cNvSpPr/>
            <p:nvPr/>
          </p:nvSpPr>
          <p:spPr>
            <a:xfrm>
              <a:off x="3918466" y="3904958"/>
              <a:ext cx="51120" cy="2228"/>
            </a:xfrm>
            <a:custGeom>
              <a:avLst/>
              <a:gdLst/>
              <a:ahLst/>
              <a:cxnLst/>
              <a:rect l="l" t="t" r="r" b="b"/>
              <a:pathLst>
                <a:path w="413" h="18" extrusionOk="0">
                  <a:moveTo>
                    <a:pt x="6" y="1"/>
                  </a:moveTo>
                  <a:cubicBezTo>
                    <a:pt x="1" y="1"/>
                    <a:pt x="1" y="7"/>
                    <a:pt x="1" y="7"/>
                  </a:cubicBezTo>
                  <a:cubicBezTo>
                    <a:pt x="1" y="12"/>
                    <a:pt x="1" y="18"/>
                    <a:pt x="6" y="18"/>
                  </a:cubicBezTo>
                  <a:lnTo>
                    <a:pt x="407" y="18"/>
                  </a:lnTo>
                  <a:cubicBezTo>
                    <a:pt x="412" y="18"/>
                    <a:pt x="412" y="12"/>
                    <a:pt x="412" y="7"/>
                  </a:cubicBezTo>
                  <a:cubicBezTo>
                    <a:pt x="412" y="7"/>
                    <a:pt x="412" y="1"/>
                    <a:pt x="407"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2656;p55"/>
            <p:cNvSpPr/>
            <p:nvPr/>
          </p:nvSpPr>
          <p:spPr>
            <a:xfrm>
              <a:off x="3773647" y="3733650"/>
              <a:ext cx="97289" cy="229112"/>
            </a:xfrm>
            <a:custGeom>
              <a:avLst/>
              <a:gdLst/>
              <a:ahLst/>
              <a:cxnLst/>
              <a:rect l="l" t="t" r="r" b="b"/>
              <a:pathLst>
                <a:path w="786" h="1851" extrusionOk="0">
                  <a:moveTo>
                    <a:pt x="6" y="1"/>
                  </a:moveTo>
                  <a:cubicBezTo>
                    <a:pt x="1" y="6"/>
                    <a:pt x="1" y="6"/>
                    <a:pt x="1" y="12"/>
                  </a:cubicBezTo>
                  <a:cubicBezTo>
                    <a:pt x="150" y="477"/>
                    <a:pt x="482" y="819"/>
                    <a:pt x="625" y="1071"/>
                  </a:cubicBezTo>
                  <a:cubicBezTo>
                    <a:pt x="765" y="1300"/>
                    <a:pt x="770" y="1461"/>
                    <a:pt x="770" y="1487"/>
                  </a:cubicBezTo>
                  <a:lnTo>
                    <a:pt x="770" y="1493"/>
                  </a:lnTo>
                  <a:lnTo>
                    <a:pt x="754" y="1840"/>
                  </a:lnTo>
                  <a:cubicBezTo>
                    <a:pt x="754" y="1845"/>
                    <a:pt x="759" y="1851"/>
                    <a:pt x="765" y="1851"/>
                  </a:cubicBezTo>
                  <a:cubicBezTo>
                    <a:pt x="765" y="1851"/>
                    <a:pt x="770" y="1845"/>
                    <a:pt x="770" y="1840"/>
                  </a:cubicBezTo>
                  <a:lnTo>
                    <a:pt x="786" y="1493"/>
                  </a:lnTo>
                  <a:lnTo>
                    <a:pt x="786" y="1487"/>
                  </a:lnTo>
                  <a:cubicBezTo>
                    <a:pt x="786" y="1455"/>
                    <a:pt x="776" y="1295"/>
                    <a:pt x="642" y="1064"/>
                  </a:cubicBezTo>
                  <a:cubicBezTo>
                    <a:pt x="492" y="808"/>
                    <a:pt x="166" y="472"/>
                    <a:pt x="16" y="6"/>
                  </a:cubicBezTo>
                  <a:cubicBezTo>
                    <a:pt x="11" y="6"/>
                    <a:pt x="11" y="1"/>
                    <a:pt x="6" y="1"/>
                  </a:cubicBezTo>
                  <a:close/>
                </a:path>
              </a:pathLst>
            </a:custGeom>
            <a:solidFill>
              <a:srgbClr val="212529"/>
            </a:solidFill>
            <a:ln>
              <a:solidFill>
                <a:schemeClr val="accent3"/>
              </a:solid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04" name="Google Shape;2657;p55"/>
          <p:cNvGrpSpPr/>
          <p:nvPr/>
        </p:nvGrpSpPr>
        <p:grpSpPr>
          <a:xfrm>
            <a:off x="-272618" y="3288309"/>
            <a:ext cx="8076535" cy="3381623"/>
            <a:chOff x="0" y="2391265"/>
            <a:chExt cx="6057401" cy="2536217"/>
          </a:xfrm>
        </p:grpSpPr>
        <p:grpSp>
          <p:nvGrpSpPr>
            <p:cNvPr id="205" name="Google Shape;2658;p55"/>
            <p:cNvGrpSpPr/>
            <p:nvPr/>
          </p:nvGrpSpPr>
          <p:grpSpPr>
            <a:xfrm>
              <a:off x="4496683" y="3793576"/>
              <a:ext cx="1257979" cy="629551"/>
              <a:chOff x="4496683" y="3793576"/>
              <a:chExt cx="1257979" cy="629551"/>
            </a:xfrm>
          </p:grpSpPr>
          <p:sp>
            <p:nvSpPr>
              <p:cNvPr id="214" name="Google Shape;2659;p55"/>
              <p:cNvSpPr/>
              <p:nvPr/>
            </p:nvSpPr>
            <p:spPr>
              <a:xfrm>
                <a:off x="4496683" y="3793576"/>
                <a:ext cx="305564" cy="438605"/>
              </a:xfrm>
              <a:custGeom>
                <a:avLst/>
                <a:gdLst/>
                <a:ahLst/>
                <a:cxnLst/>
                <a:rect l="l" t="t" r="r" b="b"/>
                <a:pathLst>
                  <a:path w="2258" h="3241" extrusionOk="0">
                    <a:moveTo>
                      <a:pt x="529" y="1"/>
                    </a:moveTo>
                    <a:cubicBezTo>
                      <a:pt x="367" y="1"/>
                      <a:pt x="216" y="31"/>
                      <a:pt x="146" y="135"/>
                    </a:cubicBezTo>
                    <a:cubicBezTo>
                      <a:pt x="38" y="300"/>
                      <a:pt x="1" y="424"/>
                      <a:pt x="12" y="530"/>
                    </a:cubicBezTo>
                    <a:lnTo>
                      <a:pt x="12" y="574"/>
                    </a:lnTo>
                    <a:cubicBezTo>
                      <a:pt x="82" y="1023"/>
                      <a:pt x="237" y="1183"/>
                      <a:pt x="413" y="1203"/>
                    </a:cubicBezTo>
                    <a:cubicBezTo>
                      <a:pt x="583" y="1225"/>
                      <a:pt x="573" y="1306"/>
                      <a:pt x="573" y="1306"/>
                    </a:cubicBezTo>
                    <a:cubicBezTo>
                      <a:pt x="573" y="1306"/>
                      <a:pt x="546" y="1524"/>
                      <a:pt x="461" y="1620"/>
                    </a:cubicBezTo>
                    <a:cubicBezTo>
                      <a:pt x="380" y="1717"/>
                      <a:pt x="237" y="1904"/>
                      <a:pt x="215" y="2150"/>
                    </a:cubicBezTo>
                    <a:cubicBezTo>
                      <a:pt x="193" y="2396"/>
                      <a:pt x="193" y="2615"/>
                      <a:pt x="193" y="2775"/>
                    </a:cubicBezTo>
                    <a:cubicBezTo>
                      <a:pt x="193" y="2935"/>
                      <a:pt x="183" y="3203"/>
                      <a:pt x="183" y="3203"/>
                    </a:cubicBezTo>
                    <a:lnTo>
                      <a:pt x="659" y="3203"/>
                    </a:lnTo>
                    <a:cubicBezTo>
                      <a:pt x="659" y="3203"/>
                      <a:pt x="1141" y="3241"/>
                      <a:pt x="1502" y="3241"/>
                    </a:cubicBezTo>
                    <a:cubicBezTo>
                      <a:pt x="1683" y="3241"/>
                      <a:pt x="1833" y="3232"/>
                      <a:pt x="1877" y="3203"/>
                    </a:cubicBezTo>
                    <a:cubicBezTo>
                      <a:pt x="2011" y="3122"/>
                      <a:pt x="2193" y="2967"/>
                      <a:pt x="2225" y="2925"/>
                    </a:cubicBezTo>
                    <a:cubicBezTo>
                      <a:pt x="2257" y="2888"/>
                      <a:pt x="2235" y="2498"/>
                      <a:pt x="2053" y="2160"/>
                    </a:cubicBezTo>
                    <a:cubicBezTo>
                      <a:pt x="1866" y="1819"/>
                      <a:pt x="1845" y="1573"/>
                      <a:pt x="1685" y="1418"/>
                    </a:cubicBezTo>
                    <a:cubicBezTo>
                      <a:pt x="1576" y="1318"/>
                      <a:pt x="1340" y="1302"/>
                      <a:pt x="1192" y="1302"/>
                    </a:cubicBezTo>
                    <a:cubicBezTo>
                      <a:pt x="1117" y="1302"/>
                      <a:pt x="1064" y="1306"/>
                      <a:pt x="1064" y="1306"/>
                    </a:cubicBezTo>
                    <a:cubicBezTo>
                      <a:pt x="1064" y="1306"/>
                      <a:pt x="840" y="1289"/>
                      <a:pt x="872" y="1075"/>
                    </a:cubicBezTo>
                    <a:cubicBezTo>
                      <a:pt x="904" y="862"/>
                      <a:pt x="1219" y="798"/>
                      <a:pt x="1123" y="542"/>
                    </a:cubicBezTo>
                    <a:cubicBezTo>
                      <a:pt x="1027" y="285"/>
                      <a:pt x="1054" y="55"/>
                      <a:pt x="814" y="23"/>
                    </a:cubicBezTo>
                    <a:cubicBezTo>
                      <a:pt x="724" y="11"/>
                      <a:pt x="625" y="1"/>
                      <a:pt x="52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2660;p55"/>
              <p:cNvSpPr/>
              <p:nvPr/>
            </p:nvSpPr>
            <p:spPr>
              <a:xfrm>
                <a:off x="5395105" y="4157340"/>
                <a:ext cx="113538" cy="177824"/>
              </a:xfrm>
              <a:custGeom>
                <a:avLst/>
                <a:gdLst/>
                <a:ahLst/>
                <a:cxnLst/>
                <a:rect l="l" t="t" r="r" b="b"/>
                <a:pathLst>
                  <a:path w="839" h="1314" extrusionOk="0">
                    <a:moveTo>
                      <a:pt x="376" y="0"/>
                    </a:moveTo>
                    <a:cubicBezTo>
                      <a:pt x="342" y="0"/>
                      <a:pt x="311" y="10"/>
                      <a:pt x="284" y="34"/>
                    </a:cubicBezTo>
                    <a:cubicBezTo>
                      <a:pt x="225" y="82"/>
                      <a:pt x="198" y="125"/>
                      <a:pt x="192" y="168"/>
                    </a:cubicBezTo>
                    <a:lnTo>
                      <a:pt x="192" y="178"/>
                    </a:lnTo>
                    <a:cubicBezTo>
                      <a:pt x="172" y="350"/>
                      <a:pt x="214" y="424"/>
                      <a:pt x="273" y="446"/>
                    </a:cubicBezTo>
                    <a:cubicBezTo>
                      <a:pt x="337" y="472"/>
                      <a:pt x="321" y="499"/>
                      <a:pt x="321" y="499"/>
                    </a:cubicBezTo>
                    <a:cubicBezTo>
                      <a:pt x="321" y="499"/>
                      <a:pt x="289" y="574"/>
                      <a:pt x="252" y="600"/>
                    </a:cubicBezTo>
                    <a:cubicBezTo>
                      <a:pt x="214" y="627"/>
                      <a:pt x="145" y="681"/>
                      <a:pt x="113" y="767"/>
                    </a:cubicBezTo>
                    <a:cubicBezTo>
                      <a:pt x="81" y="857"/>
                      <a:pt x="59" y="937"/>
                      <a:pt x="44" y="996"/>
                    </a:cubicBezTo>
                    <a:cubicBezTo>
                      <a:pt x="27" y="1049"/>
                      <a:pt x="0" y="1145"/>
                      <a:pt x="0" y="1145"/>
                    </a:cubicBezTo>
                    <a:lnTo>
                      <a:pt x="172" y="1194"/>
                    </a:lnTo>
                    <a:cubicBezTo>
                      <a:pt x="172" y="1194"/>
                      <a:pt x="516" y="1313"/>
                      <a:pt x="598" y="1313"/>
                    </a:cubicBezTo>
                    <a:cubicBezTo>
                      <a:pt x="603" y="1313"/>
                      <a:pt x="607" y="1313"/>
                      <a:pt x="609" y="1312"/>
                    </a:cubicBezTo>
                    <a:cubicBezTo>
                      <a:pt x="668" y="1295"/>
                      <a:pt x="749" y="1258"/>
                      <a:pt x="765" y="1248"/>
                    </a:cubicBezTo>
                    <a:cubicBezTo>
                      <a:pt x="839" y="1189"/>
                      <a:pt x="786" y="824"/>
                      <a:pt x="770" y="750"/>
                    </a:cubicBezTo>
                    <a:cubicBezTo>
                      <a:pt x="743" y="664"/>
                      <a:pt x="685" y="579"/>
                      <a:pt x="604" y="547"/>
                    </a:cubicBezTo>
                    <a:cubicBezTo>
                      <a:pt x="658" y="542"/>
                      <a:pt x="711" y="531"/>
                      <a:pt x="765" y="526"/>
                    </a:cubicBezTo>
                    <a:cubicBezTo>
                      <a:pt x="781" y="493"/>
                      <a:pt x="749" y="456"/>
                      <a:pt x="733" y="424"/>
                    </a:cubicBezTo>
                    <a:cubicBezTo>
                      <a:pt x="695" y="370"/>
                      <a:pt x="690" y="301"/>
                      <a:pt x="674" y="237"/>
                    </a:cubicBezTo>
                    <a:cubicBezTo>
                      <a:pt x="644" y="140"/>
                      <a:pt x="499" y="0"/>
                      <a:pt x="37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2661;p55"/>
              <p:cNvSpPr/>
              <p:nvPr/>
            </p:nvSpPr>
            <p:spPr>
              <a:xfrm>
                <a:off x="4891697" y="3897238"/>
                <a:ext cx="148316" cy="270525"/>
              </a:xfrm>
              <a:custGeom>
                <a:avLst/>
                <a:gdLst/>
                <a:ahLst/>
                <a:cxnLst/>
                <a:rect l="l" t="t" r="r" b="b"/>
                <a:pathLst>
                  <a:path w="1096" h="1999" extrusionOk="0">
                    <a:moveTo>
                      <a:pt x="380" y="1"/>
                    </a:moveTo>
                    <a:cubicBezTo>
                      <a:pt x="300" y="1"/>
                      <a:pt x="225" y="26"/>
                      <a:pt x="160" y="101"/>
                    </a:cubicBezTo>
                    <a:cubicBezTo>
                      <a:pt x="86" y="192"/>
                      <a:pt x="59" y="267"/>
                      <a:pt x="64" y="331"/>
                    </a:cubicBezTo>
                    <a:lnTo>
                      <a:pt x="64" y="353"/>
                    </a:lnTo>
                    <a:cubicBezTo>
                      <a:pt x="69" y="459"/>
                      <a:pt x="91" y="598"/>
                      <a:pt x="172" y="679"/>
                    </a:cubicBezTo>
                    <a:cubicBezTo>
                      <a:pt x="236" y="748"/>
                      <a:pt x="385" y="775"/>
                      <a:pt x="278" y="908"/>
                    </a:cubicBezTo>
                    <a:cubicBezTo>
                      <a:pt x="257" y="935"/>
                      <a:pt x="230" y="945"/>
                      <a:pt x="204" y="967"/>
                    </a:cubicBezTo>
                    <a:cubicBezTo>
                      <a:pt x="69" y="1053"/>
                      <a:pt x="22" y="1219"/>
                      <a:pt x="22" y="1367"/>
                    </a:cubicBezTo>
                    <a:cubicBezTo>
                      <a:pt x="22" y="1528"/>
                      <a:pt x="0" y="1695"/>
                      <a:pt x="12" y="1855"/>
                    </a:cubicBezTo>
                    <a:cubicBezTo>
                      <a:pt x="12" y="1887"/>
                      <a:pt x="22" y="1924"/>
                      <a:pt x="49" y="1940"/>
                    </a:cubicBezTo>
                    <a:cubicBezTo>
                      <a:pt x="54" y="1941"/>
                      <a:pt x="59" y="1942"/>
                      <a:pt x="65" y="1942"/>
                    </a:cubicBezTo>
                    <a:cubicBezTo>
                      <a:pt x="75" y="1942"/>
                      <a:pt x="86" y="1940"/>
                      <a:pt x="96" y="1940"/>
                    </a:cubicBezTo>
                    <a:cubicBezTo>
                      <a:pt x="192" y="1940"/>
                      <a:pt x="284" y="1993"/>
                      <a:pt x="380" y="1999"/>
                    </a:cubicBezTo>
                    <a:cubicBezTo>
                      <a:pt x="422" y="1999"/>
                      <a:pt x="461" y="1988"/>
                      <a:pt x="498" y="1983"/>
                    </a:cubicBezTo>
                    <a:cubicBezTo>
                      <a:pt x="695" y="1940"/>
                      <a:pt x="839" y="1956"/>
                      <a:pt x="999" y="1806"/>
                    </a:cubicBezTo>
                    <a:cubicBezTo>
                      <a:pt x="1031" y="1769"/>
                      <a:pt x="1063" y="1732"/>
                      <a:pt x="1075" y="1688"/>
                    </a:cubicBezTo>
                    <a:cubicBezTo>
                      <a:pt x="1096" y="1630"/>
                      <a:pt x="1085" y="1560"/>
                      <a:pt x="1075" y="1502"/>
                    </a:cubicBezTo>
                    <a:cubicBezTo>
                      <a:pt x="1043" y="1347"/>
                      <a:pt x="1011" y="1192"/>
                      <a:pt x="979" y="1031"/>
                    </a:cubicBezTo>
                    <a:cubicBezTo>
                      <a:pt x="974" y="999"/>
                      <a:pt x="967" y="967"/>
                      <a:pt x="942" y="945"/>
                    </a:cubicBezTo>
                    <a:cubicBezTo>
                      <a:pt x="920" y="925"/>
                      <a:pt x="888" y="925"/>
                      <a:pt x="861" y="918"/>
                    </a:cubicBezTo>
                    <a:cubicBezTo>
                      <a:pt x="786" y="903"/>
                      <a:pt x="711" y="854"/>
                      <a:pt x="641" y="829"/>
                    </a:cubicBezTo>
                    <a:cubicBezTo>
                      <a:pt x="685" y="812"/>
                      <a:pt x="722" y="765"/>
                      <a:pt x="797" y="732"/>
                    </a:cubicBezTo>
                    <a:cubicBezTo>
                      <a:pt x="915" y="679"/>
                      <a:pt x="743" y="641"/>
                      <a:pt x="824" y="625"/>
                    </a:cubicBezTo>
                    <a:cubicBezTo>
                      <a:pt x="910" y="609"/>
                      <a:pt x="962" y="588"/>
                      <a:pt x="930" y="513"/>
                    </a:cubicBezTo>
                    <a:cubicBezTo>
                      <a:pt x="898" y="444"/>
                      <a:pt x="877" y="363"/>
                      <a:pt x="861" y="240"/>
                    </a:cubicBezTo>
                    <a:cubicBezTo>
                      <a:pt x="851" y="123"/>
                      <a:pt x="733" y="74"/>
                      <a:pt x="582" y="37"/>
                    </a:cubicBezTo>
                    <a:cubicBezTo>
                      <a:pt x="515" y="18"/>
                      <a:pt x="446" y="1"/>
                      <a:pt x="38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2662;p55"/>
              <p:cNvSpPr/>
              <p:nvPr/>
            </p:nvSpPr>
            <p:spPr>
              <a:xfrm>
                <a:off x="5332179" y="4168572"/>
                <a:ext cx="63061" cy="114354"/>
              </a:xfrm>
              <a:custGeom>
                <a:avLst/>
                <a:gdLst/>
                <a:ahLst/>
                <a:cxnLst/>
                <a:rect l="l" t="t" r="r" b="b"/>
                <a:pathLst>
                  <a:path w="466" h="845" extrusionOk="0">
                    <a:moveTo>
                      <a:pt x="162" y="0"/>
                    </a:moveTo>
                    <a:cubicBezTo>
                      <a:pt x="128" y="0"/>
                      <a:pt x="96" y="10"/>
                      <a:pt x="70" y="42"/>
                    </a:cubicBezTo>
                    <a:cubicBezTo>
                      <a:pt x="38" y="80"/>
                      <a:pt x="28" y="112"/>
                      <a:pt x="33" y="139"/>
                    </a:cubicBezTo>
                    <a:lnTo>
                      <a:pt x="28" y="149"/>
                    </a:lnTo>
                    <a:cubicBezTo>
                      <a:pt x="33" y="191"/>
                      <a:pt x="43" y="255"/>
                      <a:pt x="75" y="287"/>
                    </a:cubicBezTo>
                    <a:cubicBezTo>
                      <a:pt x="102" y="314"/>
                      <a:pt x="166" y="331"/>
                      <a:pt x="124" y="384"/>
                    </a:cubicBezTo>
                    <a:cubicBezTo>
                      <a:pt x="112" y="395"/>
                      <a:pt x="102" y="400"/>
                      <a:pt x="92" y="410"/>
                    </a:cubicBezTo>
                    <a:cubicBezTo>
                      <a:pt x="33" y="448"/>
                      <a:pt x="11" y="517"/>
                      <a:pt x="11" y="576"/>
                    </a:cubicBezTo>
                    <a:cubicBezTo>
                      <a:pt x="11" y="645"/>
                      <a:pt x="1" y="716"/>
                      <a:pt x="6" y="785"/>
                    </a:cubicBezTo>
                    <a:cubicBezTo>
                      <a:pt x="6" y="800"/>
                      <a:pt x="11" y="817"/>
                      <a:pt x="21" y="822"/>
                    </a:cubicBezTo>
                    <a:lnTo>
                      <a:pt x="43" y="822"/>
                    </a:lnTo>
                    <a:cubicBezTo>
                      <a:pt x="85" y="822"/>
                      <a:pt x="124" y="844"/>
                      <a:pt x="166" y="844"/>
                    </a:cubicBezTo>
                    <a:cubicBezTo>
                      <a:pt x="182" y="844"/>
                      <a:pt x="198" y="844"/>
                      <a:pt x="214" y="838"/>
                    </a:cubicBezTo>
                    <a:cubicBezTo>
                      <a:pt x="294" y="822"/>
                      <a:pt x="359" y="827"/>
                      <a:pt x="428" y="763"/>
                    </a:cubicBezTo>
                    <a:cubicBezTo>
                      <a:pt x="438" y="748"/>
                      <a:pt x="455" y="731"/>
                      <a:pt x="460" y="716"/>
                    </a:cubicBezTo>
                    <a:cubicBezTo>
                      <a:pt x="465" y="689"/>
                      <a:pt x="460" y="662"/>
                      <a:pt x="455" y="635"/>
                    </a:cubicBezTo>
                    <a:cubicBezTo>
                      <a:pt x="445" y="571"/>
                      <a:pt x="433" y="502"/>
                      <a:pt x="418" y="437"/>
                    </a:cubicBezTo>
                    <a:cubicBezTo>
                      <a:pt x="418" y="421"/>
                      <a:pt x="412" y="410"/>
                      <a:pt x="401" y="400"/>
                    </a:cubicBezTo>
                    <a:cubicBezTo>
                      <a:pt x="391" y="389"/>
                      <a:pt x="380" y="389"/>
                      <a:pt x="369" y="389"/>
                    </a:cubicBezTo>
                    <a:cubicBezTo>
                      <a:pt x="337" y="378"/>
                      <a:pt x="305" y="363"/>
                      <a:pt x="273" y="351"/>
                    </a:cubicBezTo>
                    <a:cubicBezTo>
                      <a:pt x="294" y="341"/>
                      <a:pt x="310" y="319"/>
                      <a:pt x="342" y="309"/>
                    </a:cubicBezTo>
                    <a:cubicBezTo>
                      <a:pt x="391" y="287"/>
                      <a:pt x="316" y="272"/>
                      <a:pt x="353" y="267"/>
                    </a:cubicBezTo>
                    <a:cubicBezTo>
                      <a:pt x="386" y="255"/>
                      <a:pt x="412" y="250"/>
                      <a:pt x="396" y="218"/>
                    </a:cubicBezTo>
                    <a:cubicBezTo>
                      <a:pt x="386" y="186"/>
                      <a:pt x="374" y="154"/>
                      <a:pt x="369" y="100"/>
                    </a:cubicBezTo>
                    <a:cubicBezTo>
                      <a:pt x="364" y="53"/>
                      <a:pt x="316" y="31"/>
                      <a:pt x="252" y="15"/>
                    </a:cubicBezTo>
                    <a:cubicBezTo>
                      <a:pt x="223" y="8"/>
                      <a:pt x="192" y="0"/>
                      <a:pt x="1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2663;p55"/>
              <p:cNvSpPr/>
              <p:nvPr/>
            </p:nvSpPr>
            <p:spPr>
              <a:xfrm>
                <a:off x="5691737" y="4308367"/>
                <a:ext cx="62926" cy="114760"/>
              </a:xfrm>
              <a:custGeom>
                <a:avLst/>
                <a:gdLst/>
                <a:ahLst/>
                <a:cxnLst/>
                <a:rect l="l" t="t" r="r" b="b"/>
                <a:pathLst>
                  <a:path w="465" h="848" extrusionOk="0">
                    <a:moveTo>
                      <a:pt x="168" y="1"/>
                    </a:moveTo>
                    <a:cubicBezTo>
                      <a:pt x="132" y="1"/>
                      <a:pt x="97" y="12"/>
                      <a:pt x="70" y="46"/>
                    </a:cubicBezTo>
                    <a:cubicBezTo>
                      <a:pt x="38" y="83"/>
                      <a:pt x="26" y="115"/>
                      <a:pt x="32" y="142"/>
                    </a:cubicBezTo>
                    <a:lnTo>
                      <a:pt x="26" y="147"/>
                    </a:lnTo>
                    <a:cubicBezTo>
                      <a:pt x="32" y="196"/>
                      <a:pt x="43" y="254"/>
                      <a:pt x="75" y="286"/>
                    </a:cubicBezTo>
                    <a:cubicBezTo>
                      <a:pt x="102" y="318"/>
                      <a:pt x="166" y="329"/>
                      <a:pt x="122" y="382"/>
                    </a:cubicBezTo>
                    <a:cubicBezTo>
                      <a:pt x="112" y="393"/>
                      <a:pt x="102" y="404"/>
                      <a:pt x="90" y="409"/>
                    </a:cubicBezTo>
                    <a:cubicBezTo>
                      <a:pt x="32" y="446"/>
                      <a:pt x="11" y="517"/>
                      <a:pt x="11" y="581"/>
                    </a:cubicBezTo>
                    <a:cubicBezTo>
                      <a:pt x="11" y="650"/>
                      <a:pt x="0" y="719"/>
                      <a:pt x="5" y="783"/>
                    </a:cubicBezTo>
                    <a:cubicBezTo>
                      <a:pt x="5" y="799"/>
                      <a:pt x="11" y="815"/>
                      <a:pt x="21" y="821"/>
                    </a:cubicBezTo>
                    <a:cubicBezTo>
                      <a:pt x="25" y="822"/>
                      <a:pt x="28" y="823"/>
                      <a:pt x="30" y="823"/>
                    </a:cubicBezTo>
                    <a:cubicBezTo>
                      <a:pt x="36" y="823"/>
                      <a:pt x="39" y="821"/>
                      <a:pt x="43" y="821"/>
                    </a:cubicBezTo>
                    <a:cubicBezTo>
                      <a:pt x="85" y="821"/>
                      <a:pt x="122" y="848"/>
                      <a:pt x="166" y="848"/>
                    </a:cubicBezTo>
                    <a:cubicBezTo>
                      <a:pt x="181" y="848"/>
                      <a:pt x="198" y="842"/>
                      <a:pt x="213" y="837"/>
                    </a:cubicBezTo>
                    <a:cubicBezTo>
                      <a:pt x="294" y="821"/>
                      <a:pt x="358" y="831"/>
                      <a:pt x="427" y="767"/>
                    </a:cubicBezTo>
                    <a:cubicBezTo>
                      <a:pt x="438" y="751"/>
                      <a:pt x="454" y="735"/>
                      <a:pt x="460" y="714"/>
                    </a:cubicBezTo>
                    <a:cubicBezTo>
                      <a:pt x="465" y="687"/>
                      <a:pt x="460" y="660"/>
                      <a:pt x="454" y="633"/>
                    </a:cubicBezTo>
                    <a:cubicBezTo>
                      <a:pt x="443" y="569"/>
                      <a:pt x="433" y="505"/>
                      <a:pt x="417" y="436"/>
                    </a:cubicBezTo>
                    <a:cubicBezTo>
                      <a:pt x="417" y="425"/>
                      <a:pt x="411" y="409"/>
                      <a:pt x="401" y="399"/>
                    </a:cubicBezTo>
                    <a:cubicBezTo>
                      <a:pt x="390" y="393"/>
                      <a:pt x="379" y="393"/>
                      <a:pt x="368" y="388"/>
                    </a:cubicBezTo>
                    <a:cubicBezTo>
                      <a:pt x="336" y="382"/>
                      <a:pt x="304" y="361"/>
                      <a:pt x="272" y="350"/>
                    </a:cubicBezTo>
                    <a:cubicBezTo>
                      <a:pt x="294" y="345"/>
                      <a:pt x="309" y="324"/>
                      <a:pt x="342" y="307"/>
                    </a:cubicBezTo>
                    <a:cubicBezTo>
                      <a:pt x="390" y="286"/>
                      <a:pt x="315" y="270"/>
                      <a:pt x="353" y="265"/>
                    </a:cubicBezTo>
                    <a:cubicBezTo>
                      <a:pt x="385" y="260"/>
                      <a:pt x="411" y="248"/>
                      <a:pt x="395" y="216"/>
                    </a:cubicBezTo>
                    <a:cubicBezTo>
                      <a:pt x="385" y="189"/>
                      <a:pt x="374" y="152"/>
                      <a:pt x="368" y="105"/>
                    </a:cubicBezTo>
                    <a:cubicBezTo>
                      <a:pt x="363" y="51"/>
                      <a:pt x="315" y="36"/>
                      <a:pt x="250" y="14"/>
                    </a:cubicBezTo>
                    <a:cubicBezTo>
                      <a:pt x="223" y="7"/>
                      <a:pt x="195" y="1"/>
                      <a:pt x="16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2664;p55"/>
              <p:cNvSpPr/>
              <p:nvPr/>
            </p:nvSpPr>
            <p:spPr>
              <a:xfrm>
                <a:off x="5062476" y="3967068"/>
                <a:ext cx="262531" cy="231956"/>
              </a:xfrm>
              <a:custGeom>
                <a:avLst/>
                <a:gdLst/>
                <a:ahLst/>
                <a:cxnLst/>
                <a:rect l="l" t="t" r="r" b="b"/>
                <a:pathLst>
                  <a:path w="1940" h="1714" extrusionOk="0">
                    <a:moveTo>
                      <a:pt x="588" y="627"/>
                    </a:moveTo>
                    <a:cubicBezTo>
                      <a:pt x="588" y="627"/>
                      <a:pt x="588" y="633"/>
                      <a:pt x="583" y="649"/>
                    </a:cubicBezTo>
                    <a:cubicBezTo>
                      <a:pt x="578" y="639"/>
                      <a:pt x="571" y="633"/>
                      <a:pt x="566" y="627"/>
                    </a:cubicBezTo>
                    <a:close/>
                    <a:moveTo>
                      <a:pt x="716" y="681"/>
                    </a:moveTo>
                    <a:cubicBezTo>
                      <a:pt x="726" y="686"/>
                      <a:pt x="731" y="691"/>
                      <a:pt x="743" y="703"/>
                    </a:cubicBezTo>
                    <a:cubicBezTo>
                      <a:pt x="738" y="703"/>
                      <a:pt x="738" y="708"/>
                      <a:pt x="738" y="708"/>
                    </a:cubicBezTo>
                    <a:cubicBezTo>
                      <a:pt x="706" y="730"/>
                      <a:pt x="667" y="762"/>
                      <a:pt x="630" y="804"/>
                    </a:cubicBezTo>
                    <a:cubicBezTo>
                      <a:pt x="586" y="839"/>
                      <a:pt x="536" y="874"/>
                      <a:pt x="477" y="874"/>
                    </a:cubicBezTo>
                    <a:cubicBezTo>
                      <a:pt x="473" y="874"/>
                      <a:pt x="469" y="874"/>
                      <a:pt x="465" y="873"/>
                    </a:cubicBezTo>
                    <a:cubicBezTo>
                      <a:pt x="465" y="873"/>
                      <a:pt x="561" y="787"/>
                      <a:pt x="593" y="723"/>
                    </a:cubicBezTo>
                    <a:cubicBezTo>
                      <a:pt x="599" y="736"/>
                      <a:pt x="610" y="741"/>
                      <a:pt x="623" y="741"/>
                    </a:cubicBezTo>
                    <a:cubicBezTo>
                      <a:pt x="654" y="741"/>
                      <a:pt x="697" y="711"/>
                      <a:pt x="716" y="681"/>
                    </a:cubicBezTo>
                    <a:close/>
                    <a:moveTo>
                      <a:pt x="864" y="0"/>
                    </a:moveTo>
                    <a:cubicBezTo>
                      <a:pt x="829" y="0"/>
                      <a:pt x="798" y="8"/>
                      <a:pt x="775" y="29"/>
                    </a:cubicBezTo>
                    <a:cubicBezTo>
                      <a:pt x="706" y="82"/>
                      <a:pt x="674" y="136"/>
                      <a:pt x="667" y="184"/>
                    </a:cubicBezTo>
                    <a:lnTo>
                      <a:pt x="662" y="200"/>
                    </a:lnTo>
                    <a:cubicBezTo>
                      <a:pt x="647" y="333"/>
                      <a:pt x="662" y="419"/>
                      <a:pt x="699" y="467"/>
                    </a:cubicBezTo>
                    <a:cubicBezTo>
                      <a:pt x="674" y="488"/>
                      <a:pt x="652" y="510"/>
                      <a:pt x="630" y="531"/>
                    </a:cubicBezTo>
                    <a:cubicBezTo>
                      <a:pt x="624" y="527"/>
                      <a:pt x="619" y="525"/>
                      <a:pt x="614" y="525"/>
                    </a:cubicBezTo>
                    <a:cubicBezTo>
                      <a:pt x="591" y="525"/>
                      <a:pt x="575" y="559"/>
                      <a:pt x="539" y="612"/>
                    </a:cubicBezTo>
                    <a:cubicBezTo>
                      <a:pt x="531" y="609"/>
                      <a:pt x="523" y="607"/>
                      <a:pt x="513" y="607"/>
                    </a:cubicBezTo>
                    <a:cubicBezTo>
                      <a:pt x="490" y="607"/>
                      <a:pt x="462" y="616"/>
                      <a:pt x="433" y="639"/>
                    </a:cubicBezTo>
                    <a:cubicBezTo>
                      <a:pt x="347" y="708"/>
                      <a:pt x="0" y="980"/>
                      <a:pt x="250" y="1179"/>
                    </a:cubicBezTo>
                    <a:cubicBezTo>
                      <a:pt x="315" y="1234"/>
                      <a:pt x="379" y="1249"/>
                      <a:pt x="437" y="1249"/>
                    </a:cubicBezTo>
                    <a:cubicBezTo>
                      <a:pt x="446" y="1249"/>
                      <a:pt x="456" y="1249"/>
                      <a:pt x="465" y="1248"/>
                    </a:cubicBezTo>
                    <a:lnTo>
                      <a:pt x="465" y="1248"/>
                    </a:lnTo>
                    <a:cubicBezTo>
                      <a:pt x="449" y="1307"/>
                      <a:pt x="433" y="1359"/>
                      <a:pt x="433" y="1359"/>
                    </a:cubicBezTo>
                    <a:lnTo>
                      <a:pt x="635" y="1418"/>
                    </a:lnTo>
                    <a:cubicBezTo>
                      <a:pt x="635" y="1418"/>
                      <a:pt x="1044" y="1559"/>
                      <a:pt x="1148" y="1559"/>
                    </a:cubicBezTo>
                    <a:cubicBezTo>
                      <a:pt x="1155" y="1559"/>
                      <a:pt x="1161" y="1558"/>
                      <a:pt x="1165" y="1557"/>
                    </a:cubicBezTo>
                    <a:cubicBezTo>
                      <a:pt x="1219" y="1542"/>
                      <a:pt x="1283" y="1515"/>
                      <a:pt x="1325" y="1493"/>
                    </a:cubicBezTo>
                    <a:cubicBezTo>
                      <a:pt x="1331" y="1515"/>
                      <a:pt x="1336" y="1536"/>
                      <a:pt x="1341" y="1557"/>
                    </a:cubicBezTo>
                    <a:cubicBezTo>
                      <a:pt x="1373" y="1685"/>
                      <a:pt x="1384" y="1697"/>
                      <a:pt x="1496" y="1712"/>
                    </a:cubicBezTo>
                    <a:cubicBezTo>
                      <a:pt x="1504" y="1713"/>
                      <a:pt x="1511" y="1714"/>
                      <a:pt x="1518" y="1714"/>
                    </a:cubicBezTo>
                    <a:cubicBezTo>
                      <a:pt x="1610" y="1714"/>
                      <a:pt x="1619" y="1613"/>
                      <a:pt x="1614" y="1510"/>
                    </a:cubicBezTo>
                    <a:cubicBezTo>
                      <a:pt x="1609" y="1408"/>
                      <a:pt x="1604" y="1344"/>
                      <a:pt x="1572" y="1211"/>
                    </a:cubicBezTo>
                    <a:cubicBezTo>
                      <a:pt x="1656" y="1184"/>
                      <a:pt x="1732" y="1130"/>
                      <a:pt x="1806" y="1093"/>
                    </a:cubicBezTo>
                    <a:cubicBezTo>
                      <a:pt x="1940" y="1023"/>
                      <a:pt x="1913" y="782"/>
                      <a:pt x="1849" y="526"/>
                    </a:cubicBezTo>
                    <a:cubicBezTo>
                      <a:pt x="1808" y="365"/>
                      <a:pt x="1595" y="338"/>
                      <a:pt x="1392" y="338"/>
                    </a:cubicBezTo>
                    <a:cubicBezTo>
                      <a:pt x="1304" y="338"/>
                      <a:pt x="1218" y="343"/>
                      <a:pt x="1148" y="345"/>
                    </a:cubicBezTo>
                    <a:lnTo>
                      <a:pt x="1148" y="318"/>
                    </a:lnTo>
                    <a:cubicBezTo>
                      <a:pt x="1138" y="195"/>
                      <a:pt x="1175" y="98"/>
                      <a:pt x="1074" y="56"/>
                    </a:cubicBezTo>
                    <a:cubicBezTo>
                      <a:pt x="1008" y="28"/>
                      <a:pt x="929" y="0"/>
                      <a:pt x="86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2665;p55"/>
              <p:cNvSpPr/>
              <p:nvPr/>
            </p:nvSpPr>
            <p:spPr>
              <a:xfrm>
                <a:off x="5499169" y="4262085"/>
                <a:ext cx="164420" cy="145209"/>
              </a:xfrm>
              <a:custGeom>
                <a:avLst/>
                <a:gdLst/>
                <a:ahLst/>
                <a:cxnLst/>
                <a:rect l="l" t="t" r="r" b="b"/>
                <a:pathLst>
                  <a:path w="1215" h="1073" extrusionOk="0">
                    <a:moveTo>
                      <a:pt x="375" y="393"/>
                    </a:moveTo>
                    <a:cubicBezTo>
                      <a:pt x="375" y="393"/>
                      <a:pt x="370" y="398"/>
                      <a:pt x="370" y="410"/>
                    </a:cubicBezTo>
                    <a:cubicBezTo>
                      <a:pt x="365" y="403"/>
                      <a:pt x="359" y="398"/>
                      <a:pt x="359" y="393"/>
                    </a:cubicBezTo>
                    <a:close/>
                    <a:moveTo>
                      <a:pt x="450" y="425"/>
                    </a:moveTo>
                    <a:cubicBezTo>
                      <a:pt x="455" y="430"/>
                      <a:pt x="461" y="435"/>
                      <a:pt x="466" y="442"/>
                    </a:cubicBezTo>
                    <a:lnTo>
                      <a:pt x="466" y="447"/>
                    </a:lnTo>
                    <a:cubicBezTo>
                      <a:pt x="445" y="457"/>
                      <a:pt x="423" y="479"/>
                      <a:pt x="397" y="506"/>
                    </a:cubicBezTo>
                    <a:cubicBezTo>
                      <a:pt x="373" y="529"/>
                      <a:pt x="340" y="549"/>
                      <a:pt x="306" y="549"/>
                    </a:cubicBezTo>
                    <a:cubicBezTo>
                      <a:pt x="302" y="549"/>
                      <a:pt x="298" y="549"/>
                      <a:pt x="294" y="548"/>
                    </a:cubicBezTo>
                    <a:cubicBezTo>
                      <a:pt x="294" y="548"/>
                      <a:pt x="353" y="494"/>
                      <a:pt x="375" y="457"/>
                    </a:cubicBezTo>
                    <a:cubicBezTo>
                      <a:pt x="380" y="465"/>
                      <a:pt x="386" y="468"/>
                      <a:pt x="394" y="468"/>
                    </a:cubicBezTo>
                    <a:cubicBezTo>
                      <a:pt x="413" y="468"/>
                      <a:pt x="439" y="448"/>
                      <a:pt x="450" y="425"/>
                    </a:cubicBezTo>
                    <a:close/>
                    <a:moveTo>
                      <a:pt x="544" y="0"/>
                    </a:moveTo>
                    <a:cubicBezTo>
                      <a:pt x="522" y="0"/>
                      <a:pt x="502" y="5"/>
                      <a:pt x="487" y="18"/>
                    </a:cubicBezTo>
                    <a:cubicBezTo>
                      <a:pt x="445" y="57"/>
                      <a:pt x="429" y="89"/>
                      <a:pt x="423" y="115"/>
                    </a:cubicBezTo>
                    <a:lnTo>
                      <a:pt x="418" y="126"/>
                    </a:lnTo>
                    <a:cubicBezTo>
                      <a:pt x="413" y="211"/>
                      <a:pt x="418" y="265"/>
                      <a:pt x="439" y="297"/>
                    </a:cubicBezTo>
                    <a:cubicBezTo>
                      <a:pt x="423" y="307"/>
                      <a:pt x="413" y="324"/>
                      <a:pt x="402" y="334"/>
                    </a:cubicBezTo>
                    <a:cubicBezTo>
                      <a:pt x="398" y="332"/>
                      <a:pt x="394" y="331"/>
                      <a:pt x="391" y="331"/>
                    </a:cubicBezTo>
                    <a:cubicBezTo>
                      <a:pt x="373" y="331"/>
                      <a:pt x="366" y="352"/>
                      <a:pt x="343" y="388"/>
                    </a:cubicBezTo>
                    <a:cubicBezTo>
                      <a:pt x="338" y="384"/>
                      <a:pt x="331" y="383"/>
                      <a:pt x="324" y="383"/>
                    </a:cubicBezTo>
                    <a:cubicBezTo>
                      <a:pt x="309" y="383"/>
                      <a:pt x="292" y="390"/>
                      <a:pt x="274" y="403"/>
                    </a:cubicBezTo>
                    <a:cubicBezTo>
                      <a:pt x="220" y="447"/>
                      <a:pt x="1" y="617"/>
                      <a:pt x="161" y="741"/>
                    </a:cubicBezTo>
                    <a:cubicBezTo>
                      <a:pt x="202" y="772"/>
                      <a:pt x="239" y="784"/>
                      <a:pt x="274" y="784"/>
                    </a:cubicBezTo>
                    <a:cubicBezTo>
                      <a:pt x="281" y="784"/>
                      <a:pt x="288" y="784"/>
                      <a:pt x="294" y="783"/>
                    </a:cubicBezTo>
                    <a:lnTo>
                      <a:pt x="294" y="783"/>
                    </a:lnTo>
                    <a:cubicBezTo>
                      <a:pt x="284" y="820"/>
                      <a:pt x="274" y="852"/>
                      <a:pt x="274" y="852"/>
                    </a:cubicBezTo>
                    <a:lnTo>
                      <a:pt x="402" y="891"/>
                    </a:lnTo>
                    <a:cubicBezTo>
                      <a:pt x="402" y="891"/>
                      <a:pt x="649" y="977"/>
                      <a:pt x="720" y="977"/>
                    </a:cubicBezTo>
                    <a:cubicBezTo>
                      <a:pt x="725" y="977"/>
                      <a:pt x="730" y="977"/>
                      <a:pt x="733" y="975"/>
                    </a:cubicBezTo>
                    <a:cubicBezTo>
                      <a:pt x="765" y="970"/>
                      <a:pt x="808" y="948"/>
                      <a:pt x="829" y="938"/>
                    </a:cubicBezTo>
                    <a:cubicBezTo>
                      <a:pt x="835" y="948"/>
                      <a:pt x="840" y="965"/>
                      <a:pt x="846" y="980"/>
                    </a:cubicBezTo>
                    <a:cubicBezTo>
                      <a:pt x="861" y="1056"/>
                      <a:pt x="872" y="1066"/>
                      <a:pt x="942" y="1072"/>
                    </a:cubicBezTo>
                    <a:cubicBezTo>
                      <a:pt x="948" y="1072"/>
                      <a:pt x="953" y="1073"/>
                      <a:pt x="958" y="1073"/>
                    </a:cubicBezTo>
                    <a:cubicBezTo>
                      <a:pt x="1012" y="1073"/>
                      <a:pt x="1016" y="1013"/>
                      <a:pt x="1012" y="948"/>
                    </a:cubicBezTo>
                    <a:cubicBezTo>
                      <a:pt x="1012" y="884"/>
                      <a:pt x="1006" y="842"/>
                      <a:pt x="985" y="756"/>
                    </a:cubicBezTo>
                    <a:cubicBezTo>
                      <a:pt x="1038" y="741"/>
                      <a:pt x="1086" y="708"/>
                      <a:pt x="1135" y="687"/>
                    </a:cubicBezTo>
                    <a:cubicBezTo>
                      <a:pt x="1214" y="644"/>
                      <a:pt x="1199" y="494"/>
                      <a:pt x="1160" y="329"/>
                    </a:cubicBezTo>
                    <a:cubicBezTo>
                      <a:pt x="1134" y="229"/>
                      <a:pt x="993" y="215"/>
                      <a:pt x="863" y="215"/>
                    </a:cubicBezTo>
                    <a:cubicBezTo>
                      <a:pt x="812" y="215"/>
                      <a:pt x="763" y="217"/>
                      <a:pt x="723" y="217"/>
                    </a:cubicBezTo>
                    <a:lnTo>
                      <a:pt x="723" y="201"/>
                    </a:lnTo>
                    <a:cubicBezTo>
                      <a:pt x="718" y="126"/>
                      <a:pt x="738" y="62"/>
                      <a:pt x="674" y="35"/>
                    </a:cubicBezTo>
                    <a:cubicBezTo>
                      <a:pt x="633" y="18"/>
                      <a:pt x="585" y="0"/>
                      <a:pt x="54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06" name="Google Shape;2666;p55"/>
            <p:cNvSpPr/>
            <p:nvPr/>
          </p:nvSpPr>
          <p:spPr>
            <a:xfrm>
              <a:off x="0" y="2794425"/>
              <a:ext cx="6057401" cy="2133058"/>
            </a:xfrm>
            <a:custGeom>
              <a:avLst/>
              <a:gdLst/>
              <a:ahLst/>
              <a:cxnLst/>
              <a:rect l="l" t="t" r="r" b="b"/>
              <a:pathLst>
                <a:path w="43508" h="17233" extrusionOk="0">
                  <a:moveTo>
                    <a:pt x="0" y="0"/>
                  </a:moveTo>
                  <a:lnTo>
                    <a:pt x="0" y="17233"/>
                  </a:lnTo>
                  <a:lnTo>
                    <a:pt x="43508" y="17233"/>
                  </a:lnTo>
                  <a:lnTo>
                    <a:pt x="43508" y="13603"/>
                  </a:lnTo>
                  <a:lnTo>
                    <a:pt x="40451" y="12342"/>
                  </a:lnTo>
                  <a:cubicBezTo>
                    <a:pt x="40451" y="12342"/>
                    <a:pt x="40407" y="12345"/>
                    <a:pt x="40333" y="12345"/>
                  </a:cubicBezTo>
                  <a:cubicBezTo>
                    <a:pt x="40106" y="12345"/>
                    <a:pt x="39599" y="12312"/>
                    <a:pt x="39232" y="12038"/>
                  </a:cubicBezTo>
                  <a:cubicBezTo>
                    <a:pt x="38740" y="11668"/>
                    <a:pt x="36971" y="10894"/>
                    <a:pt x="36538" y="10563"/>
                  </a:cubicBezTo>
                  <a:cubicBezTo>
                    <a:pt x="36482" y="10519"/>
                    <a:pt x="36386" y="10501"/>
                    <a:pt x="36261" y="10501"/>
                  </a:cubicBezTo>
                  <a:cubicBezTo>
                    <a:pt x="35439" y="10501"/>
                    <a:pt x="33337" y="11306"/>
                    <a:pt x="32573" y="11306"/>
                  </a:cubicBezTo>
                  <a:cubicBezTo>
                    <a:pt x="32558" y="11306"/>
                    <a:pt x="32544" y="11306"/>
                    <a:pt x="32530" y="11305"/>
                  </a:cubicBezTo>
                  <a:cubicBezTo>
                    <a:pt x="32435" y="11301"/>
                    <a:pt x="32323" y="11299"/>
                    <a:pt x="32199" y="11299"/>
                  </a:cubicBezTo>
                  <a:cubicBezTo>
                    <a:pt x="31225" y="11299"/>
                    <a:pt x="29466" y="11419"/>
                    <a:pt x="28746" y="11518"/>
                  </a:cubicBezTo>
                  <a:cubicBezTo>
                    <a:pt x="28679" y="11527"/>
                    <a:pt x="28606" y="11531"/>
                    <a:pt x="28528" y="11531"/>
                  </a:cubicBezTo>
                  <a:cubicBezTo>
                    <a:pt x="27652" y="11531"/>
                    <a:pt x="26088" y="10997"/>
                    <a:pt x="25362" y="10311"/>
                  </a:cubicBezTo>
                  <a:cubicBezTo>
                    <a:pt x="24565" y="9568"/>
                    <a:pt x="21935" y="7088"/>
                    <a:pt x="21434" y="7003"/>
                  </a:cubicBezTo>
                  <a:cubicBezTo>
                    <a:pt x="20931" y="6922"/>
                    <a:pt x="13935" y="6233"/>
                    <a:pt x="13705" y="6190"/>
                  </a:cubicBezTo>
                  <a:cubicBezTo>
                    <a:pt x="13476" y="6147"/>
                    <a:pt x="11861" y="3876"/>
                    <a:pt x="11219" y="3352"/>
                  </a:cubicBezTo>
                  <a:cubicBezTo>
                    <a:pt x="10583" y="2822"/>
                    <a:pt x="1711" y="241"/>
                    <a:pt x="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2667;p55"/>
            <p:cNvSpPr/>
            <p:nvPr/>
          </p:nvSpPr>
          <p:spPr>
            <a:xfrm>
              <a:off x="4195840" y="4042613"/>
              <a:ext cx="189068" cy="213304"/>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2668;p55"/>
            <p:cNvSpPr/>
            <p:nvPr/>
          </p:nvSpPr>
          <p:spPr>
            <a:xfrm>
              <a:off x="1971752" y="3405988"/>
              <a:ext cx="188730" cy="213304"/>
            </a:xfrm>
            <a:custGeom>
              <a:avLst/>
              <a:gdLst/>
              <a:ahLst/>
              <a:cxnLst/>
              <a:rect l="l" t="t" r="r" b="b"/>
              <a:pathLst>
                <a:path w="2793" h="3599" extrusionOk="0">
                  <a:moveTo>
                    <a:pt x="2299" y="0"/>
                  </a:moveTo>
                  <a:lnTo>
                    <a:pt x="1" y="3598"/>
                  </a:lnTo>
                  <a:lnTo>
                    <a:pt x="321" y="3598"/>
                  </a:lnTo>
                  <a:lnTo>
                    <a:pt x="2792" y="481"/>
                  </a:lnTo>
                  <a:lnTo>
                    <a:pt x="229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09" name="Google Shape;2669;p55"/>
            <p:cNvGrpSpPr/>
            <p:nvPr/>
          </p:nvGrpSpPr>
          <p:grpSpPr>
            <a:xfrm rot="500933">
              <a:off x="161862" y="2432739"/>
              <a:ext cx="610381" cy="536086"/>
              <a:chOff x="465651" y="-1506279"/>
              <a:chExt cx="610382" cy="536087"/>
            </a:xfrm>
          </p:grpSpPr>
          <p:sp>
            <p:nvSpPr>
              <p:cNvPr id="211" name="Google Shape;2670;p55"/>
              <p:cNvSpPr/>
              <p:nvPr/>
            </p:nvSpPr>
            <p:spPr>
              <a:xfrm>
                <a:off x="577215" y="-1506279"/>
                <a:ext cx="74532" cy="81196"/>
              </a:xfrm>
              <a:custGeom>
                <a:avLst/>
                <a:gdLst/>
                <a:ahLst/>
                <a:cxnLst/>
                <a:rect l="l" t="t" r="r" b="b"/>
                <a:pathLst>
                  <a:path w="1103" h="1370" extrusionOk="0">
                    <a:moveTo>
                      <a:pt x="552" y="1"/>
                    </a:moveTo>
                    <a:cubicBezTo>
                      <a:pt x="520" y="1"/>
                      <a:pt x="494" y="1"/>
                      <a:pt x="462" y="7"/>
                    </a:cubicBezTo>
                    <a:cubicBezTo>
                      <a:pt x="264" y="45"/>
                      <a:pt x="116" y="223"/>
                      <a:pt x="59" y="416"/>
                    </a:cubicBezTo>
                    <a:cubicBezTo>
                      <a:pt x="1" y="608"/>
                      <a:pt x="7" y="813"/>
                      <a:pt x="21" y="1018"/>
                    </a:cubicBezTo>
                    <a:cubicBezTo>
                      <a:pt x="33" y="1133"/>
                      <a:pt x="39" y="1254"/>
                      <a:pt x="53" y="1370"/>
                    </a:cubicBezTo>
                    <a:cubicBezTo>
                      <a:pt x="405" y="1030"/>
                      <a:pt x="757" y="684"/>
                      <a:pt x="1102" y="333"/>
                    </a:cubicBezTo>
                    <a:cubicBezTo>
                      <a:pt x="949" y="154"/>
                      <a:pt x="763" y="1"/>
                      <a:pt x="55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2671;p55"/>
              <p:cNvSpPr/>
              <p:nvPr/>
            </p:nvSpPr>
            <p:spPr>
              <a:xfrm>
                <a:off x="851091" y="-970963"/>
                <a:ext cx="127644" cy="770"/>
              </a:xfrm>
              <a:custGeom>
                <a:avLst/>
                <a:gdLst/>
                <a:ahLst/>
                <a:cxnLst/>
                <a:rect l="l" t="t" r="r" b="b"/>
                <a:pathLst>
                  <a:path w="1889" h="13" extrusionOk="0">
                    <a:moveTo>
                      <a:pt x="1" y="0"/>
                    </a:moveTo>
                    <a:cubicBezTo>
                      <a:pt x="627" y="7"/>
                      <a:pt x="1254" y="7"/>
                      <a:pt x="1883" y="13"/>
                    </a:cubicBezTo>
                    <a:cubicBezTo>
                      <a:pt x="1883" y="7"/>
                      <a:pt x="1889" y="7"/>
                      <a:pt x="188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2672;p55"/>
              <p:cNvSpPr/>
              <p:nvPr/>
            </p:nvSpPr>
            <p:spPr>
              <a:xfrm>
                <a:off x="465651" y="-1486602"/>
                <a:ext cx="610382" cy="515687"/>
              </a:xfrm>
              <a:custGeom>
                <a:avLst/>
                <a:gdLst/>
                <a:ahLst/>
                <a:cxnLst/>
                <a:rect l="l" t="t" r="r" b="b"/>
                <a:pathLst>
                  <a:path w="9033" h="8701" extrusionOk="0">
                    <a:moveTo>
                      <a:pt x="2753" y="1"/>
                    </a:moveTo>
                    <a:cubicBezTo>
                      <a:pt x="2408" y="352"/>
                      <a:pt x="2056" y="698"/>
                      <a:pt x="1704" y="1038"/>
                    </a:cubicBezTo>
                    <a:cubicBezTo>
                      <a:pt x="1870" y="2901"/>
                      <a:pt x="2311" y="4731"/>
                      <a:pt x="3002" y="6467"/>
                    </a:cubicBezTo>
                    <a:cubicBezTo>
                      <a:pt x="2568" y="5723"/>
                      <a:pt x="1927" y="5167"/>
                      <a:pt x="1153" y="4777"/>
                    </a:cubicBezTo>
                    <a:cubicBezTo>
                      <a:pt x="981" y="4692"/>
                      <a:pt x="775" y="4615"/>
                      <a:pt x="583" y="4615"/>
                    </a:cubicBezTo>
                    <a:cubicBezTo>
                      <a:pt x="443" y="4615"/>
                      <a:pt x="314" y="4654"/>
                      <a:pt x="212" y="4757"/>
                    </a:cubicBezTo>
                    <a:cubicBezTo>
                      <a:pt x="0" y="4961"/>
                      <a:pt x="39" y="5307"/>
                      <a:pt x="116" y="5596"/>
                    </a:cubicBezTo>
                    <a:cubicBezTo>
                      <a:pt x="417" y="6697"/>
                      <a:pt x="974" y="7906"/>
                      <a:pt x="1812" y="8687"/>
                    </a:cubicBezTo>
                    <a:cubicBezTo>
                      <a:pt x="3105" y="8694"/>
                      <a:pt x="4405" y="8694"/>
                      <a:pt x="5705" y="8700"/>
                    </a:cubicBezTo>
                    <a:lnTo>
                      <a:pt x="7593" y="8700"/>
                    </a:lnTo>
                    <a:cubicBezTo>
                      <a:pt x="8027" y="8278"/>
                      <a:pt x="8444" y="7785"/>
                      <a:pt x="8763" y="7266"/>
                    </a:cubicBezTo>
                    <a:cubicBezTo>
                      <a:pt x="8905" y="7043"/>
                      <a:pt x="9032" y="6754"/>
                      <a:pt x="8898" y="6523"/>
                    </a:cubicBezTo>
                    <a:cubicBezTo>
                      <a:pt x="8809" y="6376"/>
                      <a:pt x="8630" y="6305"/>
                      <a:pt x="8464" y="6305"/>
                    </a:cubicBezTo>
                    <a:lnTo>
                      <a:pt x="8450" y="6305"/>
                    </a:lnTo>
                    <a:cubicBezTo>
                      <a:pt x="8284" y="6305"/>
                      <a:pt x="8118" y="6376"/>
                      <a:pt x="7957" y="6447"/>
                    </a:cubicBezTo>
                    <a:cubicBezTo>
                      <a:pt x="7312" y="6754"/>
                      <a:pt x="6735" y="7227"/>
                      <a:pt x="6313" y="7811"/>
                    </a:cubicBezTo>
                    <a:cubicBezTo>
                      <a:pt x="6645" y="6881"/>
                      <a:pt x="6805" y="5814"/>
                      <a:pt x="6735" y="4827"/>
                    </a:cubicBezTo>
                    <a:cubicBezTo>
                      <a:pt x="6722" y="4629"/>
                      <a:pt x="6703" y="4417"/>
                      <a:pt x="6613" y="4231"/>
                    </a:cubicBezTo>
                    <a:cubicBezTo>
                      <a:pt x="6530" y="4047"/>
                      <a:pt x="6376" y="3880"/>
                      <a:pt x="6178" y="3829"/>
                    </a:cubicBezTo>
                    <a:cubicBezTo>
                      <a:pt x="6133" y="3823"/>
                      <a:pt x="6095" y="3817"/>
                      <a:pt x="6050" y="3817"/>
                    </a:cubicBezTo>
                    <a:cubicBezTo>
                      <a:pt x="5897" y="3817"/>
                      <a:pt x="5743" y="3880"/>
                      <a:pt x="5622" y="3976"/>
                    </a:cubicBezTo>
                    <a:cubicBezTo>
                      <a:pt x="5460" y="4092"/>
                      <a:pt x="5345" y="4258"/>
                      <a:pt x="5250" y="4431"/>
                    </a:cubicBezTo>
                    <a:cubicBezTo>
                      <a:pt x="4795" y="5185"/>
                      <a:pt x="4577" y="6069"/>
                      <a:pt x="4615" y="6946"/>
                    </a:cubicBezTo>
                    <a:cubicBezTo>
                      <a:pt x="4514" y="5768"/>
                      <a:pt x="4411" y="4571"/>
                      <a:pt x="4168" y="3419"/>
                    </a:cubicBezTo>
                    <a:cubicBezTo>
                      <a:pt x="3918" y="2267"/>
                      <a:pt x="3522" y="1134"/>
                      <a:pt x="2863" y="154"/>
                    </a:cubicBezTo>
                    <a:cubicBezTo>
                      <a:pt x="2830" y="103"/>
                      <a:pt x="2792" y="53"/>
                      <a:pt x="275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10" name="Google Shape;2673;p55"/>
            <p:cNvSpPr/>
            <p:nvPr/>
          </p:nvSpPr>
          <p:spPr>
            <a:xfrm rot="1326129">
              <a:off x="800164" y="2828189"/>
              <a:ext cx="189070" cy="213305"/>
            </a:xfrm>
            <a:custGeom>
              <a:avLst/>
              <a:gdLst/>
              <a:ahLst/>
              <a:cxnLst/>
              <a:rect l="l" t="t" r="r" b="b"/>
              <a:pathLst>
                <a:path w="2798" h="3599" extrusionOk="0">
                  <a:moveTo>
                    <a:pt x="494" y="0"/>
                  </a:moveTo>
                  <a:lnTo>
                    <a:pt x="0" y="481"/>
                  </a:lnTo>
                  <a:lnTo>
                    <a:pt x="2472" y="3598"/>
                  </a:lnTo>
                  <a:lnTo>
                    <a:pt x="2798" y="3598"/>
                  </a:lnTo>
                  <a:lnTo>
                    <a:pt x="494"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1" name="Rounded Rectangle 220"/>
          <p:cNvSpPr/>
          <p:nvPr/>
        </p:nvSpPr>
        <p:spPr>
          <a:xfrm>
            <a:off x="5278605" y="1994565"/>
            <a:ext cx="3166791" cy="4469435"/>
          </a:xfrm>
          <a:prstGeom prst="round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700" kern="0">
                <a:solidFill>
                  <a:srgbClr val="1F140C"/>
                </a:solidFill>
                <a:latin typeface="Century Gothic"/>
              </a:rPr>
              <a:t>Discuss Erik's moral dilemma</a:t>
            </a:r>
          </a:p>
        </p:txBody>
      </p:sp>
      <p:sp>
        <p:nvSpPr>
          <p:cNvPr id="222" name="Rounded Rectangle 221"/>
          <p:cNvSpPr/>
          <p:nvPr/>
        </p:nvSpPr>
        <p:spPr>
          <a:xfrm>
            <a:off x="8934130" y="2016575"/>
            <a:ext cx="3166791" cy="4469435"/>
          </a:xfrm>
          <a:prstGeom prst="roundRect">
            <a:avLst/>
          </a:prstGeom>
          <a:solidFill>
            <a:srgbClr val="5BB0F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700" kern="0">
                <a:solidFill>
                  <a:srgbClr val="212529"/>
                </a:solidFill>
                <a:latin typeface="Century Gothic"/>
              </a:rPr>
              <a:t>Imagine Erik's internal monologue</a:t>
            </a:r>
            <a:endParaRPr lang="en-GB" sz="3700" kern="0">
              <a:solidFill>
                <a:srgbClr val="212529"/>
              </a:solidFill>
              <a:latin typeface="Century Gothic" panose="020B0502020202020204" pitchFamily="34" charset="0"/>
            </a:endParaRPr>
          </a:p>
        </p:txBody>
      </p:sp>
      <p:sp>
        <p:nvSpPr>
          <p:cNvPr id="223" name="Rounded Rectangle 222"/>
          <p:cNvSpPr/>
          <p:nvPr/>
        </p:nvSpPr>
        <p:spPr>
          <a:xfrm>
            <a:off x="1510697" y="2026333"/>
            <a:ext cx="3166791" cy="4469435"/>
          </a:xfrm>
          <a:prstGeom prst="roundRect">
            <a:avLst/>
          </a:prstGeom>
          <a:solidFill>
            <a:schemeClr val="accent2">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GB" sz="3700" kern="0">
                <a:solidFill>
                  <a:srgbClr val="212529"/>
                </a:solidFill>
                <a:latin typeface="Century Gothic"/>
              </a:rPr>
              <a:t>Know what happens in today's chapters</a:t>
            </a:r>
            <a:endParaRPr lang="en-US"/>
          </a:p>
        </p:txBody>
      </p:sp>
      <p:sp>
        <p:nvSpPr>
          <p:cNvPr id="225" name="Right Arrow 224"/>
          <p:cNvSpPr/>
          <p:nvPr/>
        </p:nvSpPr>
        <p:spPr>
          <a:xfrm>
            <a:off x="8069326" y="3507873"/>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226" name="Right Arrow 225"/>
          <p:cNvSpPr/>
          <p:nvPr/>
        </p:nvSpPr>
        <p:spPr>
          <a:xfrm>
            <a:off x="4457515" y="3474081"/>
            <a:ext cx="1049359" cy="1175755"/>
          </a:xfrm>
          <a:prstGeom prst="rightArrow">
            <a:avLst/>
          </a:prstGeom>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GB" sz="1867" kern="0">
              <a:solidFill>
                <a:srgbClr val="E8D4C5"/>
              </a:solidFill>
              <a:latin typeface="Arial"/>
              <a:sym typeface="Arial"/>
            </a:endParaRPr>
          </a:p>
        </p:txBody>
      </p:sp>
      <p:sp>
        <p:nvSpPr>
          <p:cNvPr id="3" name="Rectangle 2"/>
          <p:cNvSpPr/>
          <p:nvPr/>
        </p:nvSpPr>
        <p:spPr>
          <a:xfrm>
            <a:off x="1313313" y="699454"/>
            <a:ext cx="9186337" cy="1015607"/>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3200" b="1" u="sng" kern="0">
                <a:solidFill>
                  <a:srgbClr val="212529"/>
                </a:solidFill>
                <a:latin typeface="Century Gothic"/>
                <a:sym typeface="Arial"/>
              </a:rPr>
              <a:t>DQ: Can I explain Erik's moral dilemma?</a:t>
            </a:r>
          </a:p>
        </p:txBody>
      </p:sp>
    </p:spTree>
    <p:extLst>
      <p:ext uri="{BB962C8B-B14F-4D97-AF65-F5344CB8AC3E}">
        <p14:creationId xmlns:p14="http://schemas.microsoft.com/office/powerpoint/2010/main" val="2880831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677"/>
        <p:cNvGrpSpPr/>
        <p:nvPr/>
      </p:nvGrpSpPr>
      <p:grpSpPr>
        <a:xfrm>
          <a:off x="0" y="0"/>
          <a:ext cx="0" cy="0"/>
          <a:chOff x="0" y="0"/>
          <a:chExt cx="0" cy="0"/>
        </a:xfrm>
      </p:grpSpPr>
      <p:sp>
        <p:nvSpPr>
          <p:cNvPr id="335" name="Google Shape;2674;p58"/>
          <p:cNvSpPr/>
          <p:nvPr/>
        </p:nvSpPr>
        <p:spPr>
          <a:xfrm flipH="1">
            <a:off x="8921289" y="6858001"/>
            <a:ext cx="907105" cy="326943"/>
          </a:xfrm>
          <a:custGeom>
            <a:avLst/>
            <a:gdLst/>
            <a:ahLst/>
            <a:cxnLst/>
            <a:rect l="l" t="t" r="r" b="b"/>
            <a:pathLst>
              <a:path w="3216" h="1159" extrusionOk="0">
                <a:moveTo>
                  <a:pt x="1961" y="0"/>
                </a:moveTo>
                <a:cubicBezTo>
                  <a:pt x="1930" y="0"/>
                  <a:pt x="1900" y="4"/>
                  <a:pt x="1870" y="11"/>
                </a:cubicBezTo>
                <a:cubicBezTo>
                  <a:pt x="1736" y="45"/>
                  <a:pt x="1625" y="155"/>
                  <a:pt x="1588" y="290"/>
                </a:cubicBezTo>
                <a:cubicBezTo>
                  <a:pt x="1571" y="353"/>
                  <a:pt x="1571" y="420"/>
                  <a:pt x="1548" y="480"/>
                </a:cubicBezTo>
                <a:cubicBezTo>
                  <a:pt x="1524" y="538"/>
                  <a:pt x="1474" y="592"/>
                  <a:pt x="1414" y="592"/>
                </a:cubicBezTo>
                <a:lnTo>
                  <a:pt x="1400" y="592"/>
                </a:lnTo>
                <a:cubicBezTo>
                  <a:pt x="1357" y="584"/>
                  <a:pt x="1323" y="551"/>
                  <a:pt x="1286" y="528"/>
                </a:cubicBezTo>
                <a:cubicBezTo>
                  <a:pt x="1236" y="494"/>
                  <a:pt x="1179" y="477"/>
                  <a:pt x="1118" y="477"/>
                </a:cubicBezTo>
                <a:cubicBezTo>
                  <a:pt x="1001" y="477"/>
                  <a:pt x="876" y="541"/>
                  <a:pt x="819" y="649"/>
                </a:cubicBezTo>
                <a:cubicBezTo>
                  <a:pt x="789" y="705"/>
                  <a:pt x="776" y="770"/>
                  <a:pt x="745" y="826"/>
                </a:cubicBezTo>
                <a:cubicBezTo>
                  <a:pt x="715" y="883"/>
                  <a:pt x="661" y="934"/>
                  <a:pt x="598" y="934"/>
                </a:cubicBezTo>
                <a:cubicBezTo>
                  <a:pt x="548" y="931"/>
                  <a:pt x="500" y="897"/>
                  <a:pt x="454" y="874"/>
                </a:cubicBezTo>
                <a:cubicBezTo>
                  <a:pt x="413" y="857"/>
                  <a:pt x="370" y="846"/>
                  <a:pt x="326" y="846"/>
                </a:cubicBezTo>
                <a:cubicBezTo>
                  <a:pt x="226" y="846"/>
                  <a:pt x="125" y="890"/>
                  <a:pt x="60" y="971"/>
                </a:cubicBezTo>
                <a:cubicBezTo>
                  <a:pt x="20" y="1024"/>
                  <a:pt x="0" y="1092"/>
                  <a:pt x="0" y="1159"/>
                </a:cubicBezTo>
                <a:lnTo>
                  <a:pt x="3213" y="1159"/>
                </a:lnTo>
                <a:cubicBezTo>
                  <a:pt x="3216" y="1068"/>
                  <a:pt x="3209" y="977"/>
                  <a:pt x="3182" y="890"/>
                </a:cubicBezTo>
                <a:cubicBezTo>
                  <a:pt x="3142" y="770"/>
                  <a:pt x="3045" y="655"/>
                  <a:pt x="2920" y="629"/>
                </a:cubicBezTo>
                <a:cubicBezTo>
                  <a:pt x="2884" y="618"/>
                  <a:pt x="2847" y="618"/>
                  <a:pt x="2807" y="618"/>
                </a:cubicBezTo>
                <a:lnTo>
                  <a:pt x="2743" y="618"/>
                </a:lnTo>
                <a:cubicBezTo>
                  <a:pt x="2695" y="618"/>
                  <a:pt x="2649" y="615"/>
                  <a:pt x="2605" y="601"/>
                </a:cubicBezTo>
                <a:cubicBezTo>
                  <a:pt x="2417" y="531"/>
                  <a:pt x="2387" y="273"/>
                  <a:pt x="2249" y="125"/>
                </a:cubicBezTo>
                <a:cubicBezTo>
                  <a:pt x="2175" y="45"/>
                  <a:pt x="2068" y="0"/>
                  <a:pt x="1961" y="0"/>
                </a:cubicBezTo>
                <a:close/>
              </a:path>
            </a:pathLst>
          </a:custGeom>
          <a:solidFill>
            <a:srgbClr val="599AF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495" name="Rectangle 494"/>
          <p:cNvSpPr/>
          <p:nvPr/>
        </p:nvSpPr>
        <p:spPr>
          <a:xfrm>
            <a:off x="0" y="161050"/>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a:solidFill>
                  <a:srgbClr val="212529"/>
                </a:solidFill>
                <a:latin typeface="Century Gothic" panose="020B0502020202020204" pitchFamily="34" charset="0"/>
                <a:sym typeface="Arial"/>
              </a:rPr>
              <a:t>Make your predictions</a:t>
            </a:r>
          </a:p>
        </p:txBody>
      </p:sp>
      <p:sp>
        <p:nvSpPr>
          <p:cNvPr id="244" name="Rectangle 243"/>
          <p:cNvSpPr/>
          <p:nvPr/>
        </p:nvSpPr>
        <p:spPr>
          <a:xfrm>
            <a:off x="5803641" y="1210325"/>
            <a:ext cx="5849614" cy="832154"/>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b="1">
                <a:solidFill>
                  <a:schemeClr val="tx1"/>
                </a:solidFill>
              </a:rPr>
              <a:t>This is the last poem from the next section of the novel.</a:t>
            </a:r>
            <a:r>
              <a:rPr lang="en-GB" b="1" kern="0">
                <a:solidFill>
                  <a:schemeClr val="tx1"/>
                </a:solidFill>
                <a:latin typeface="Century Gothic" panose="020B0502020202020204" pitchFamily="34" charset="0"/>
                <a:sym typeface="Arial"/>
              </a:rPr>
              <a:t>  What could be happening here?</a:t>
            </a:r>
          </a:p>
        </p:txBody>
      </p:sp>
      <p:sp>
        <p:nvSpPr>
          <p:cNvPr id="246" name="Rectangle 245"/>
          <p:cNvSpPr/>
          <p:nvPr/>
        </p:nvSpPr>
        <p:spPr>
          <a:xfrm>
            <a:off x="5803641" y="2183814"/>
            <a:ext cx="5835871" cy="4513136"/>
          </a:xfrm>
          <a:prstGeom prst="rect">
            <a:avLst/>
          </a:prstGeom>
          <a:solidFill>
            <a:schemeClr val="accent1">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b="1"/>
              <a:t>So, if you’re thinking</a:t>
            </a:r>
            <a:endParaRPr lang="en-GB" sz="2800"/>
          </a:p>
          <a:p>
            <a:pPr marL="0" indent="0">
              <a:buNone/>
            </a:pPr>
            <a:endParaRPr lang="en-GB" sz="2800" b="1"/>
          </a:p>
          <a:p>
            <a:pPr marL="0" indent="0">
              <a:buNone/>
            </a:pPr>
            <a:r>
              <a:rPr lang="en-GB" sz="2800" b="1"/>
              <a:t>I’m about to make </a:t>
            </a:r>
          </a:p>
          <a:p>
            <a:pPr marL="0" indent="0">
              <a:buNone/>
            </a:pPr>
            <a:r>
              <a:rPr lang="en-GB" sz="2800" b="1"/>
              <a:t>	another stupid, selfish, choice,</a:t>
            </a:r>
          </a:p>
          <a:p>
            <a:pPr marL="0" indent="0">
              <a:buNone/>
            </a:pPr>
            <a:r>
              <a:rPr lang="en-GB" sz="2800" b="1"/>
              <a:t>	you’re wrong.</a:t>
            </a:r>
          </a:p>
          <a:p>
            <a:pPr marL="0" indent="0">
              <a:buNone/>
            </a:pPr>
            <a:r>
              <a:rPr lang="en-GB" sz="2800" b="1"/>
              <a:t>This wasn’t selfish.</a:t>
            </a:r>
          </a:p>
          <a:p>
            <a:pPr marL="0" indent="0">
              <a:buNone/>
            </a:pPr>
            <a:r>
              <a:rPr lang="en-GB" sz="2800" b="1"/>
              <a:t>&amp; it wasn’t a choice,</a:t>
            </a:r>
          </a:p>
          <a:p>
            <a:pPr marL="0" indent="0">
              <a:buNone/>
            </a:pPr>
            <a:r>
              <a:rPr lang="en-GB" sz="2800" b="1"/>
              <a:t>	not really.</a:t>
            </a:r>
          </a:p>
          <a:p>
            <a:pPr algn="ctr" defTabSz="1219170">
              <a:buClr>
                <a:srgbClr val="000000"/>
              </a:buClr>
            </a:pPr>
            <a:endParaRPr lang="en-GB" sz="2800" kern="0">
              <a:solidFill>
                <a:srgbClr val="E8D4C5">
                  <a:lumMod val="10000"/>
                </a:srgbClr>
              </a:solidFill>
              <a:latin typeface="Century Gothic" panose="020B0502020202020204" pitchFamily="34" charset="0"/>
              <a:sym typeface="Arial"/>
            </a:endParaRPr>
          </a:p>
        </p:txBody>
      </p:sp>
      <p:pic>
        <p:nvPicPr>
          <p:cNvPr id="3" name="Picture 2">
            <a:extLst>
              <a:ext uri="{FF2B5EF4-FFF2-40B4-BE49-F238E27FC236}">
                <a16:creationId xmlns:a16="http://schemas.microsoft.com/office/drawing/2014/main" id="{287AADB8-48DE-C321-31DF-D46A50C7D25A}"/>
              </a:ext>
            </a:extLst>
          </p:cNvPr>
          <p:cNvPicPr>
            <a:picLocks noChangeAspect="1"/>
          </p:cNvPicPr>
          <p:nvPr/>
        </p:nvPicPr>
        <p:blipFill>
          <a:blip r:embed="rId3"/>
          <a:stretch>
            <a:fillRect/>
          </a:stretch>
        </p:blipFill>
        <p:spPr>
          <a:xfrm rot="21417001">
            <a:off x="612583" y="1673295"/>
            <a:ext cx="4873988" cy="4371358"/>
          </a:xfrm>
          <a:prstGeom prst="rect">
            <a:avLst/>
          </a:prstGeom>
          <a:ln>
            <a:solidFill>
              <a:schemeClr val="accent3"/>
            </a:solidFill>
          </a:ln>
        </p:spPr>
      </p:pic>
      <p:pic>
        <p:nvPicPr>
          <p:cNvPr id="2" name="Picture 1" descr="A yellow and blue sign with black text&#10;&#10;AI-generated content may be incorrect.">
            <a:extLst>
              <a:ext uri="{FF2B5EF4-FFF2-40B4-BE49-F238E27FC236}">
                <a16:creationId xmlns:a16="http://schemas.microsoft.com/office/drawing/2014/main" id="{3D67173F-BA4F-3FB5-788E-C4D56D758277}"/>
              </a:ext>
            </a:extLst>
          </p:cNvPr>
          <p:cNvPicPr>
            <a:picLocks noChangeAspect="1"/>
          </p:cNvPicPr>
          <p:nvPr/>
        </p:nvPicPr>
        <p:blipFill>
          <a:blip r:embed="rId4"/>
          <a:stretch>
            <a:fillRect/>
          </a:stretch>
        </p:blipFill>
        <p:spPr>
          <a:xfrm>
            <a:off x="9588081" y="5225548"/>
            <a:ext cx="2600994" cy="1473535"/>
          </a:xfrm>
          <a:prstGeom prst="rect">
            <a:avLst/>
          </a:prstGeom>
        </p:spPr>
      </p:pic>
      <p:pic>
        <p:nvPicPr>
          <p:cNvPr id="5" name="Picture 4" descr="A diagram of a person&amp;#39;s face&#10;&#10;AI-generated content may be incorrect.">
            <a:extLst>
              <a:ext uri="{FF2B5EF4-FFF2-40B4-BE49-F238E27FC236}">
                <a16:creationId xmlns:a16="http://schemas.microsoft.com/office/drawing/2014/main" id="{6AF1465D-3D2F-2D30-B7F4-ABF590D8974A}"/>
              </a:ext>
            </a:extLst>
          </p:cNvPr>
          <p:cNvPicPr>
            <a:picLocks noChangeAspect="1"/>
          </p:cNvPicPr>
          <p:nvPr/>
        </p:nvPicPr>
        <p:blipFill>
          <a:blip r:embed="rId5"/>
          <a:stretch>
            <a:fillRect/>
          </a:stretch>
        </p:blipFill>
        <p:spPr>
          <a:xfrm>
            <a:off x="9314029" y="90488"/>
            <a:ext cx="2694573" cy="1142498"/>
          </a:xfrm>
          <a:prstGeom prst="rect">
            <a:avLst/>
          </a:prstGeom>
        </p:spPr>
      </p:pic>
      <p:sp>
        <p:nvSpPr>
          <p:cNvPr id="6" name="Rectangle 5">
            <a:extLst>
              <a:ext uri="{FF2B5EF4-FFF2-40B4-BE49-F238E27FC236}">
                <a16:creationId xmlns:a16="http://schemas.microsoft.com/office/drawing/2014/main" id="{43873B78-8BA9-C87C-068C-38DAFE2CDB81}"/>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381672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p:cNvGrpSpPr/>
        <p:nvPr/>
      </p:nvGrpSpPr>
      <p:grpSpPr>
        <a:xfrm>
          <a:off x="0" y="0"/>
          <a:ext cx="0" cy="0"/>
          <a:chOff x="0" y="0"/>
          <a:chExt cx="0" cy="0"/>
        </a:xfrm>
      </p:grpSpPr>
      <p:sp>
        <p:nvSpPr>
          <p:cNvPr id="161" name="Rectangle 160"/>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a:solidFill>
                  <a:srgbClr val="212529"/>
                </a:solidFill>
                <a:latin typeface="Century Gothic" panose="020B0502020202020204" pitchFamily="34" charset="0"/>
                <a:sym typeface="Arial"/>
              </a:rPr>
              <a:t>Let’s read:</a:t>
            </a:r>
          </a:p>
        </p:txBody>
      </p:sp>
      <p:sp>
        <p:nvSpPr>
          <p:cNvPr id="87" name="Rectangle 86"/>
          <p:cNvSpPr/>
          <p:nvPr/>
        </p:nvSpPr>
        <p:spPr>
          <a:xfrm>
            <a:off x="5142789" y="1255088"/>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2800" kern="0" dirty="0">
                <a:solidFill>
                  <a:schemeClr val="tx1"/>
                </a:solidFill>
                <a:latin typeface="Century Gothic" panose="020B0502020202020204" pitchFamily="34" charset="0"/>
                <a:sym typeface="Arial"/>
              </a:rPr>
              <a:t>Choices p</a:t>
            </a:r>
            <a:r>
              <a:rPr lang="en-GB" sz="2800" dirty="0">
                <a:solidFill>
                  <a:schemeClr val="tx1"/>
                </a:solidFill>
              </a:rPr>
              <a:t>ages 180-196</a:t>
            </a:r>
          </a:p>
          <a:p>
            <a:pPr algn="ctr" defTabSz="1219170">
              <a:buClr>
                <a:srgbClr val="000000"/>
              </a:buClr>
            </a:pPr>
            <a:endParaRPr lang="en-GB" sz="2800" kern="0" dirty="0">
              <a:solidFill>
                <a:srgbClr val="212529"/>
              </a:solidFill>
              <a:latin typeface="Century Gothic" panose="020B0502020202020204" pitchFamily="34" charset="0"/>
              <a:sym typeface="Arial"/>
            </a:endParaRPr>
          </a:p>
        </p:txBody>
      </p:sp>
      <p:sp>
        <p:nvSpPr>
          <p:cNvPr id="88" name="Rectangle 87"/>
          <p:cNvSpPr/>
          <p:nvPr/>
        </p:nvSpPr>
        <p:spPr>
          <a:xfrm>
            <a:off x="5174088" y="2846701"/>
            <a:ext cx="6589287" cy="3299122"/>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buNone/>
            </a:pPr>
            <a:r>
              <a:rPr lang="en-GB" sz="2400" b="1" kern="0" dirty="0">
                <a:solidFill>
                  <a:srgbClr val="212529"/>
                </a:solidFill>
                <a:latin typeface="Century Gothic" panose="020B0502020202020204" pitchFamily="34" charset="0"/>
                <a:sym typeface="Arial"/>
              </a:rPr>
              <a:t>As we read, consider:</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In which poem do you think K1 reveals more about his true nature?</a:t>
            </a:r>
          </a:p>
          <a:p>
            <a:pPr lvl="1"/>
            <a:r>
              <a:rPr lang="en-GB" dirty="0">
                <a:solidFill>
                  <a:schemeClr val="tx1"/>
                </a:solidFill>
                <a:latin typeface="Century Gothic" panose="020B0502020202020204" pitchFamily="34" charset="0"/>
              </a:rPr>
              <a:t>p.184 </a:t>
            </a:r>
            <a:r>
              <a:rPr lang="en-GB" b="1" dirty="0">
                <a:solidFill>
                  <a:schemeClr val="tx1"/>
                </a:solidFill>
                <a:latin typeface="Century Gothic" panose="020B0502020202020204" pitchFamily="34" charset="0"/>
              </a:rPr>
              <a:t>K1 reaches for the </a:t>
            </a:r>
            <a:r>
              <a:rPr lang="en-GB" dirty="0">
                <a:solidFill>
                  <a:schemeClr val="tx1"/>
                </a:solidFill>
                <a:latin typeface="Century Gothic" panose="020B0502020202020204" pitchFamily="34" charset="0"/>
              </a:rPr>
              <a:t>or p.186 </a:t>
            </a:r>
            <a:r>
              <a:rPr lang="en-GB" b="1" dirty="0">
                <a:solidFill>
                  <a:schemeClr val="tx1"/>
                </a:solidFill>
                <a:latin typeface="Century Gothic" panose="020B0502020202020204" pitchFamily="34" charset="0"/>
              </a:rPr>
              <a:t>You can see </a:t>
            </a:r>
          </a:p>
          <a:p>
            <a:pPr lvl="1"/>
            <a:r>
              <a:rPr lang="en-GB" dirty="0">
                <a:solidFill>
                  <a:schemeClr val="tx1"/>
                </a:solidFill>
                <a:latin typeface="Century Gothic" panose="020B0502020202020204" pitchFamily="34" charset="0"/>
              </a:rPr>
              <a:t>Explain why you think this.</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How is a sense of danger/threat created in this section?</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P.191-2 </a:t>
            </a:r>
            <a:r>
              <a:rPr lang="en-GB" b="1" dirty="0">
                <a:solidFill>
                  <a:schemeClr val="tx1"/>
                </a:solidFill>
                <a:latin typeface="Century Gothic" panose="020B0502020202020204" pitchFamily="34" charset="0"/>
              </a:rPr>
              <a:t>By this time</a:t>
            </a:r>
            <a:r>
              <a:rPr lang="en-GB" dirty="0">
                <a:solidFill>
                  <a:schemeClr val="tx1"/>
                </a:solidFill>
                <a:latin typeface="Century Gothic" panose="020B0502020202020204" pitchFamily="34" charset="0"/>
              </a:rPr>
              <a:t>: How does Erik feel about his decision to say no? How do you know this?</a:t>
            </a:r>
          </a:p>
          <a:p>
            <a:pPr marL="285750" indent="-285750">
              <a:buFont typeface="Arial" panose="020B0604020202020204" pitchFamily="34" charset="0"/>
              <a:buChar char="•"/>
            </a:pPr>
            <a:r>
              <a:rPr lang="en-GB" dirty="0">
                <a:solidFill>
                  <a:schemeClr val="tx1"/>
                </a:solidFill>
                <a:latin typeface="Century Gothic" panose="020B0502020202020204" pitchFamily="34" charset="0"/>
              </a:rPr>
              <a:t>P.196 </a:t>
            </a:r>
            <a:r>
              <a:rPr lang="en-GB" b="1" dirty="0">
                <a:solidFill>
                  <a:schemeClr val="tx1"/>
                </a:solidFill>
                <a:latin typeface="Century Gothic" panose="020B0502020202020204" pitchFamily="34" charset="0"/>
              </a:rPr>
              <a:t>So, if you’re thinking</a:t>
            </a:r>
            <a:r>
              <a:rPr lang="en-GB" dirty="0">
                <a:solidFill>
                  <a:schemeClr val="tx1"/>
                </a:solidFill>
                <a:latin typeface="Century Gothic" panose="020B0502020202020204" pitchFamily="34" charset="0"/>
              </a:rPr>
              <a:t>: Do you agree with what Erik says here? Why? Does this change your opinion of Erik?</a:t>
            </a:r>
          </a:p>
          <a:p>
            <a:pPr defTabSz="1219170">
              <a:buClr>
                <a:srgbClr val="000000"/>
              </a:buClr>
            </a:pPr>
            <a:endParaRPr lang="en-GB" sz="2400" b="1" kern="0" dirty="0">
              <a:solidFill>
                <a:srgbClr val="212529"/>
              </a:solidFill>
              <a:latin typeface="Century Gothic" panose="020B0502020202020204" pitchFamily="34" charset="0"/>
              <a:sym typeface="Arial"/>
            </a:endParaRPr>
          </a:p>
        </p:txBody>
      </p:sp>
      <p:pic>
        <p:nvPicPr>
          <p:cNvPr id="1026" name="Picture 2" descr="Tia Fisher shining a light on the dangers of county lines drug gangs. |  LoveReading4Kids">
            <a:extLst>
              <a:ext uri="{FF2B5EF4-FFF2-40B4-BE49-F238E27FC236}">
                <a16:creationId xmlns:a16="http://schemas.microsoft.com/office/drawing/2014/main" id="{5E0EACA6-AAC2-8265-7A34-41BD9B35F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5433">
            <a:off x="960310" y="815356"/>
            <a:ext cx="3150896" cy="4847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person&amp;#39;s face&#10;&#10;AI-generated content may be incorrect.">
            <a:extLst>
              <a:ext uri="{FF2B5EF4-FFF2-40B4-BE49-F238E27FC236}">
                <a16:creationId xmlns:a16="http://schemas.microsoft.com/office/drawing/2014/main" id="{0004B4E5-9D90-74A5-DD8B-7EF0A7B2E57E}"/>
              </a:ext>
            </a:extLst>
          </p:cNvPr>
          <p:cNvPicPr>
            <a:picLocks noChangeAspect="1"/>
          </p:cNvPicPr>
          <p:nvPr/>
        </p:nvPicPr>
        <p:blipFill>
          <a:blip r:embed="rId4"/>
          <a:stretch>
            <a:fillRect/>
          </a:stretch>
        </p:blipFill>
        <p:spPr>
          <a:xfrm>
            <a:off x="9314029" y="90488"/>
            <a:ext cx="2694573" cy="1142498"/>
          </a:xfrm>
          <a:prstGeom prst="rect">
            <a:avLst/>
          </a:prstGeom>
        </p:spPr>
      </p:pic>
      <p:sp>
        <p:nvSpPr>
          <p:cNvPr id="4" name="Rectangle 3">
            <a:extLst>
              <a:ext uri="{FF2B5EF4-FFF2-40B4-BE49-F238E27FC236}">
                <a16:creationId xmlns:a16="http://schemas.microsoft.com/office/drawing/2014/main" id="{0D1FEF8E-47CF-4138-C7FA-EDEEB5A46EE7}"/>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18732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Shape 2016">
          <a:extLst>
            <a:ext uri="{FF2B5EF4-FFF2-40B4-BE49-F238E27FC236}">
              <a16:creationId xmlns:a16="http://schemas.microsoft.com/office/drawing/2014/main" id="{A1CD7826-BBB0-B23D-18F7-915B2FE31EF3}"/>
            </a:ext>
          </a:extLst>
        </p:cNvPr>
        <p:cNvGrpSpPr/>
        <p:nvPr/>
      </p:nvGrpSpPr>
      <p:grpSpPr>
        <a:xfrm>
          <a:off x="0" y="0"/>
          <a:ext cx="0" cy="0"/>
          <a:chOff x="0" y="0"/>
          <a:chExt cx="0" cy="0"/>
        </a:xfrm>
      </p:grpSpPr>
      <p:sp>
        <p:nvSpPr>
          <p:cNvPr id="161" name="Rectangle 160">
            <a:extLst>
              <a:ext uri="{FF2B5EF4-FFF2-40B4-BE49-F238E27FC236}">
                <a16:creationId xmlns:a16="http://schemas.microsoft.com/office/drawing/2014/main" id="{3267C4D7-FCBD-DD2F-912D-A1BF1181A88D}"/>
              </a:ext>
            </a:extLst>
          </p:cNvPr>
          <p:cNvSpPr/>
          <p:nvPr/>
        </p:nvSpPr>
        <p:spPr>
          <a:xfrm>
            <a:off x="0" y="177811"/>
            <a:ext cx="12192000" cy="746492"/>
          </a:xfrm>
          <a:prstGeom prst="rect">
            <a:avLst/>
          </a:prstGeom>
          <a:solidFill>
            <a:srgbClr val="89C3F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GB" sz="3733" b="1" u="sng" kern="0">
                <a:solidFill>
                  <a:srgbClr val="212529"/>
                </a:solidFill>
                <a:latin typeface="Century Gothic" panose="020B0502020202020204" pitchFamily="34" charset="0"/>
                <a:sym typeface="Arial"/>
              </a:rPr>
              <a:t>Let’s read:</a:t>
            </a:r>
          </a:p>
        </p:txBody>
      </p:sp>
      <p:sp>
        <p:nvSpPr>
          <p:cNvPr id="87" name="Rectangle 86">
            <a:extLst>
              <a:ext uri="{FF2B5EF4-FFF2-40B4-BE49-F238E27FC236}">
                <a16:creationId xmlns:a16="http://schemas.microsoft.com/office/drawing/2014/main" id="{044DC106-BE3D-4A91-AEF2-771E0BC2281A}"/>
              </a:ext>
            </a:extLst>
          </p:cNvPr>
          <p:cNvSpPr/>
          <p:nvPr/>
        </p:nvSpPr>
        <p:spPr>
          <a:xfrm>
            <a:off x="5142789" y="1255088"/>
            <a:ext cx="5309324" cy="1465347"/>
          </a:xfrm>
          <a:prstGeom prst="rect">
            <a:avLst/>
          </a:prstGeom>
          <a:solidFill>
            <a:schemeClr val="accent2">
              <a:lumMod val="20000"/>
              <a:lumOff val="80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800" dirty="0">
                <a:solidFill>
                  <a:schemeClr val="tx1"/>
                </a:solidFill>
              </a:rPr>
              <a:t>Preparation pages198-214</a:t>
            </a:r>
          </a:p>
          <a:p>
            <a:pPr algn="ctr" defTabSz="1219170">
              <a:buClr>
                <a:srgbClr val="000000"/>
              </a:buClr>
            </a:pPr>
            <a:endParaRPr lang="en-GB" sz="2800" kern="0" dirty="0">
              <a:solidFill>
                <a:srgbClr val="212529"/>
              </a:solidFill>
              <a:latin typeface="Century Gothic" panose="020B0502020202020204" pitchFamily="34" charset="0"/>
              <a:sym typeface="Arial"/>
            </a:endParaRPr>
          </a:p>
        </p:txBody>
      </p:sp>
      <p:sp>
        <p:nvSpPr>
          <p:cNvPr id="88" name="Rectangle 87">
            <a:extLst>
              <a:ext uri="{FF2B5EF4-FFF2-40B4-BE49-F238E27FC236}">
                <a16:creationId xmlns:a16="http://schemas.microsoft.com/office/drawing/2014/main" id="{B0B4135E-F4D4-41A1-CC34-12B4573F4E57}"/>
              </a:ext>
            </a:extLst>
          </p:cNvPr>
          <p:cNvSpPr/>
          <p:nvPr/>
        </p:nvSpPr>
        <p:spPr>
          <a:xfrm>
            <a:off x="5174088" y="2846701"/>
            <a:ext cx="5263823" cy="3734791"/>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a:buClr>
                <a:srgbClr val="000000"/>
              </a:buClr>
            </a:pPr>
            <a:r>
              <a:rPr lang="en-GB" sz="2400" b="1" kern="0" dirty="0">
                <a:solidFill>
                  <a:srgbClr val="212529"/>
                </a:solidFill>
                <a:latin typeface="Century Gothic" panose="020B0502020202020204" pitchFamily="34" charset="0"/>
                <a:sym typeface="Arial"/>
              </a:rPr>
              <a:t>As we read, consider:</a:t>
            </a:r>
          </a:p>
          <a:p>
            <a:pPr marL="0" indent="0">
              <a:buNone/>
            </a:pPr>
            <a:r>
              <a:rPr lang="en-GB" sz="3600" dirty="0">
                <a:solidFill>
                  <a:schemeClr val="tx1"/>
                </a:solidFill>
                <a:latin typeface="Century Gothic" panose="020B0502020202020204" pitchFamily="34" charset="0"/>
              </a:rPr>
              <a:t>What is Erik scared of in this section?</a:t>
            </a:r>
          </a:p>
        </p:txBody>
      </p:sp>
      <p:pic>
        <p:nvPicPr>
          <p:cNvPr id="1026" name="Picture 2" descr="Tia Fisher shining a light on the dangers of county lines drug gangs. |  LoveReading4Kids">
            <a:extLst>
              <a:ext uri="{FF2B5EF4-FFF2-40B4-BE49-F238E27FC236}">
                <a16:creationId xmlns:a16="http://schemas.microsoft.com/office/drawing/2014/main" id="{D78F5011-6108-25CD-3EE5-F28321474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65433">
            <a:off x="960310" y="815356"/>
            <a:ext cx="3150896" cy="4847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iagram of a person&amp;#39;s face&#10;&#10;AI-generated content may be incorrect.">
            <a:extLst>
              <a:ext uri="{FF2B5EF4-FFF2-40B4-BE49-F238E27FC236}">
                <a16:creationId xmlns:a16="http://schemas.microsoft.com/office/drawing/2014/main" id="{4371910A-672F-F7D9-82D6-6A3CEBA7798B}"/>
              </a:ext>
            </a:extLst>
          </p:cNvPr>
          <p:cNvPicPr>
            <a:picLocks noChangeAspect="1"/>
          </p:cNvPicPr>
          <p:nvPr/>
        </p:nvPicPr>
        <p:blipFill>
          <a:blip r:embed="rId4"/>
          <a:stretch>
            <a:fillRect/>
          </a:stretch>
        </p:blipFill>
        <p:spPr>
          <a:xfrm>
            <a:off x="9314029" y="90488"/>
            <a:ext cx="2694573" cy="1142498"/>
          </a:xfrm>
          <a:prstGeom prst="rect">
            <a:avLst/>
          </a:prstGeom>
        </p:spPr>
      </p:pic>
      <p:sp>
        <p:nvSpPr>
          <p:cNvPr id="4" name="Rectangle 3">
            <a:extLst>
              <a:ext uri="{FF2B5EF4-FFF2-40B4-BE49-F238E27FC236}">
                <a16:creationId xmlns:a16="http://schemas.microsoft.com/office/drawing/2014/main" id="{EEF2D932-B7F9-33AC-2F04-4E09BB925CFD}"/>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384114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A6D3-A2D3-1911-8963-BF4C0D3D3D0A}"/>
              </a:ext>
            </a:extLst>
          </p:cNvPr>
          <p:cNvSpPr>
            <a:spLocks noGrp="1"/>
          </p:cNvSpPr>
          <p:nvPr>
            <p:ph type="title"/>
          </p:nvPr>
        </p:nvSpPr>
        <p:spPr/>
        <p:txBody>
          <a:bodyPr/>
          <a:lstStyle/>
          <a:p>
            <a:r>
              <a:rPr lang="en-GB">
                <a:latin typeface="Century Gothic"/>
                <a:ea typeface="Open Sans"/>
                <a:cs typeface="Open Sans"/>
              </a:rPr>
              <a:t>Discuss</a:t>
            </a:r>
            <a:endParaRPr lang="en-GB">
              <a:latin typeface="Century Gothic"/>
            </a:endParaRPr>
          </a:p>
        </p:txBody>
      </p:sp>
      <p:sp>
        <p:nvSpPr>
          <p:cNvPr id="3" name="Content Placeholder 2">
            <a:extLst>
              <a:ext uri="{FF2B5EF4-FFF2-40B4-BE49-F238E27FC236}">
                <a16:creationId xmlns:a16="http://schemas.microsoft.com/office/drawing/2014/main" id="{DF47C637-2342-C186-F889-A9370D5C920F}"/>
              </a:ext>
            </a:extLst>
          </p:cNvPr>
          <p:cNvSpPr>
            <a:spLocks noGrp="1"/>
          </p:cNvSpPr>
          <p:nvPr>
            <p:ph idx="1"/>
          </p:nvPr>
        </p:nvSpPr>
        <p:spPr>
          <a:xfrm>
            <a:off x="246296" y="1047915"/>
            <a:ext cx="7097266" cy="5111265"/>
          </a:xfrm>
        </p:spPr>
        <p:txBody>
          <a:bodyPr vert="horz" lIns="91440" tIns="45720" rIns="91440" bIns="45720" rtlCol="0" anchor="t">
            <a:normAutofit/>
          </a:bodyPr>
          <a:lstStyle/>
          <a:p>
            <a:pPr marL="0" indent="0">
              <a:buNone/>
            </a:pPr>
            <a:r>
              <a:rPr lang="en-GB" dirty="0">
                <a:latin typeface="Century Gothic"/>
                <a:ea typeface="Open Sans"/>
                <a:cs typeface="Open Sans"/>
              </a:rPr>
              <a:t>1. Why does Erik agree to sell class A drugs at the seaside?  </a:t>
            </a:r>
            <a:r>
              <a:rPr lang="en-GB" dirty="0">
                <a:solidFill>
                  <a:srgbClr val="00B050"/>
                </a:solidFill>
                <a:latin typeface="Century Gothic"/>
                <a:ea typeface="Open Sans"/>
                <a:cs typeface="Open Sans"/>
              </a:rPr>
              <a:t>Erik agrees to sell drugs at the seaside because…</a:t>
            </a:r>
            <a:endParaRPr lang="en-US" dirty="0">
              <a:solidFill>
                <a:srgbClr val="00B050"/>
              </a:solidFill>
              <a:latin typeface="Century Gothic"/>
            </a:endParaRPr>
          </a:p>
          <a:p>
            <a:pPr marL="0" indent="0">
              <a:buNone/>
            </a:pPr>
            <a:endParaRPr lang="en-GB" dirty="0">
              <a:solidFill>
                <a:srgbClr val="FF0000"/>
              </a:solidFill>
              <a:latin typeface="Century Gothic"/>
              <a:ea typeface="Open Sans"/>
              <a:cs typeface="Open Sans"/>
            </a:endParaRPr>
          </a:p>
          <a:p>
            <a:pPr marL="0" indent="0">
              <a:buNone/>
            </a:pPr>
            <a:r>
              <a:rPr lang="en-GB" dirty="0">
                <a:solidFill>
                  <a:schemeClr val="tx1"/>
                </a:solidFill>
                <a:latin typeface="Century Gothic"/>
                <a:ea typeface="Open Sans"/>
                <a:cs typeface="Open Sans"/>
              </a:rPr>
              <a:t>2. Why did Erik need to get banned from the school trip?</a:t>
            </a:r>
            <a:endParaRPr lang="en-GB" dirty="0">
              <a:solidFill>
                <a:schemeClr val="tx1"/>
              </a:solidFill>
              <a:latin typeface="Century Gothic"/>
            </a:endParaRPr>
          </a:p>
          <a:p>
            <a:pPr marL="0" indent="0">
              <a:buNone/>
            </a:pPr>
            <a:endParaRPr lang="en-GB" dirty="0">
              <a:solidFill>
                <a:schemeClr val="tx1"/>
              </a:solidFill>
              <a:latin typeface="Century Gothic"/>
              <a:ea typeface="Open Sans"/>
              <a:cs typeface="Open Sans"/>
            </a:endParaRPr>
          </a:p>
          <a:p>
            <a:pPr marL="0" indent="0">
              <a:buNone/>
            </a:pPr>
            <a:r>
              <a:rPr lang="en-GB" dirty="0">
                <a:solidFill>
                  <a:schemeClr val="tx1"/>
                </a:solidFill>
                <a:latin typeface="Century Gothic"/>
                <a:ea typeface="Open Sans"/>
                <a:cs typeface="Open Sans"/>
              </a:rPr>
              <a:t>3. Why is the seaside mission a dangerous one?  What is at stake for Erik</a:t>
            </a:r>
            <a:r>
              <a:rPr lang="en-GB" dirty="0">
                <a:solidFill>
                  <a:schemeClr val="tx1"/>
                </a:solidFill>
                <a:latin typeface="Open Sans"/>
                <a:ea typeface="Open Sans"/>
                <a:cs typeface="Open Sans"/>
              </a:rPr>
              <a:t>?</a:t>
            </a:r>
            <a:endParaRPr lang="en-GB" dirty="0">
              <a:solidFill>
                <a:schemeClr val="tx1"/>
              </a:solidFill>
            </a:endParaRPr>
          </a:p>
          <a:p>
            <a:endParaRPr lang="en-GB" dirty="0">
              <a:solidFill>
                <a:srgbClr val="FF0000"/>
              </a:solidFill>
              <a:latin typeface="Open Sans"/>
              <a:ea typeface="Open Sans"/>
              <a:cs typeface="Open Sans"/>
            </a:endParaRPr>
          </a:p>
        </p:txBody>
      </p:sp>
      <p:sp>
        <p:nvSpPr>
          <p:cNvPr id="4" name="Text Placeholder 3">
            <a:extLst>
              <a:ext uri="{FF2B5EF4-FFF2-40B4-BE49-F238E27FC236}">
                <a16:creationId xmlns:a16="http://schemas.microsoft.com/office/drawing/2014/main" id="{7A50D082-BFE7-EBC6-38D3-AA3429568837}"/>
              </a:ext>
            </a:extLst>
          </p:cNvPr>
          <p:cNvSpPr>
            <a:spLocks noGrp="1"/>
          </p:cNvSpPr>
          <p:nvPr>
            <p:ph type="body" sz="quarter" idx="13"/>
          </p:nvPr>
        </p:nvSpPr>
        <p:spPr/>
        <p:txBody>
          <a:bodyPr/>
          <a:lstStyle/>
          <a:p>
            <a:r>
              <a:rPr lang="en-GB">
                <a:latin typeface="Open Sans"/>
                <a:ea typeface="Open Sans"/>
                <a:cs typeface="Open Sans"/>
              </a:rPr>
              <a:t>Turn &amp; Talk</a:t>
            </a:r>
            <a:endParaRPr lang="en-GB"/>
          </a:p>
        </p:txBody>
      </p:sp>
      <p:pic>
        <p:nvPicPr>
          <p:cNvPr id="5" name="Picture 4" descr="UK drug policy | Transform">
            <a:extLst>
              <a:ext uri="{FF2B5EF4-FFF2-40B4-BE49-F238E27FC236}">
                <a16:creationId xmlns:a16="http://schemas.microsoft.com/office/drawing/2014/main" id="{19C0234C-DFBD-DC6F-9E95-1CDBA28B778D}"/>
              </a:ext>
            </a:extLst>
          </p:cNvPr>
          <p:cNvPicPr>
            <a:picLocks noChangeAspect="1"/>
          </p:cNvPicPr>
          <p:nvPr/>
        </p:nvPicPr>
        <p:blipFill>
          <a:blip r:embed="rId2"/>
          <a:stretch>
            <a:fillRect/>
          </a:stretch>
        </p:blipFill>
        <p:spPr>
          <a:xfrm>
            <a:off x="8050591" y="1719430"/>
            <a:ext cx="4146246" cy="3925864"/>
          </a:xfrm>
          <a:prstGeom prst="rect">
            <a:avLst/>
          </a:prstGeom>
        </p:spPr>
      </p:pic>
      <p:pic>
        <p:nvPicPr>
          <p:cNvPr id="7" name="Picture 6" descr="A diagram of a person&amp;#39;s face&#10;&#10;AI-generated content may be incorrect.">
            <a:extLst>
              <a:ext uri="{FF2B5EF4-FFF2-40B4-BE49-F238E27FC236}">
                <a16:creationId xmlns:a16="http://schemas.microsoft.com/office/drawing/2014/main" id="{795E9235-64AD-DEA8-EE6E-F972D8CD6539}"/>
              </a:ext>
            </a:extLst>
          </p:cNvPr>
          <p:cNvPicPr>
            <a:picLocks noChangeAspect="1"/>
          </p:cNvPicPr>
          <p:nvPr/>
        </p:nvPicPr>
        <p:blipFill>
          <a:blip r:embed="rId3"/>
          <a:stretch>
            <a:fillRect/>
          </a:stretch>
        </p:blipFill>
        <p:spPr>
          <a:xfrm>
            <a:off x="9314029" y="90488"/>
            <a:ext cx="2694573" cy="1142498"/>
          </a:xfrm>
          <a:prstGeom prst="rect">
            <a:avLst/>
          </a:prstGeom>
        </p:spPr>
      </p:pic>
      <p:sp>
        <p:nvSpPr>
          <p:cNvPr id="8" name="Rectangle 7">
            <a:extLst>
              <a:ext uri="{FF2B5EF4-FFF2-40B4-BE49-F238E27FC236}">
                <a16:creationId xmlns:a16="http://schemas.microsoft.com/office/drawing/2014/main" id="{1994E301-A8CA-E6DC-09B4-D4BED8718554}"/>
              </a:ext>
            </a:extLst>
          </p:cNvPr>
          <p:cNvSpPr/>
          <p:nvPr/>
        </p:nvSpPr>
        <p:spPr>
          <a:xfrm>
            <a:off x="2583312" y="6367664"/>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3963764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6AFF-7C7C-F7A2-D337-B3D730D6FBC1}"/>
              </a:ext>
            </a:extLst>
          </p:cNvPr>
          <p:cNvSpPr>
            <a:spLocks noGrp="1"/>
          </p:cNvSpPr>
          <p:nvPr>
            <p:ph type="title"/>
          </p:nvPr>
        </p:nvSpPr>
        <p:spPr/>
        <p:txBody>
          <a:bodyPr/>
          <a:lstStyle/>
          <a:p>
            <a:r>
              <a:rPr lang="en-GB" dirty="0">
                <a:latin typeface="Open Sans"/>
                <a:ea typeface="Open Sans"/>
                <a:cs typeface="Open Sans"/>
              </a:rPr>
              <a:t>Model response</a:t>
            </a:r>
            <a:endParaRPr lang="en-GB" dirty="0"/>
          </a:p>
        </p:txBody>
      </p:sp>
      <p:sp>
        <p:nvSpPr>
          <p:cNvPr id="3" name="Content Placeholder 2">
            <a:extLst>
              <a:ext uri="{FF2B5EF4-FFF2-40B4-BE49-F238E27FC236}">
                <a16:creationId xmlns:a16="http://schemas.microsoft.com/office/drawing/2014/main" id="{28F4915E-2564-F2AE-17CA-913AF6E95EF6}"/>
              </a:ext>
            </a:extLst>
          </p:cNvPr>
          <p:cNvSpPr>
            <a:spLocks noGrp="1"/>
          </p:cNvSpPr>
          <p:nvPr>
            <p:ph idx="1"/>
          </p:nvPr>
        </p:nvSpPr>
        <p:spPr>
          <a:xfrm>
            <a:off x="246296" y="1555915"/>
            <a:ext cx="11802950" cy="5071160"/>
          </a:xfrm>
        </p:spPr>
        <p:txBody>
          <a:bodyPr vert="horz" lIns="91440" tIns="45720" rIns="91440" bIns="45720" rtlCol="0" anchor="t">
            <a:normAutofit/>
          </a:bodyPr>
          <a:lstStyle/>
          <a:p>
            <a:pPr marL="514350" indent="-514350">
              <a:buAutoNum type="arabicPeriod"/>
            </a:pPr>
            <a:r>
              <a:rPr lang="en-GB" dirty="0">
                <a:solidFill>
                  <a:srgbClr val="00B050"/>
                </a:solidFill>
                <a:latin typeface="Century Gothic"/>
                <a:ea typeface="Open Sans"/>
                <a:cs typeface="Open Sans"/>
              </a:rPr>
              <a:t>Erik agrees to sell drugs because he is compassionate towards his mum's financial situation, and he told his dad he'd take care of his mum.  He can’t see how he could say no to K1.</a:t>
            </a:r>
            <a:endParaRPr lang="en-GB" dirty="0">
              <a:solidFill>
                <a:srgbClr val="00B050"/>
              </a:solidFill>
              <a:latin typeface="Century Gothic"/>
            </a:endParaRPr>
          </a:p>
          <a:p>
            <a:pPr marL="514350" indent="-514350">
              <a:buAutoNum type="arabicPeriod"/>
            </a:pPr>
            <a:r>
              <a:rPr lang="en-GB" dirty="0">
                <a:solidFill>
                  <a:srgbClr val="00B050"/>
                </a:solidFill>
                <a:latin typeface="Century Gothic"/>
                <a:ea typeface="Open Sans"/>
                <a:cs typeface="Open Sans"/>
              </a:rPr>
              <a:t>Erik needed to get banned from the school trip because he'd agreed to sell drugs at the seaside. The school won’t know he’s is missing but neither will Mum.</a:t>
            </a:r>
            <a:endParaRPr lang="en-GB" dirty="0">
              <a:solidFill>
                <a:srgbClr val="00B050"/>
              </a:solidFill>
              <a:latin typeface="Century Gothic"/>
            </a:endParaRPr>
          </a:p>
          <a:p>
            <a:pPr marL="514350" indent="-514350">
              <a:buAutoNum type="arabicPeriod"/>
            </a:pPr>
            <a:r>
              <a:rPr lang="en-GB" dirty="0">
                <a:solidFill>
                  <a:srgbClr val="00B050"/>
                </a:solidFill>
                <a:latin typeface="Century Gothic"/>
                <a:ea typeface="Open Sans"/>
                <a:cs typeface="Open Sans"/>
              </a:rPr>
              <a:t>The seaside mission is dangerous because he'd be selling Class A drugs which comes with a punishment of 7 years in prison, and he will run a risk of attack by other gangs while he is carrying drugs or money. </a:t>
            </a:r>
          </a:p>
          <a:p>
            <a:pPr marL="514350" indent="-514350">
              <a:buAutoNum type="arabicPeriod"/>
            </a:pPr>
            <a:endParaRPr lang="en-GB" dirty="0"/>
          </a:p>
          <a:p>
            <a:pPr marL="0" indent="0">
              <a:buNone/>
            </a:pPr>
            <a:endParaRPr lang="en-GB" dirty="0"/>
          </a:p>
        </p:txBody>
      </p:sp>
      <p:sp>
        <p:nvSpPr>
          <p:cNvPr id="4" name="Text Placeholder 3">
            <a:extLst>
              <a:ext uri="{FF2B5EF4-FFF2-40B4-BE49-F238E27FC236}">
                <a16:creationId xmlns:a16="http://schemas.microsoft.com/office/drawing/2014/main" id="{D76FCBBC-8D3E-E5BD-B3ED-04C608F28ABB}"/>
              </a:ext>
            </a:extLst>
          </p:cNvPr>
          <p:cNvSpPr>
            <a:spLocks noGrp="1"/>
          </p:cNvSpPr>
          <p:nvPr>
            <p:ph type="body" sz="quarter" idx="13"/>
          </p:nvPr>
        </p:nvSpPr>
        <p:spPr/>
        <p:txBody>
          <a:bodyPr/>
          <a:lstStyle/>
          <a:p>
            <a:endParaRPr lang="en-GB"/>
          </a:p>
        </p:txBody>
      </p:sp>
      <p:pic>
        <p:nvPicPr>
          <p:cNvPr id="6" name="Picture 5" descr="A diagram of a person&amp;#39;s face&#10;&#10;AI-generated content may be incorrect.">
            <a:extLst>
              <a:ext uri="{FF2B5EF4-FFF2-40B4-BE49-F238E27FC236}">
                <a16:creationId xmlns:a16="http://schemas.microsoft.com/office/drawing/2014/main" id="{9BA645E8-2631-1218-74DE-5C463E49373C}"/>
              </a:ext>
            </a:extLst>
          </p:cNvPr>
          <p:cNvPicPr>
            <a:picLocks noChangeAspect="1"/>
          </p:cNvPicPr>
          <p:nvPr/>
        </p:nvPicPr>
        <p:blipFill>
          <a:blip r:embed="rId2"/>
          <a:stretch>
            <a:fillRect/>
          </a:stretch>
        </p:blipFill>
        <p:spPr>
          <a:xfrm>
            <a:off x="9314029" y="90488"/>
            <a:ext cx="2694573" cy="1142498"/>
          </a:xfrm>
          <a:prstGeom prst="rect">
            <a:avLst/>
          </a:prstGeom>
        </p:spPr>
      </p:pic>
      <p:sp>
        <p:nvSpPr>
          <p:cNvPr id="7" name="Rectangle 6">
            <a:extLst>
              <a:ext uri="{FF2B5EF4-FFF2-40B4-BE49-F238E27FC236}">
                <a16:creationId xmlns:a16="http://schemas.microsoft.com/office/drawing/2014/main" id="{7CEC60FA-4AA5-1EC1-2C91-E7448317ABEF}"/>
              </a:ext>
            </a:extLst>
          </p:cNvPr>
          <p:cNvSpPr/>
          <p:nvPr/>
        </p:nvSpPr>
        <p:spPr>
          <a:xfrm>
            <a:off x="2520639" y="5980803"/>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97100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3CA8-B385-4EC4-E9E4-C583CF384C98}"/>
              </a:ext>
            </a:extLst>
          </p:cNvPr>
          <p:cNvSpPr>
            <a:spLocks noGrp="1"/>
          </p:cNvSpPr>
          <p:nvPr>
            <p:ph type="title"/>
          </p:nvPr>
        </p:nvSpPr>
        <p:spPr/>
        <p:txBody>
          <a:bodyPr/>
          <a:lstStyle/>
          <a:p>
            <a:r>
              <a:rPr lang="en-GB" dirty="0">
                <a:latin typeface="Century Gothic"/>
                <a:ea typeface="Open Sans"/>
                <a:cs typeface="Open Sans"/>
              </a:rPr>
              <a:t>Erik's Moral Dilemma</a:t>
            </a:r>
            <a:endParaRPr lang="en-US" dirty="0">
              <a:latin typeface="Century Gothic"/>
            </a:endParaRPr>
          </a:p>
        </p:txBody>
      </p:sp>
      <p:pic>
        <p:nvPicPr>
          <p:cNvPr id="8" name="Picture 7" descr="A diagram of a person&amp;#39;s face&#10;&#10;AI-generated content may be incorrect.">
            <a:extLst>
              <a:ext uri="{FF2B5EF4-FFF2-40B4-BE49-F238E27FC236}">
                <a16:creationId xmlns:a16="http://schemas.microsoft.com/office/drawing/2014/main" id="{176D7F24-CAAA-260F-9235-6902C63117AB}"/>
              </a:ext>
            </a:extLst>
          </p:cNvPr>
          <p:cNvPicPr>
            <a:picLocks noChangeAspect="1"/>
          </p:cNvPicPr>
          <p:nvPr/>
        </p:nvPicPr>
        <p:blipFill>
          <a:blip r:embed="rId2"/>
          <a:stretch>
            <a:fillRect/>
          </a:stretch>
        </p:blipFill>
        <p:spPr>
          <a:xfrm>
            <a:off x="9314029" y="90488"/>
            <a:ext cx="2694573" cy="1142498"/>
          </a:xfrm>
          <a:prstGeom prst="rect">
            <a:avLst/>
          </a:prstGeom>
        </p:spPr>
      </p:pic>
      <p:sp>
        <p:nvSpPr>
          <p:cNvPr id="9" name="Rectangle 8">
            <a:extLst>
              <a:ext uri="{FF2B5EF4-FFF2-40B4-BE49-F238E27FC236}">
                <a16:creationId xmlns:a16="http://schemas.microsoft.com/office/drawing/2014/main" id="{AC717613-6E69-319B-F027-EA42D8A419EA}"/>
              </a:ext>
            </a:extLst>
          </p:cNvPr>
          <p:cNvSpPr/>
          <p:nvPr/>
        </p:nvSpPr>
        <p:spPr>
          <a:xfrm>
            <a:off x="2583312" y="6273273"/>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pic>
        <p:nvPicPr>
          <p:cNvPr id="10" name="Picture 9">
            <a:extLst>
              <a:ext uri="{FF2B5EF4-FFF2-40B4-BE49-F238E27FC236}">
                <a16:creationId xmlns:a16="http://schemas.microsoft.com/office/drawing/2014/main" id="{4AC18B85-3E02-C60B-51AC-8B0DAFD8DFCA}"/>
              </a:ext>
            </a:extLst>
          </p:cNvPr>
          <p:cNvPicPr>
            <a:picLocks noChangeAspect="1"/>
          </p:cNvPicPr>
          <p:nvPr/>
        </p:nvPicPr>
        <p:blipFill>
          <a:blip r:embed="rId3"/>
          <a:stretch>
            <a:fillRect/>
          </a:stretch>
        </p:blipFill>
        <p:spPr>
          <a:xfrm>
            <a:off x="918774" y="1232987"/>
            <a:ext cx="8186854" cy="4605106"/>
          </a:xfrm>
          <a:prstGeom prst="rect">
            <a:avLst/>
          </a:prstGeom>
        </p:spPr>
      </p:pic>
    </p:spTree>
    <p:extLst>
      <p:ext uri="{BB962C8B-B14F-4D97-AF65-F5344CB8AC3E}">
        <p14:creationId xmlns:p14="http://schemas.microsoft.com/office/powerpoint/2010/main" val="138504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B87699D6-CD7A-8E66-6369-D32A5F6C6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191C9-FC08-C220-62F6-E903EDA52284}"/>
              </a:ext>
            </a:extLst>
          </p:cNvPr>
          <p:cNvSpPr>
            <a:spLocks noGrp="1"/>
          </p:cNvSpPr>
          <p:nvPr>
            <p:ph type="title"/>
          </p:nvPr>
        </p:nvSpPr>
        <p:spPr/>
        <p:txBody>
          <a:bodyPr/>
          <a:lstStyle/>
          <a:p>
            <a:r>
              <a:rPr lang="en-GB">
                <a:latin typeface="Century Gothic"/>
                <a:ea typeface="Open Sans"/>
                <a:cs typeface="Open Sans"/>
              </a:rPr>
              <a:t>Erik's Moral Dilemma</a:t>
            </a:r>
            <a:endParaRPr lang="en-US">
              <a:latin typeface="Century Gothic"/>
            </a:endParaRPr>
          </a:p>
        </p:txBody>
      </p:sp>
      <p:sp>
        <p:nvSpPr>
          <p:cNvPr id="3" name="Content Placeholder 2">
            <a:extLst>
              <a:ext uri="{FF2B5EF4-FFF2-40B4-BE49-F238E27FC236}">
                <a16:creationId xmlns:a16="http://schemas.microsoft.com/office/drawing/2014/main" id="{38B43A30-7D89-8844-BEB6-223488076B19}"/>
              </a:ext>
            </a:extLst>
          </p:cNvPr>
          <p:cNvSpPr>
            <a:spLocks noGrp="1"/>
          </p:cNvSpPr>
          <p:nvPr>
            <p:ph idx="1"/>
          </p:nvPr>
        </p:nvSpPr>
        <p:spPr>
          <a:xfrm>
            <a:off x="259211" y="1488393"/>
            <a:ext cx="11802950" cy="5071160"/>
          </a:xfrm>
        </p:spPr>
        <p:txBody>
          <a:bodyPr vert="horz" lIns="91440" tIns="45720" rIns="91440" bIns="45720" rtlCol="0" anchor="t">
            <a:normAutofit/>
          </a:bodyPr>
          <a:lstStyle/>
          <a:p>
            <a:r>
              <a:rPr lang="en-GB" sz="2400" dirty="0">
                <a:latin typeface="Century Gothic"/>
                <a:ea typeface="Open Sans"/>
                <a:cs typeface="Open Sans"/>
              </a:rPr>
              <a:t>Erik has just been suspended from school and thrown off the school trip because he has reluctantly accepted K1's request to sell Class A drugs at the seaside.</a:t>
            </a:r>
            <a:endParaRPr lang="en-GB" sz="2400" dirty="0">
              <a:latin typeface="Century Gothic"/>
            </a:endParaRPr>
          </a:p>
          <a:p>
            <a:endParaRPr lang="en-GB" dirty="0"/>
          </a:p>
        </p:txBody>
      </p:sp>
      <p:sp>
        <p:nvSpPr>
          <p:cNvPr id="4" name="Text Placeholder 3">
            <a:extLst>
              <a:ext uri="{FF2B5EF4-FFF2-40B4-BE49-F238E27FC236}">
                <a16:creationId xmlns:a16="http://schemas.microsoft.com/office/drawing/2014/main" id="{4FAA8949-E4CF-8609-D6D4-3FCA38E40340}"/>
              </a:ext>
            </a:extLst>
          </p:cNvPr>
          <p:cNvSpPr>
            <a:spLocks noGrp="1"/>
          </p:cNvSpPr>
          <p:nvPr>
            <p:ph type="body" sz="quarter" idx="13"/>
          </p:nvPr>
        </p:nvSpPr>
        <p:spPr/>
        <p:txBody>
          <a:bodyPr/>
          <a:lstStyle/>
          <a:p>
            <a:endParaRPr lang="en-GB"/>
          </a:p>
        </p:txBody>
      </p:sp>
      <p:graphicFrame>
        <p:nvGraphicFramePr>
          <p:cNvPr id="5" name="Table 4">
            <a:extLst>
              <a:ext uri="{FF2B5EF4-FFF2-40B4-BE49-F238E27FC236}">
                <a16:creationId xmlns:a16="http://schemas.microsoft.com/office/drawing/2014/main" id="{BC92974E-AC4C-B101-F770-6F42D5110FED}"/>
              </a:ext>
            </a:extLst>
          </p:cNvPr>
          <p:cNvGraphicFramePr>
            <a:graphicFrameLocks noGrp="1"/>
          </p:cNvGraphicFramePr>
          <p:nvPr>
            <p:extLst>
              <p:ext uri="{D42A27DB-BD31-4B8C-83A1-F6EECF244321}">
                <p14:modId xmlns:p14="http://schemas.microsoft.com/office/powerpoint/2010/main" val="4163378978"/>
              </p:ext>
            </p:extLst>
          </p:nvPr>
        </p:nvGraphicFramePr>
        <p:xfrm>
          <a:off x="539785" y="2618777"/>
          <a:ext cx="11393004" cy="3399089"/>
        </p:xfrm>
        <a:graphic>
          <a:graphicData uri="http://schemas.openxmlformats.org/drawingml/2006/table">
            <a:tbl>
              <a:tblPr firstRow="1" bandRow="1">
                <a:tableStyleId>{5C22544A-7EE6-4342-B048-85BDC9FD1C3A}</a:tableStyleId>
              </a:tblPr>
              <a:tblGrid>
                <a:gridCol w="5893185">
                  <a:extLst>
                    <a:ext uri="{9D8B030D-6E8A-4147-A177-3AD203B41FA5}">
                      <a16:colId xmlns:a16="http://schemas.microsoft.com/office/drawing/2014/main" val="3507626937"/>
                    </a:ext>
                  </a:extLst>
                </a:gridCol>
                <a:gridCol w="5499819">
                  <a:extLst>
                    <a:ext uri="{9D8B030D-6E8A-4147-A177-3AD203B41FA5}">
                      <a16:colId xmlns:a16="http://schemas.microsoft.com/office/drawing/2014/main" val="702523712"/>
                    </a:ext>
                  </a:extLst>
                </a:gridCol>
              </a:tblGrid>
              <a:tr h="1456753">
                <a:tc>
                  <a:txBody>
                    <a:bodyPr/>
                    <a:lstStyle/>
                    <a:p>
                      <a:r>
                        <a:rPr lang="en-GB" sz="2800" dirty="0">
                          <a:latin typeface="Century Gothic"/>
                        </a:rPr>
                        <a:t>Reasons to agree to K1's mission</a:t>
                      </a:r>
                    </a:p>
                  </a:txBody>
                  <a:tcPr/>
                </a:tc>
                <a:tc>
                  <a:txBody>
                    <a:bodyPr/>
                    <a:lstStyle/>
                    <a:p>
                      <a:r>
                        <a:rPr lang="en-GB" sz="2800" dirty="0">
                          <a:latin typeface="Century Gothic"/>
                        </a:rPr>
                        <a:t>Reasons to reject K1's mission</a:t>
                      </a:r>
                    </a:p>
                  </a:txBody>
                  <a:tcPr/>
                </a:tc>
                <a:extLst>
                  <a:ext uri="{0D108BD9-81ED-4DB2-BD59-A6C34878D82A}">
                    <a16:rowId xmlns:a16="http://schemas.microsoft.com/office/drawing/2014/main" val="1959685104"/>
                  </a:ext>
                </a:extLst>
              </a:tr>
              <a:tr h="971168">
                <a:tc>
                  <a:txBody>
                    <a:bodyPr/>
                    <a:lstStyle/>
                    <a:p>
                      <a:endParaRPr lang="en-GB" sz="2800">
                        <a:latin typeface="Century Gothic"/>
                      </a:endParaRPr>
                    </a:p>
                  </a:txBody>
                  <a:tcPr/>
                </a:tc>
                <a:tc>
                  <a:txBody>
                    <a:bodyPr/>
                    <a:lstStyle/>
                    <a:p>
                      <a:endParaRPr lang="en-GB" sz="2800">
                        <a:latin typeface="Century Gothic"/>
                      </a:endParaRPr>
                    </a:p>
                  </a:txBody>
                  <a:tcPr/>
                </a:tc>
                <a:extLst>
                  <a:ext uri="{0D108BD9-81ED-4DB2-BD59-A6C34878D82A}">
                    <a16:rowId xmlns:a16="http://schemas.microsoft.com/office/drawing/2014/main" val="658793453"/>
                  </a:ext>
                </a:extLst>
              </a:tr>
              <a:tr h="971168">
                <a:tc>
                  <a:txBody>
                    <a:bodyPr/>
                    <a:lstStyle/>
                    <a:p>
                      <a:endParaRPr lang="en-GB" sz="2800">
                        <a:latin typeface="Century Gothic"/>
                      </a:endParaRPr>
                    </a:p>
                  </a:txBody>
                  <a:tcPr/>
                </a:tc>
                <a:tc>
                  <a:txBody>
                    <a:bodyPr/>
                    <a:lstStyle/>
                    <a:p>
                      <a:endParaRPr lang="en-GB" sz="2000" dirty="0">
                        <a:latin typeface="Century Gothic"/>
                      </a:endParaRPr>
                    </a:p>
                  </a:txBody>
                  <a:tcPr/>
                </a:tc>
                <a:extLst>
                  <a:ext uri="{0D108BD9-81ED-4DB2-BD59-A6C34878D82A}">
                    <a16:rowId xmlns:a16="http://schemas.microsoft.com/office/drawing/2014/main" val="3499852189"/>
                  </a:ext>
                </a:extLst>
              </a:tr>
            </a:tbl>
          </a:graphicData>
        </a:graphic>
      </p:graphicFrame>
      <p:pic>
        <p:nvPicPr>
          <p:cNvPr id="8" name="Picture 7" descr="A diagram of a person&amp;#39;s face&#10;&#10;AI-generated content may be incorrect.">
            <a:extLst>
              <a:ext uri="{FF2B5EF4-FFF2-40B4-BE49-F238E27FC236}">
                <a16:creationId xmlns:a16="http://schemas.microsoft.com/office/drawing/2014/main" id="{D86BE337-A757-3EFB-BFFA-86A0CFCA3103}"/>
              </a:ext>
            </a:extLst>
          </p:cNvPr>
          <p:cNvPicPr>
            <a:picLocks noChangeAspect="1"/>
          </p:cNvPicPr>
          <p:nvPr/>
        </p:nvPicPr>
        <p:blipFill>
          <a:blip r:embed="rId2"/>
          <a:stretch>
            <a:fillRect/>
          </a:stretch>
        </p:blipFill>
        <p:spPr>
          <a:xfrm>
            <a:off x="9314029" y="90488"/>
            <a:ext cx="2694573" cy="1142498"/>
          </a:xfrm>
          <a:prstGeom prst="rect">
            <a:avLst/>
          </a:prstGeom>
        </p:spPr>
      </p:pic>
      <p:sp>
        <p:nvSpPr>
          <p:cNvPr id="9" name="Rectangle 8">
            <a:extLst>
              <a:ext uri="{FF2B5EF4-FFF2-40B4-BE49-F238E27FC236}">
                <a16:creationId xmlns:a16="http://schemas.microsoft.com/office/drawing/2014/main" id="{7BE88A9D-939E-9F2E-0276-D149C13DBB46}"/>
              </a:ext>
            </a:extLst>
          </p:cNvPr>
          <p:cNvSpPr/>
          <p:nvPr/>
        </p:nvSpPr>
        <p:spPr>
          <a:xfrm>
            <a:off x="2583312" y="6273273"/>
            <a:ext cx="6793390" cy="494239"/>
          </a:xfrm>
          <a:prstGeom prst="rect">
            <a:avLst/>
          </a:prstGeom>
          <a:solidFill>
            <a:srgbClr val="DDEE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buClr>
                <a:srgbClr val="000000"/>
              </a:buClr>
            </a:pPr>
            <a:r>
              <a:rPr lang="en-GB" sz="2000" b="1" u="sng" kern="0">
                <a:solidFill>
                  <a:srgbClr val="212529"/>
                </a:solidFill>
                <a:latin typeface="Century Gothic"/>
                <a:sym typeface="Arial"/>
              </a:rPr>
              <a:t>DQ: Can I explain Erik's moral dilemma?</a:t>
            </a:r>
            <a:endParaRPr lang="en-GB" sz="2000" b="1" u="sng" kern="0">
              <a:solidFill>
                <a:srgbClr val="212529"/>
              </a:solidFill>
              <a:latin typeface="Century Gothic"/>
            </a:endParaRPr>
          </a:p>
        </p:txBody>
      </p:sp>
    </p:spTree>
    <p:extLst>
      <p:ext uri="{BB962C8B-B14F-4D97-AF65-F5344CB8AC3E}">
        <p14:creationId xmlns:p14="http://schemas.microsoft.com/office/powerpoint/2010/main" val="1048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B9046F9E6A1948AAED0DE7929063DA" ma:contentTypeVersion="19" ma:contentTypeDescription="Create a new document." ma:contentTypeScope="" ma:versionID="8a87020a4283d69254d0d6203cbf30cc">
  <xsd:schema xmlns:xsd="http://www.w3.org/2001/XMLSchema" xmlns:xs="http://www.w3.org/2001/XMLSchema" xmlns:p="http://schemas.microsoft.com/office/2006/metadata/properties" xmlns:ns2="87975479-20cf-4e88-ade4-edcc58deadef" xmlns:ns3="17a90365-d75f-4447-904c-f597f71a8a7d" targetNamespace="http://schemas.microsoft.com/office/2006/metadata/properties" ma:root="true" ma:fieldsID="508650e8b06829b1e0542ee76cd496e9" ns2:_="" ns3:_="">
    <xsd:import namespace="87975479-20cf-4e88-ade4-edcc58deadef"/>
    <xsd:import namespace="17a90365-d75f-4447-904c-f597f71a8a7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75479-20cf-4e88-ade4-edcc58dea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a90365-d75f-4447-904c-f597f71a8a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1da03e-1713-44f3-b7de-7be9b280ea18}" ma:internalName="TaxCatchAll" ma:showField="CatchAllData" ma:web="17a90365-d75f-4447-904c-f597f71a8a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7a90365-d75f-4447-904c-f597f71a8a7d" xsi:nil="true"/>
    <lcf76f155ced4ddcb4097134ff3c332f xmlns="87975479-20cf-4e88-ade4-edcc58dead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38FB4E-A60D-4676-A539-6FF74DC20184}">
  <ds:schemaRefs>
    <ds:schemaRef ds:uri="http://schemas.microsoft.com/sharepoint/v3/contenttype/forms"/>
  </ds:schemaRefs>
</ds:datastoreItem>
</file>

<file path=customXml/itemProps2.xml><?xml version="1.0" encoding="utf-8"?>
<ds:datastoreItem xmlns:ds="http://schemas.openxmlformats.org/officeDocument/2006/customXml" ds:itemID="{F5B4C4D1-8674-4376-A3BA-C02A896CEBA5}">
  <ds:schemaRefs>
    <ds:schemaRef ds:uri="17a90365-d75f-4447-904c-f597f71a8a7d"/>
    <ds:schemaRef ds:uri="87975479-20cf-4e88-ade4-edcc58dea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A5E175-1821-4DE1-9FCF-5C2E204CE5F1}">
  <ds:schemaRefs>
    <ds:schemaRef ds:uri="17a90365-d75f-4447-904c-f597f71a8a7d"/>
    <ds:schemaRef ds:uri="87975479-20cf-4e88-ade4-edcc58deade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50</TotalTime>
  <Words>1454</Words>
  <Application>Microsoft Office PowerPoint</Application>
  <PresentationFormat>Widescreen</PresentationFormat>
  <Paragraphs>132</Paragraphs>
  <Slides>15</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ADLaM Display</vt:lpstr>
      <vt:lpstr>Aptos</vt:lpstr>
      <vt:lpstr>Aptos Display</vt:lpstr>
      <vt:lpstr>Arial</vt:lpstr>
      <vt:lpstr>Bebas Neue</vt:lpstr>
      <vt:lpstr>Century Gothic</vt:lpstr>
      <vt:lpstr>Inter</vt:lpstr>
      <vt:lpstr>Open Sans</vt:lpstr>
      <vt:lpstr>Roboto</vt:lpstr>
      <vt:lpstr>Office Theme</vt:lpstr>
      <vt:lpstr>Do Now</vt:lpstr>
      <vt:lpstr>PowerPoint Presentation</vt:lpstr>
      <vt:lpstr>PowerPoint Presentation</vt:lpstr>
      <vt:lpstr>PowerPoint Presentation</vt:lpstr>
      <vt:lpstr>PowerPoint Presentation</vt:lpstr>
      <vt:lpstr>Discuss</vt:lpstr>
      <vt:lpstr>Model response</vt:lpstr>
      <vt:lpstr>Erik's Moral Dilemma</vt:lpstr>
      <vt:lpstr>Erik's Moral Dilemma</vt:lpstr>
      <vt:lpstr>Erik’s Moral Dilemma </vt:lpstr>
      <vt:lpstr>Model response pt 1</vt:lpstr>
      <vt:lpstr>Model response pt 2</vt:lpstr>
      <vt:lpstr>Exit Ticket</vt:lpstr>
      <vt:lpstr>How does Fisher show the potential impact of County Lines on Erik? </vt:lpstr>
      <vt:lpstr>Example phrases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What does the phrase ‘crossing the line’ mean to you?  What ideas can you take from the front cover? Consider colours, images and the text</dc:title>
  <dc:creator>Nicola Taylor</dc:creator>
  <cp:lastModifiedBy>Tia Fisher</cp:lastModifiedBy>
  <cp:revision>13</cp:revision>
  <dcterms:created xsi:type="dcterms:W3CDTF">2024-04-09T09:17:21Z</dcterms:created>
  <dcterms:modified xsi:type="dcterms:W3CDTF">2025-07-20T13:48:35Z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0x0101009BB9046F9E6A1948AAED0DE7929063DA</vt:lpwstr>
  </property>
  <property fmtid="{D5CDD505-2E9C-101B-9397-08002B2CF9AE}" pid="3" name="MediaServiceImageTags">
    <vt:lpwstr/>
  </property>
</Properties>
</file>