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  <p:sldMasterId id="2147483711" r:id="rId5"/>
    <p:sldMasterId id="2147483727" r:id="rId6"/>
  </p:sldMasterIdLst>
  <p:notesMasterIdLst>
    <p:notesMasterId r:id="rId22"/>
  </p:notesMasterIdLst>
  <p:sldIdLst>
    <p:sldId id="257" r:id="rId7"/>
    <p:sldId id="287" r:id="rId8"/>
    <p:sldId id="324" r:id="rId9"/>
    <p:sldId id="263" r:id="rId10"/>
    <p:sldId id="289" r:id="rId11"/>
    <p:sldId id="298" r:id="rId12"/>
    <p:sldId id="325" r:id="rId13"/>
    <p:sldId id="327" r:id="rId14"/>
    <p:sldId id="328" r:id="rId15"/>
    <p:sldId id="329" r:id="rId16"/>
    <p:sldId id="256" r:id="rId17"/>
    <p:sldId id="259" r:id="rId18"/>
    <p:sldId id="303" r:id="rId19"/>
    <p:sldId id="301" r:id="rId20"/>
    <p:sldId id="32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73C6FC-BAD4-4018-AFD4-19C4326B2636}" v="21" dt="2025-07-20T19:55:28.3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5721" autoAdjust="0"/>
  </p:normalViewPr>
  <p:slideViewPr>
    <p:cSldViewPr snapToGrid="0">
      <p:cViewPr varScale="1">
        <p:scale>
          <a:sx n="108" d="100"/>
          <a:sy n="108" d="100"/>
        </p:scale>
        <p:origin x="5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Lewis" userId="S::l.lewis@christchurchsecondary.org.uk::414a74f7-7f3d-4d48-9083-d6496a8fd312" providerId="AD" clId="Web-{84F70D63-C8B7-C706-CE53-FC7A0F1AA94D}"/>
    <pc:docChg chg="modSld">
      <pc:chgData name="Lucy Lewis" userId="S::l.lewis@christchurchsecondary.org.uk::414a74f7-7f3d-4d48-9083-d6496a8fd312" providerId="AD" clId="Web-{84F70D63-C8B7-C706-CE53-FC7A0F1AA94D}" dt="2025-04-10T10:47:37.694" v="12" actId="20577"/>
      <pc:docMkLst>
        <pc:docMk/>
      </pc:docMkLst>
      <pc:sldChg chg="mod setBg">
        <pc:chgData name="Lucy Lewis" userId="S::l.lewis@christchurchsecondary.org.uk::414a74f7-7f3d-4d48-9083-d6496a8fd312" providerId="AD" clId="Web-{84F70D63-C8B7-C706-CE53-FC7A0F1AA94D}" dt="2025-04-10T10:47:19.131" v="1"/>
        <pc:sldMkLst>
          <pc:docMk/>
          <pc:sldMk cId="1161549328" sldId="256"/>
        </pc:sldMkLst>
      </pc:sldChg>
      <pc:sldChg chg="modSp">
        <pc:chgData name="Lucy Lewis" userId="S::l.lewis@christchurchsecondary.org.uk::414a74f7-7f3d-4d48-9083-d6496a8fd312" providerId="AD" clId="Web-{84F70D63-C8B7-C706-CE53-FC7A0F1AA94D}" dt="2025-04-10T10:47:37.694" v="12" actId="20577"/>
        <pc:sldMkLst>
          <pc:docMk/>
          <pc:sldMk cId="2424973091" sldId="257"/>
        </pc:sldMkLst>
      </pc:sldChg>
      <pc:sldChg chg="mod setBg">
        <pc:chgData name="Lucy Lewis" userId="S::l.lewis@christchurchsecondary.org.uk::414a74f7-7f3d-4d48-9083-d6496a8fd312" providerId="AD" clId="Web-{84F70D63-C8B7-C706-CE53-FC7A0F1AA94D}" dt="2025-04-10T10:47:19.100" v="0"/>
        <pc:sldMkLst>
          <pc:docMk/>
          <pc:sldMk cId="2880831732" sldId="259"/>
        </pc:sldMkLst>
      </pc:sldChg>
      <pc:sldChg chg="mod setBg">
        <pc:chgData name="Lucy Lewis" userId="S::l.lewis@christchurchsecondary.org.uk::414a74f7-7f3d-4d48-9083-d6496a8fd312" providerId="AD" clId="Web-{84F70D63-C8B7-C706-CE53-FC7A0F1AA94D}" dt="2025-04-10T10:47:19.646" v="8"/>
        <pc:sldMkLst>
          <pc:docMk/>
          <pc:sldMk cId="1644778989" sldId="264"/>
        </pc:sldMkLst>
      </pc:sldChg>
      <pc:sldChg chg="mod setBg">
        <pc:chgData name="Lucy Lewis" userId="S::l.lewis@christchurchsecondary.org.uk::414a74f7-7f3d-4d48-9083-d6496a8fd312" providerId="AD" clId="Web-{84F70D63-C8B7-C706-CE53-FC7A0F1AA94D}" dt="2025-04-10T10:47:19.709" v="9"/>
        <pc:sldMkLst>
          <pc:docMk/>
          <pc:sldMk cId="2581948302" sldId="286"/>
        </pc:sldMkLst>
      </pc:sldChg>
      <pc:sldChg chg="mod setBg">
        <pc:chgData name="Lucy Lewis" userId="S::l.lewis@christchurchsecondary.org.uk::414a74f7-7f3d-4d48-9083-d6496a8fd312" providerId="AD" clId="Web-{84F70D63-C8B7-C706-CE53-FC7A0F1AA94D}" dt="2025-04-10T10:47:19.334" v="3"/>
        <pc:sldMkLst>
          <pc:docMk/>
          <pc:sldMk cId="4131744046" sldId="287"/>
        </pc:sldMkLst>
      </pc:sldChg>
      <pc:sldChg chg="mod setBg">
        <pc:chgData name="Lucy Lewis" userId="S::l.lewis@christchurchsecondary.org.uk::414a74f7-7f3d-4d48-9083-d6496a8fd312" providerId="AD" clId="Web-{84F70D63-C8B7-C706-CE53-FC7A0F1AA94D}" dt="2025-04-10T10:47:19.209" v="2"/>
        <pc:sldMkLst>
          <pc:docMk/>
          <pc:sldMk cId="1911532517" sldId="289"/>
        </pc:sldMkLst>
      </pc:sldChg>
      <pc:sldChg chg="mod setBg">
        <pc:chgData name="Lucy Lewis" userId="S::l.lewis@christchurchsecondary.org.uk::414a74f7-7f3d-4d48-9083-d6496a8fd312" providerId="AD" clId="Web-{84F70D63-C8B7-C706-CE53-FC7A0F1AA94D}" dt="2025-04-10T10:47:19.412" v="4"/>
        <pc:sldMkLst>
          <pc:docMk/>
          <pc:sldMk cId="3541074076" sldId="290"/>
        </pc:sldMkLst>
      </pc:sldChg>
      <pc:sldChg chg="mod setBg">
        <pc:chgData name="Lucy Lewis" userId="S::l.lewis@christchurchsecondary.org.uk::414a74f7-7f3d-4d48-9083-d6496a8fd312" providerId="AD" clId="Web-{84F70D63-C8B7-C706-CE53-FC7A0F1AA94D}" dt="2025-04-10T10:47:19.459" v="5"/>
        <pc:sldMkLst>
          <pc:docMk/>
          <pc:sldMk cId="238296627" sldId="291"/>
        </pc:sldMkLst>
      </pc:sldChg>
      <pc:sldChg chg="mod setBg">
        <pc:chgData name="Lucy Lewis" userId="S::l.lewis@christchurchsecondary.org.uk::414a74f7-7f3d-4d48-9083-d6496a8fd312" providerId="AD" clId="Web-{84F70D63-C8B7-C706-CE53-FC7A0F1AA94D}" dt="2025-04-10T10:47:19.600" v="7"/>
        <pc:sldMkLst>
          <pc:docMk/>
          <pc:sldMk cId="1909872391" sldId="292"/>
        </pc:sldMkLst>
      </pc:sldChg>
      <pc:sldChg chg="mod setBg">
        <pc:chgData name="Lucy Lewis" userId="S::l.lewis@christchurchsecondary.org.uk::414a74f7-7f3d-4d48-9083-d6496a8fd312" providerId="AD" clId="Web-{84F70D63-C8B7-C706-CE53-FC7A0F1AA94D}" dt="2025-04-10T10:47:19.521" v="6"/>
        <pc:sldMkLst>
          <pc:docMk/>
          <pc:sldMk cId="3208612891" sldId="293"/>
        </pc:sldMkLst>
      </pc:sldChg>
    </pc:docChg>
  </pc:docChgLst>
  <pc:docChgLst>
    <pc:chgData name="Lucy Lewis" userId="S::l.lewis@christchurchsecondary.org.uk::414a74f7-7f3d-4d48-9083-d6496a8fd312" providerId="AD" clId="Web-{146B87DB-9B8C-D650-D306-53D7ED59A5C8}"/>
    <pc:docChg chg="addSld modSld">
      <pc:chgData name="Lucy Lewis" userId="S::l.lewis@christchurchsecondary.org.uk::414a74f7-7f3d-4d48-9083-d6496a8fd312" providerId="AD" clId="Web-{146B87DB-9B8C-D650-D306-53D7ED59A5C8}" dt="2025-06-24T13:52:42.931" v="134"/>
      <pc:docMkLst>
        <pc:docMk/>
      </pc:docMkLst>
      <pc:sldChg chg="modSp">
        <pc:chgData name="Lucy Lewis" userId="S::l.lewis@christchurchsecondary.org.uk::414a74f7-7f3d-4d48-9083-d6496a8fd312" providerId="AD" clId="Web-{146B87DB-9B8C-D650-D306-53D7ED59A5C8}" dt="2025-06-24T09:38:40.886" v="127" actId="20577"/>
        <pc:sldMkLst>
          <pc:docMk/>
          <pc:sldMk cId="2424973091" sldId="257"/>
        </pc:sldMkLst>
        <pc:spChg chg="mod">
          <ac:chgData name="Lucy Lewis" userId="S::l.lewis@christchurchsecondary.org.uk::414a74f7-7f3d-4d48-9083-d6496a8fd312" providerId="AD" clId="Web-{146B87DB-9B8C-D650-D306-53D7ED59A5C8}" dt="2025-06-24T09:37:36.072" v="18" actId="20577"/>
          <ac:spMkLst>
            <pc:docMk/>
            <pc:sldMk cId="2424973091" sldId="257"/>
            <ac:spMk id="1884" creationId="{2BC148D2-B5C9-BB85-732C-C14473F71C28}"/>
          </ac:spMkLst>
        </pc:spChg>
        <pc:spChg chg="mod">
          <ac:chgData name="Lucy Lewis" userId="S::l.lewis@christchurchsecondary.org.uk::414a74f7-7f3d-4d48-9083-d6496a8fd312" providerId="AD" clId="Web-{146B87DB-9B8C-D650-D306-53D7ED59A5C8}" dt="2025-06-24T09:38:13.479" v="74" actId="20577"/>
          <ac:spMkLst>
            <pc:docMk/>
            <pc:sldMk cId="2424973091" sldId="257"/>
            <ac:spMk id="1885" creationId="{5FD283D5-2669-B6B7-A84A-9E03BBFBB583}"/>
          </ac:spMkLst>
        </pc:spChg>
        <pc:spChg chg="mod">
          <ac:chgData name="Lucy Lewis" userId="S::l.lewis@christchurchsecondary.org.uk::414a74f7-7f3d-4d48-9083-d6496a8fd312" providerId="AD" clId="Web-{146B87DB-9B8C-D650-D306-53D7ED59A5C8}" dt="2025-06-24T09:38:40.886" v="127" actId="20577"/>
          <ac:spMkLst>
            <pc:docMk/>
            <pc:sldMk cId="2424973091" sldId="257"/>
            <ac:spMk id="1887" creationId="{A583DDBA-B547-AD67-9ADF-0996B3C81751}"/>
          </ac:spMkLst>
        </pc:spChg>
      </pc:sldChg>
      <pc:sldChg chg="modSp add">
        <pc:chgData name="Lucy Lewis" userId="S::l.lewis@christchurchsecondary.org.uk::414a74f7-7f3d-4d48-9083-d6496a8fd312" providerId="AD" clId="Web-{146B87DB-9B8C-D650-D306-53D7ED59A5C8}" dt="2025-06-24T12:55:35.272" v="129" actId="20577"/>
        <pc:sldMkLst>
          <pc:docMk/>
          <pc:sldMk cId="3684788167" sldId="288"/>
        </pc:sldMkLst>
      </pc:sldChg>
      <pc:sldChg chg="add">
        <pc:chgData name="Lucy Lewis" userId="S::l.lewis@christchurchsecondary.org.uk::414a74f7-7f3d-4d48-9083-d6496a8fd312" providerId="AD" clId="Web-{146B87DB-9B8C-D650-D306-53D7ED59A5C8}" dt="2025-06-24T13:51:34.600" v="130"/>
        <pc:sldMkLst>
          <pc:docMk/>
          <pc:sldMk cId="787499444" sldId="295"/>
        </pc:sldMkLst>
      </pc:sldChg>
      <pc:sldChg chg="add">
        <pc:chgData name="Lucy Lewis" userId="S::l.lewis@christchurchsecondary.org.uk::414a74f7-7f3d-4d48-9083-d6496a8fd312" providerId="AD" clId="Web-{146B87DB-9B8C-D650-D306-53D7ED59A5C8}" dt="2025-06-24T13:51:40.413" v="131"/>
        <pc:sldMkLst>
          <pc:docMk/>
          <pc:sldMk cId="3132752951" sldId="296"/>
        </pc:sldMkLst>
      </pc:sldChg>
      <pc:sldChg chg="add">
        <pc:chgData name="Lucy Lewis" userId="S::l.lewis@christchurchsecondary.org.uk::414a74f7-7f3d-4d48-9083-d6496a8fd312" providerId="AD" clId="Web-{146B87DB-9B8C-D650-D306-53D7ED59A5C8}" dt="2025-06-24T13:52:01.523" v="132"/>
        <pc:sldMkLst>
          <pc:docMk/>
          <pc:sldMk cId="2654814636" sldId="297"/>
        </pc:sldMkLst>
      </pc:sldChg>
      <pc:sldChg chg="add">
        <pc:chgData name="Lucy Lewis" userId="S::l.lewis@christchurchsecondary.org.uk::414a74f7-7f3d-4d48-9083-d6496a8fd312" providerId="AD" clId="Web-{146B87DB-9B8C-D650-D306-53D7ED59A5C8}" dt="2025-06-24T13:52:42.916" v="133"/>
        <pc:sldMkLst>
          <pc:docMk/>
          <pc:sldMk cId="853894658" sldId="298"/>
        </pc:sldMkLst>
      </pc:sldChg>
      <pc:sldChg chg="add">
        <pc:chgData name="Lucy Lewis" userId="S::l.lewis@christchurchsecondary.org.uk::414a74f7-7f3d-4d48-9083-d6496a8fd312" providerId="AD" clId="Web-{146B87DB-9B8C-D650-D306-53D7ED59A5C8}" dt="2025-06-24T13:52:42.931" v="134"/>
        <pc:sldMkLst>
          <pc:docMk/>
          <pc:sldMk cId="949772985" sldId="299"/>
        </pc:sldMkLst>
      </pc:sldChg>
      <pc:sldMasterChg chg="addSldLayout">
        <pc:chgData name="Lucy Lewis" userId="S::l.lewis@christchurchsecondary.org.uk::414a74f7-7f3d-4d48-9083-d6496a8fd312" providerId="AD" clId="Web-{146B87DB-9B8C-D650-D306-53D7ED59A5C8}" dt="2025-06-24T12:55:26.475" v="128"/>
        <pc:sldMasterMkLst>
          <pc:docMk/>
          <pc:sldMasterMk cId="3802994937" sldId="2147483660"/>
        </pc:sldMasterMkLst>
        <pc:sldLayoutChg chg="add">
          <pc:chgData name="Lucy Lewis" userId="S::l.lewis@christchurchsecondary.org.uk::414a74f7-7f3d-4d48-9083-d6496a8fd312" providerId="AD" clId="Web-{146B87DB-9B8C-D650-D306-53D7ED59A5C8}" dt="2025-06-24T12:55:26.475" v="128"/>
          <pc:sldLayoutMkLst>
            <pc:docMk/>
            <pc:sldMasterMk cId="3802994937" sldId="2147483660"/>
            <pc:sldLayoutMk cId="3838096871" sldId="2147483695"/>
          </pc:sldLayoutMkLst>
        </pc:sldLayoutChg>
      </pc:sldMasterChg>
    </pc:docChg>
  </pc:docChgLst>
  <pc:docChgLst>
    <pc:chgData name="Lucy Lewis" userId="S::l.lewis@christchurchsecondary.org.uk::414a74f7-7f3d-4d48-9083-d6496a8fd312" providerId="AD" clId="Web-{38FF6EA3-613C-B841-36A9-7156E64563D3}"/>
    <pc:docChg chg="addSld delSld modSld sldOrd">
      <pc:chgData name="Lucy Lewis" userId="S::l.lewis@christchurchsecondary.org.uk::414a74f7-7f3d-4d48-9083-d6496a8fd312" providerId="AD" clId="Web-{38FF6EA3-613C-B841-36A9-7156E64563D3}" dt="2025-06-25T13:52:00.859" v="509" actId="20577"/>
      <pc:docMkLst>
        <pc:docMk/>
      </pc:docMkLst>
      <pc:sldChg chg="addSp">
        <pc:chgData name="Lucy Lewis" userId="S::l.lewis@christchurchsecondary.org.uk::414a74f7-7f3d-4d48-9083-d6496a8fd312" providerId="AD" clId="Web-{38FF6EA3-613C-B841-36A9-7156E64563D3}" dt="2025-06-25T12:27:33.091" v="243"/>
        <pc:sldMkLst>
          <pc:docMk/>
          <pc:sldMk cId="1161549328" sldId="256"/>
        </pc:sldMkLst>
      </pc:sldChg>
      <pc:sldChg chg="modSp">
        <pc:chgData name="Lucy Lewis" userId="S::l.lewis@christchurchsecondary.org.uk::414a74f7-7f3d-4d48-9083-d6496a8fd312" providerId="AD" clId="Web-{38FF6EA3-613C-B841-36A9-7156E64563D3}" dt="2025-06-25T12:26:27.057" v="219" actId="20577"/>
        <pc:sldMkLst>
          <pc:docMk/>
          <pc:sldMk cId="2880831732" sldId="259"/>
        </pc:sldMkLst>
        <pc:spChg chg="mod">
          <ac:chgData name="Lucy Lewis" userId="S::l.lewis@christchurchsecondary.org.uk::414a74f7-7f3d-4d48-9083-d6496a8fd312" providerId="AD" clId="Web-{38FF6EA3-613C-B841-36A9-7156E64563D3}" dt="2025-06-25T12:26:27.057" v="219" actId="20577"/>
          <ac:spMkLst>
            <pc:docMk/>
            <pc:sldMk cId="2880831732" sldId="259"/>
            <ac:spMk id="3" creationId="{00000000-0000-0000-0000-000000000000}"/>
          </ac:spMkLst>
        </pc:spChg>
        <pc:spChg chg="mod">
          <ac:chgData name="Lucy Lewis" userId="S::l.lewis@christchurchsecondary.org.uk::414a74f7-7f3d-4d48-9083-d6496a8fd312" providerId="AD" clId="Web-{38FF6EA3-613C-B841-36A9-7156E64563D3}" dt="2025-06-25T12:25:29.383" v="169" actId="20577"/>
          <ac:spMkLst>
            <pc:docMk/>
            <pc:sldMk cId="2880831732" sldId="259"/>
            <ac:spMk id="221" creationId="{00000000-0000-0000-0000-000000000000}"/>
          </ac:spMkLst>
        </pc:spChg>
        <pc:spChg chg="mod">
          <ac:chgData name="Lucy Lewis" userId="S::l.lewis@christchurchsecondary.org.uk::414a74f7-7f3d-4d48-9083-d6496a8fd312" providerId="AD" clId="Web-{38FF6EA3-613C-B841-36A9-7156E64563D3}" dt="2025-06-25T12:25:54.947" v="201" actId="20577"/>
          <ac:spMkLst>
            <pc:docMk/>
            <pc:sldMk cId="2880831732" sldId="259"/>
            <ac:spMk id="222" creationId="{00000000-0000-0000-0000-000000000000}"/>
          </ac:spMkLst>
        </pc:spChg>
        <pc:spChg chg="mod">
          <ac:chgData name="Lucy Lewis" userId="S::l.lewis@christchurchsecondary.org.uk::414a74f7-7f3d-4d48-9083-d6496a8fd312" providerId="AD" clId="Web-{38FF6EA3-613C-B841-36A9-7156E64563D3}" dt="2025-06-25T12:25:24.727" v="166" actId="20577"/>
          <ac:spMkLst>
            <pc:docMk/>
            <pc:sldMk cId="2880831732" sldId="259"/>
            <ac:spMk id="223" creationId="{00000000-0000-0000-0000-000000000000}"/>
          </ac:spMkLst>
        </pc:spChg>
      </pc:sldChg>
      <pc:sldChg chg="addSp">
        <pc:chgData name="Lucy Lewis" userId="S::l.lewis@christchurchsecondary.org.uk::414a74f7-7f3d-4d48-9083-d6496a8fd312" providerId="AD" clId="Web-{38FF6EA3-613C-B841-36A9-7156E64563D3}" dt="2025-06-25T12:27:16.606" v="237"/>
        <pc:sldMkLst>
          <pc:docMk/>
          <pc:sldMk cId="2581948302" sldId="286"/>
        </pc:sldMkLst>
      </pc:sldChg>
      <pc:sldChg chg="addSp modSp">
        <pc:chgData name="Lucy Lewis" userId="S::l.lewis@christchurchsecondary.org.uk::414a74f7-7f3d-4d48-9083-d6496a8fd312" providerId="AD" clId="Web-{38FF6EA3-613C-B841-36A9-7156E64563D3}" dt="2025-06-25T12:27:23.497" v="239" actId="1076"/>
        <pc:sldMkLst>
          <pc:docMk/>
          <pc:sldMk cId="4131744046" sldId="287"/>
        </pc:sldMkLst>
      </pc:sldChg>
      <pc:sldChg chg="addSp">
        <pc:chgData name="Lucy Lewis" userId="S::l.lewis@christchurchsecondary.org.uk::414a74f7-7f3d-4d48-9083-d6496a8fd312" providerId="AD" clId="Web-{38FF6EA3-613C-B841-36A9-7156E64563D3}" dt="2025-06-25T12:27:11.778" v="235"/>
        <pc:sldMkLst>
          <pc:docMk/>
          <pc:sldMk cId="3684788167" sldId="288"/>
        </pc:sldMkLst>
      </pc:sldChg>
      <pc:sldChg chg="addSp">
        <pc:chgData name="Lucy Lewis" userId="S::l.lewis@christchurchsecondary.org.uk::414a74f7-7f3d-4d48-9083-d6496a8fd312" providerId="AD" clId="Web-{38FF6EA3-613C-B841-36A9-7156E64563D3}" dt="2025-06-25T12:27:25.637" v="240"/>
        <pc:sldMkLst>
          <pc:docMk/>
          <pc:sldMk cId="1911532517" sldId="289"/>
        </pc:sldMkLst>
        <pc:spChg chg="add">
          <ac:chgData name="Lucy Lewis" userId="S::l.lewis@christchurchsecondary.org.uk::414a74f7-7f3d-4d48-9083-d6496a8fd312" providerId="AD" clId="Web-{38FF6EA3-613C-B841-36A9-7156E64563D3}" dt="2025-06-25T12:27:25.637" v="240"/>
          <ac:spMkLst>
            <pc:docMk/>
            <pc:sldMk cId="1911532517" sldId="289"/>
            <ac:spMk id="5" creationId="{0D6B4956-E34A-986A-E2CC-B1C86916875E}"/>
          </ac:spMkLst>
        </pc:spChg>
      </pc:sldChg>
      <pc:sldChg chg="del">
        <pc:chgData name="Lucy Lewis" userId="S::l.lewis@christchurchsecondary.org.uk::414a74f7-7f3d-4d48-9083-d6496a8fd312" providerId="AD" clId="Web-{38FF6EA3-613C-B841-36A9-7156E64563D3}" dt="2025-06-25T12:24:41.210" v="135"/>
        <pc:sldMkLst>
          <pc:docMk/>
          <pc:sldMk cId="787499444" sldId="295"/>
        </pc:sldMkLst>
      </pc:sldChg>
      <pc:sldChg chg="addSp delSp modSp add ord">
        <pc:chgData name="Lucy Lewis" userId="S::l.lewis@christchurchsecondary.org.uk::414a74f7-7f3d-4d48-9083-d6496a8fd312" providerId="AD" clId="Web-{38FF6EA3-613C-B841-36A9-7156E64563D3}" dt="2025-06-25T12:34:52.558" v="372"/>
        <pc:sldMkLst>
          <pc:docMk/>
          <pc:sldMk cId="3132752951" sldId="296"/>
        </pc:sldMkLst>
      </pc:sldChg>
      <pc:sldChg chg="addSp">
        <pc:chgData name="Lucy Lewis" userId="S::l.lewis@christchurchsecondary.org.uk::414a74f7-7f3d-4d48-9083-d6496a8fd312" providerId="AD" clId="Web-{38FF6EA3-613C-B841-36A9-7156E64563D3}" dt="2025-06-25T12:27:27.247" v="241"/>
        <pc:sldMkLst>
          <pc:docMk/>
          <pc:sldMk cId="853894658" sldId="298"/>
        </pc:sldMkLst>
        <pc:spChg chg="add">
          <ac:chgData name="Lucy Lewis" userId="S::l.lewis@christchurchsecondary.org.uk::414a74f7-7f3d-4d48-9083-d6496a8fd312" providerId="AD" clId="Web-{38FF6EA3-613C-B841-36A9-7156E64563D3}" dt="2025-06-25T12:27:27.247" v="241"/>
          <ac:spMkLst>
            <pc:docMk/>
            <pc:sldMk cId="853894658" sldId="298"/>
            <ac:spMk id="8" creationId="{6BB0BAAA-850C-0042-5A50-17621D6EAB74}"/>
          </ac:spMkLst>
        </pc:spChg>
      </pc:sldChg>
      <pc:sldChg chg="addSp">
        <pc:chgData name="Lucy Lewis" userId="S::l.lewis@christchurchsecondary.org.uk::414a74f7-7f3d-4d48-9083-d6496a8fd312" providerId="AD" clId="Web-{38FF6EA3-613C-B841-36A9-7156E64563D3}" dt="2025-06-25T12:27:31.716" v="242"/>
        <pc:sldMkLst>
          <pc:docMk/>
          <pc:sldMk cId="949772985" sldId="299"/>
        </pc:sldMkLst>
      </pc:sldChg>
      <pc:sldChg chg="addSp">
        <pc:chgData name="Lucy Lewis" userId="S::l.lewis@christchurchsecondary.org.uk::414a74f7-7f3d-4d48-9083-d6496a8fd312" providerId="AD" clId="Web-{38FF6EA3-613C-B841-36A9-7156E64563D3}" dt="2025-06-25T12:27:13.699" v="236"/>
        <pc:sldMkLst>
          <pc:docMk/>
          <pc:sldMk cId="2125219379" sldId="300"/>
        </pc:sldMkLst>
      </pc:sldChg>
      <pc:sldChg chg="addSp delSp modSp new mod ord setBg">
        <pc:chgData name="Lucy Lewis" userId="S::l.lewis@christchurchsecondary.org.uk::414a74f7-7f3d-4d48-9083-d6496a8fd312" providerId="AD" clId="Web-{38FF6EA3-613C-B841-36A9-7156E64563D3}" dt="2025-06-25T12:26:49.667" v="228" actId="14100"/>
        <pc:sldMkLst>
          <pc:docMk/>
          <pc:sldMk cId="237543504" sldId="301"/>
        </pc:sldMkLst>
        <pc:spChg chg="mod">
          <ac:chgData name="Lucy Lewis" userId="S::l.lewis@christchurchsecondary.org.uk::414a74f7-7f3d-4d48-9083-d6496a8fd312" providerId="AD" clId="Web-{38FF6EA3-613C-B841-36A9-7156E64563D3}" dt="2025-06-25T12:24:33.694" v="134" actId="20577"/>
          <ac:spMkLst>
            <pc:docMk/>
            <pc:sldMk cId="237543504" sldId="301"/>
            <ac:spMk id="2" creationId="{53DB1F04-726F-B37F-079D-F5B0B3F3815D}"/>
          </ac:spMkLst>
        </pc:spChg>
        <pc:spChg chg="mod">
          <ac:chgData name="Lucy Lewis" userId="S::l.lewis@christchurchsecondary.org.uk::414a74f7-7f3d-4d48-9083-d6496a8fd312" providerId="AD" clId="Web-{38FF6EA3-613C-B841-36A9-7156E64563D3}" dt="2025-06-25T12:20:43.749" v="75" actId="20577"/>
          <ac:spMkLst>
            <pc:docMk/>
            <pc:sldMk cId="237543504" sldId="301"/>
            <ac:spMk id="4" creationId="{5B9A3920-629F-669B-0E5F-5797FCD2CFA6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2:24:11.021" v="131" actId="1076"/>
          <ac:spMkLst>
            <pc:docMk/>
            <pc:sldMk cId="237543504" sldId="301"/>
            <ac:spMk id="6" creationId="{3F931E20-29CB-F0D7-0E00-07F9F96EC548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2:24:07.803" v="130" actId="20577"/>
          <ac:spMkLst>
            <pc:docMk/>
            <pc:sldMk cId="237543504" sldId="301"/>
            <ac:spMk id="7" creationId="{D72743EA-6701-E5D8-4CF2-DA293DD3FD68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2:26:49.667" v="228" actId="14100"/>
          <ac:spMkLst>
            <pc:docMk/>
            <pc:sldMk cId="237543504" sldId="301"/>
            <ac:spMk id="10" creationId="{EE77BD68-14C2-555C-3043-2B239982E579}"/>
          </ac:spMkLst>
        </pc:spChg>
        <pc:picChg chg="add mod ord">
          <ac:chgData name="Lucy Lewis" userId="S::l.lewis@christchurchsecondary.org.uk::414a74f7-7f3d-4d48-9083-d6496a8fd312" providerId="AD" clId="Web-{38FF6EA3-613C-B841-36A9-7156E64563D3}" dt="2025-06-25T12:22:26.487" v="76" actId="1076"/>
          <ac:picMkLst>
            <pc:docMk/>
            <pc:sldMk cId="237543504" sldId="301"/>
            <ac:picMk id="5" creationId="{B3B4AC7A-EF3F-146B-28D8-E270B519E5F6}"/>
          </ac:picMkLst>
        </pc:picChg>
      </pc:sldChg>
      <pc:sldChg chg="addSp delSp modSp new del mod setBg">
        <pc:chgData name="Lucy Lewis" userId="S::l.lewis@christchurchsecondary.org.uk::414a74f7-7f3d-4d48-9083-d6496a8fd312" providerId="AD" clId="Web-{38FF6EA3-613C-B841-36A9-7156E64563D3}" dt="2025-06-25T13:51:48.921" v="504"/>
        <pc:sldMkLst>
          <pc:docMk/>
          <pc:sldMk cId="3977338958" sldId="302"/>
        </pc:sldMkLst>
      </pc:sldChg>
      <pc:sldChg chg="addSp delSp modSp new mod setBg modClrScheme chgLayout">
        <pc:chgData name="Lucy Lewis" userId="S::l.lewis@christchurchsecondary.org.uk::414a74f7-7f3d-4d48-9083-d6496a8fd312" providerId="AD" clId="Web-{38FF6EA3-613C-B841-36A9-7156E64563D3}" dt="2025-06-25T13:52:00.859" v="509" actId="20577"/>
        <pc:sldMkLst>
          <pc:docMk/>
          <pc:sldMk cId="1123220499" sldId="303"/>
        </pc:sldMkLst>
        <pc:spChg chg="add mod">
          <ac:chgData name="Lucy Lewis" userId="S::l.lewis@christchurchsecondary.org.uk::414a74f7-7f3d-4d48-9083-d6496a8fd312" providerId="AD" clId="Web-{38FF6EA3-613C-B841-36A9-7156E64563D3}" dt="2025-06-25T13:47:05.537" v="428" actId="20577"/>
          <ac:spMkLst>
            <pc:docMk/>
            <pc:sldMk cId="1123220499" sldId="303"/>
            <ac:spMk id="16" creationId="{C7A72C67-B3E3-81C2-E288-493D5C501A1D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3:47:20.834" v="430" actId="1076"/>
          <ac:spMkLst>
            <pc:docMk/>
            <pc:sldMk cId="1123220499" sldId="303"/>
            <ac:spMk id="17" creationId="{DD780806-5CD7-E4E8-4F5E-DC7D1069F73B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3:47:25.788" v="432" actId="1076"/>
          <ac:spMkLst>
            <pc:docMk/>
            <pc:sldMk cId="1123220499" sldId="303"/>
            <ac:spMk id="18" creationId="{DED12839-07A1-4719-4421-F3BE38F5E1B7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3:51:28.201" v="492" actId="1076"/>
          <ac:spMkLst>
            <pc:docMk/>
            <pc:sldMk cId="1123220499" sldId="303"/>
            <ac:spMk id="19" creationId="{6D57EEEA-5FD6-16F4-4874-1613F18A4281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3:51:05.794" v="484" actId="1076"/>
          <ac:spMkLst>
            <pc:docMk/>
            <pc:sldMk cId="1123220499" sldId="303"/>
            <ac:spMk id="22" creationId="{2AD29165-EA89-ED6F-9EEC-5085D715EB97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3:50:55.482" v="482" actId="20577"/>
          <ac:spMkLst>
            <pc:docMk/>
            <pc:sldMk cId="1123220499" sldId="303"/>
            <ac:spMk id="24" creationId="{C09CB437-A159-D108-00E4-EC185AB80CF9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3:51:14.654" v="488" actId="1076"/>
          <ac:spMkLst>
            <pc:docMk/>
            <pc:sldMk cId="1123220499" sldId="303"/>
            <ac:spMk id="25" creationId="{CA724F68-49B0-510A-9CC3-021DFF2683E8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3:51:30.576" v="493" actId="1076"/>
          <ac:spMkLst>
            <pc:docMk/>
            <pc:sldMk cId="1123220499" sldId="303"/>
            <ac:spMk id="26" creationId="{0CD6D0AD-B104-F655-FB17-C66BA07CC8E0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3:49:21.572" v="468" actId="20577"/>
          <ac:spMkLst>
            <pc:docMk/>
            <pc:sldMk cId="1123220499" sldId="303"/>
            <ac:spMk id="27" creationId="{82EF1FAF-7BBC-950D-549B-24D6FC13EA12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3:49:32.416" v="477" actId="1076"/>
          <ac:spMkLst>
            <pc:docMk/>
            <pc:sldMk cId="1123220499" sldId="303"/>
            <ac:spMk id="28" creationId="{87350942-1FD6-FF1D-CA73-69E77DF2C0D3}"/>
          </ac:spMkLst>
        </pc:spChg>
        <pc:spChg chg="add">
          <ac:chgData name="Lucy Lewis" userId="S::l.lewis@christchurchsecondary.org.uk::414a74f7-7f3d-4d48-9083-d6496a8fd312" providerId="AD" clId="Web-{38FF6EA3-613C-B841-36A9-7156E64563D3}" dt="2025-06-25T13:51:24.436" v="491"/>
          <ac:spMkLst>
            <pc:docMk/>
            <pc:sldMk cId="1123220499" sldId="303"/>
            <ac:spMk id="30" creationId="{64A06DBF-4678-A40A-28C6-759C5A204A33}"/>
          </ac:spMkLst>
        </pc:spChg>
        <pc:spChg chg="add mod">
          <ac:chgData name="Lucy Lewis" userId="S::l.lewis@christchurchsecondary.org.uk::414a74f7-7f3d-4d48-9083-d6496a8fd312" providerId="AD" clId="Web-{38FF6EA3-613C-B841-36A9-7156E64563D3}" dt="2025-06-25T13:52:00.859" v="509" actId="20577"/>
          <ac:spMkLst>
            <pc:docMk/>
            <pc:sldMk cId="1123220499" sldId="303"/>
            <ac:spMk id="31" creationId="{62FF6C0A-05C2-17BC-FAA8-178A6799A06A}"/>
          </ac:spMkLst>
        </pc:spChg>
        <pc:picChg chg="add mod">
          <ac:chgData name="Lucy Lewis" userId="S::l.lewis@christchurchsecondary.org.uk::414a74f7-7f3d-4d48-9083-d6496a8fd312" providerId="AD" clId="Web-{38FF6EA3-613C-B841-36A9-7156E64563D3}" dt="2025-06-25T13:51:03.904" v="483" actId="1076"/>
          <ac:picMkLst>
            <pc:docMk/>
            <pc:sldMk cId="1123220499" sldId="303"/>
            <ac:picMk id="15" creationId="{33C42D07-25E9-023E-0E40-EF6B7DA2F622}"/>
          </ac:picMkLst>
        </pc:picChg>
      </pc:sldChg>
    </pc:docChg>
  </pc:docChgLst>
  <pc:docChgLst>
    <pc:chgData name="Lucy Lewis" userId="414a74f7-7f3d-4d48-9083-d6496a8fd312" providerId="ADAL" clId="{AAD5EDC2-A1D4-4EEC-9F35-076E06D9E39B}"/>
    <pc:docChg chg="undo custSel addSld delSld modSld sldOrd modMainMaster">
      <pc:chgData name="Lucy Lewis" userId="414a74f7-7f3d-4d48-9083-d6496a8fd312" providerId="ADAL" clId="{AAD5EDC2-A1D4-4EEC-9F35-076E06D9E39B}" dt="2025-01-15T11:02:29.797" v="830" actId="207"/>
      <pc:docMkLst>
        <pc:docMk/>
      </pc:docMkLst>
      <pc:sldChg chg="addSp delSp modSp mod modClrScheme delDesignElem chgLayout">
        <pc:chgData name="Lucy Lewis" userId="414a74f7-7f3d-4d48-9083-d6496a8fd312" providerId="ADAL" clId="{AAD5EDC2-A1D4-4EEC-9F35-076E06D9E39B}" dt="2025-01-10T08:12:42.021" v="17" actId="20577"/>
        <pc:sldMkLst>
          <pc:docMk/>
          <pc:sldMk cId="1161549328" sldId="256"/>
        </pc:sldMkLst>
      </pc:sldChg>
      <pc:sldChg chg="addSp modSp del mod modClrScheme chgLayout">
        <pc:chgData name="Lucy Lewis" userId="414a74f7-7f3d-4d48-9083-d6496a8fd312" providerId="ADAL" clId="{AAD5EDC2-A1D4-4EEC-9F35-076E06D9E39B}" dt="2025-01-10T08:48:20.538" v="115" actId="47"/>
        <pc:sldMkLst>
          <pc:docMk/>
          <pc:sldMk cId="2823542404" sldId="257"/>
        </pc:sldMkLst>
      </pc:sldChg>
      <pc:sldChg chg="modSp add mod">
        <pc:chgData name="Lucy Lewis" userId="414a74f7-7f3d-4d48-9083-d6496a8fd312" providerId="ADAL" clId="{AAD5EDC2-A1D4-4EEC-9F35-076E06D9E39B}" dt="2025-01-15T11:02:18.774" v="828" actId="20577"/>
        <pc:sldMkLst>
          <pc:docMk/>
          <pc:sldMk cId="2880831732" sldId="259"/>
        </pc:sldMkLst>
      </pc:sldChg>
      <pc:sldChg chg="delSp modSp add del mod setBg">
        <pc:chgData name="Lucy Lewis" userId="414a74f7-7f3d-4d48-9083-d6496a8fd312" providerId="ADAL" clId="{AAD5EDC2-A1D4-4EEC-9F35-076E06D9E39B}" dt="2025-01-15T10:59:00.513" v="333" actId="47"/>
        <pc:sldMkLst>
          <pc:docMk/>
          <pc:sldMk cId="1347681122" sldId="262"/>
        </pc:sldMkLst>
      </pc:sldChg>
      <pc:sldChg chg="delSp modSp add del mod ord setBg">
        <pc:chgData name="Lucy Lewis" userId="414a74f7-7f3d-4d48-9083-d6496a8fd312" providerId="ADAL" clId="{AAD5EDC2-A1D4-4EEC-9F35-076E06D9E39B}" dt="2025-01-15T10:59:00.513" v="333" actId="47"/>
        <pc:sldMkLst>
          <pc:docMk/>
          <pc:sldMk cId="187328799" sldId="263"/>
        </pc:sldMkLst>
      </pc:sldChg>
      <pc:sldChg chg="addSp modSp mod modClrScheme chgLayout">
        <pc:chgData name="Lucy Lewis" userId="414a74f7-7f3d-4d48-9083-d6496a8fd312" providerId="ADAL" clId="{AAD5EDC2-A1D4-4EEC-9F35-076E06D9E39B}" dt="2025-01-09T15:51:57.354" v="4" actId="700"/>
        <pc:sldMkLst>
          <pc:docMk/>
          <pc:sldMk cId="1644778989" sldId="264"/>
        </pc:sldMkLst>
      </pc:sldChg>
      <pc:sldChg chg="add del">
        <pc:chgData name="Lucy Lewis" userId="414a74f7-7f3d-4d48-9083-d6496a8fd312" providerId="ADAL" clId="{AAD5EDC2-A1D4-4EEC-9F35-076E06D9E39B}" dt="2025-01-10T08:44:25.470" v="80" actId="47"/>
        <pc:sldMkLst>
          <pc:docMk/>
          <pc:sldMk cId="2144758663" sldId="265"/>
        </pc:sldMkLst>
      </pc:sldChg>
      <pc:sldChg chg="modSp add del mod">
        <pc:chgData name="Lucy Lewis" userId="414a74f7-7f3d-4d48-9083-d6496a8fd312" providerId="ADAL" clId="{AAD5EDC2-A1D4-4EEC-9F35-076E06D9E39B}" dt="2025-01-15T10:59:00.513" v="333" actId="47"/>
        <pc:sldMkLst>
          <pc:docMk/>
          <pc:sldMk cId="1582818947" sldId="266"/>
        </pc:sldMkLst>
      </pc:sldChg>
      <pc:sldChg chg="modSp add del mod">
        <pc:chgData name="Lucy Lewis" userId="414a74f7-7f3d-4d48-9083-d6496a8fd312" providerId="ADAL" clId="{AAD5EDC2-A1D4-4EEC-9F35-076E06D9E39B}" dt="2025-01-10T08:48:24.076" v="116" actId="47"/>
        <pc:sldMkLst>
          <pc:docMk/>
          <pc:sldMk cId="3816723607" sldId="267"/>
        </pc:sldMkLst>
      </pc:sldChg>
      <pc:sldChg chg="add del setBg">
        <pc:chgData name="Lucy Lewis" userId="414a74f7-7f3d-4d48-9083-d6496a8fd312" providerId="ADAL" clId="{AAD5EDC2-A1D4-4EEC-9F35-076E06D9E39B}" dt="2025-01-10T08:44:24.118" v="79" actId="47"/>
        <pc:sldMkLst>
          <pc:docMk/>
          <pc:sldMk cId="2560458127" sldId="270"/>
        </pc:sldMkLst>
      </pc:sldChg>
      <pc:sldChg chg="addSp modSp del mod modClrScheme chgLayout">
        <pc:chgData name="Lucy Lewis" userId="414a74f7-7f3d-4d48-9083-d6496a8fd312" providerId="ADAL" clId="{AAD5EDC2-A1D4-4EEC-9F35-076E06D9E39B}" dt="2025-01-10T08:48:47.879" v="123" actId="47"/>
        <pc:sldMkLst>
          <pc:docMk/>
          <pc:sldMk cId="3951935494" sldId="283"/>
        </pc:sldMkLst>
      </pc:sldChg>
      <pc:sldChg chg="addSp modSp del mod modClrScheme chgLayout">
        <pc:chgData name="Lucy Lewis" userId="414a74f7-7f3d-4d48-9083-d6496a8fd312" providerId="ADAL" clId="{AAD5EDC2-A1D4-4EEC-9F35-076E06D9E39B}" dt="2025-01-10T08:43:50.957" v="54" actId="47"/>
        <pc:sldMkLst>
          <pc:docMk/>
          <pc:sldMk cId="2261931030" sldId="284"/>
        </pc:sldMkLst>
      </pc:sldChg>
      <pc:sldChg chg="addSp modSp del mod modClrScheme chgLayout">
        <pc:chgData name="Lucy Lewis" userId="414a74f7-7f3d-4d48-9083-d6496a8fd312" providerId="ADAL" clId="{AAD5EDC2-A1D4-4EEC-9F35-076E06D9E39B}" dt="2025-01-10T08:48:59.959" v="146" actId="47"/>
        <pc:sldMkLst>
          <pc:docMk/>
          <pc:sldMk cId="1327255615" sldId="285"/>
        </pc:sldMkLst>
      </pc:sldChg>
      <pc:sldChg chg="modSp add mod">
        <pc:chgData name="Lucy Lewis" userId="414a74f7-7f3d-4d48-9083-d6496a8fd312" providerId="ADAL" clId="{AAD5EDC2-A1D4-4EEC-9F35-076E06D9E39B}" dt="2025-01-15T10:53:29.743" v="168" actId="14100"/>
        <pc:sldMkLst>
          <pc:docMk/>
          <pc:sldMk cId="2581948302" sldId="286"/>
        </pc:sldMkLst>
      </pc:sldChg>
      <pc:sldChg chg="modSp add mod">
        <pc:chgData name="Lucy Lewis" userId="414a74f7-7f3d-4d48-9083-d6496a8fd312" providerId="ADAL" clId="{AAD5EDC2-A1D4-4EEC-9F35-076E06D9E39B}" dt="2025-01-15T10:54:27.959" v="170" actId="12"/>
        <pc:sldMkLst>
          <pc:docMk/>
          <pc:sldMk cId="4131744046" sldId="287"/>
        </pc:sldMkLst>
      </pc:sldChg>
      <pc:sldChg chg="new del">
        <pc:chgData name="Lucy Lewis" userId="414a74f7-7f3d-4d48-9083-d6496a8fd312" providerId="ADAL" clId="{AAD5EDC2-A1D4-4EEC-9F35-076E06D9E39B}" dt="2025-01-15T10:08:20.824" v="151" actId="47"/>
        <pc:sldMkLst>
          <pc:docMk/>
          <pc:sldMk cId="936034308" sldId="288"/>
        </pc:sldMkLst>
      </pc:sldChg>
      <pc:sldChg chg="addSp delSp modSp new mod">
        <pc:chgData name="Lucy Lewis" userId="414a74f7-7f3d-4d48-9083-d6496a8fd312" providerId="ADAL" clId="{AAD5EDC2-A1D4-4EEC-9F35-076E06D9E39B}" dt="2025-01-15T10:09:18.885" v="164" actId="1076"/>
        <pc:sldMkLst>
          <pc:docMk/>
          <pc:sldMk cId="1911532517" sldId="289"/>
        </pc:sldMkLst>
      </pc:sldChg>
      <pc:sldChg chg="new del">
        <pc:chgData name="Lucy Lewis" userId="414a74f7-7f3d-4d48-9083-d6496a8fd312" providerId="ADAL" clId="{AAD5EDC2-A1D4-4EEC-9F35-076E06D9E39B}" dt="2025-01-15T10:59:50.572" v="335" actId="47"/>
        <pc:sldMkLst>
          <pc:docMk/>
          <pc:sldMk cId="2182661867" sldId="290"/>
        </pc:sldMkLst>
      </pc:sldChg>
      <pc:sldChg chg="modSp new mod">
        <pc:chgData name="Lucy Lewis" userId="414a74f7-7f3d-4d48-9083-d6496a8fd312" providerId="ADAL" clId="{AAD5EDC2-A1D4-4EEC-9F35-076E06D9E39B}" dt="2025-01-15T11:01:43.138" v="734" actId="27636"/>
        <pc:sldMkLst>
          <pc:docMk/>
          <pc:sldMk cId="3541074076" sldId="290"/>
        </pc:sldMkLst>
      </pc:sldChg>
      <pc:sldMasterChg chg="modSp mod delSldLayout">
        <pc:chgData name="Lucy Lewis" userId="414a74f7-7f3d-4d48-9083-d6496a8fd312" providerId="ADAL" clId="{AAD5EDC2-A1D4-4EEC-9F35-076E06D9E39B}" dt="2025-01-15T11:02:29.797" v="830" actId="207"/>
        <pc:sldMasterMkLst>
          <pc:docMk/>
          <pc:sldMasterMk cId="3802994937" sldId="2147483660"/>
        </pc:sldMasterMkLst>
        <pc:sldLayoutChg chg="del">
          <pc:chgData name="Lucy Lewis" userId="414a74f7-7f3d-4d48-9083-d6496a8fd312" providerId="ADAL" clId="{AAD5EDC2-A1D4-4EEC-9F35-076E06D9E39B}" dt="2025-01-10T08:44:25.470" v="80" actId="47"/>
          <pc:sldLayoutMkLst>
            <pc:docMk/>
            <pc:sldMasterMk cId="3802994937" sldId="2147483660"/>
            <pc:sldLayoutMk cId="2323594500" sldId="2147483695"/>
          </pc:sldLayoutMkLst>
        </pc:sldLayoutChg>
        <pc:sldLayoutChg chg="del">
          <pc:chgData name="Lucy Lewis" userId="414a74f7-7f3d-4d48-9083-d6496a8fd312" providerId="ADAL" clId="{AAD5EDC2-A1D4-4EEC-9F35-076E06D9E39B}" dt="2025-01-15T10:59:00.513" v="333" actId="47"/>
          <pc:sldLayoutMkLst>
            <pc:docMk/>
            <pc:sldMasterMk cId="3802994937" sldId="2147483660"/>
            <pc:sldLayoutMk cId="1578374652" sldId="2147483696"/>
          </pc:sldLayoutMkLst>
        </pc:sldLayoutChg>
        <pc:sldLayoutChg chg="del">
          <pc:chgData name="Lucy Lewis" userId="414a74f7-7f3d-4d48-9083-d6496a8fd312" providerId="ADAL" clId="{AAD5EDC2-A1D4-4EEC-9F35-076E06D9E39B}" dt="2025-01-10T08:44:40.169" v="93" actId="47"/>
          <pc:sldLayoutMkLst>
            <pc:docMk/>
            <pc:sldMasterMk cId="3802994937" sldId="2147483660"/>
            <pc:sldLayoutMk cId="1282906208" sldId="2147483697"/>
          </pc:sldLayoutMkLst>
        </pc:sldLayoutChg>
        <pc:sldLayoutChg chg="del">
          <pc:chgData name="Lucy Lewis" userId="414a74f7-7f3d-4d48-9083-d6496a8fd312" providerId="ADAL" clId="{AAD5EDC2-A1D4-4EEC-9F35-076E06D9E39B}" dt="2025-01-10T08:48:24.076" v="116" actId="47"/>
          <pc:sldLayoutMkLst>
            <pc:docMk/>
            <pc:sldMasterMk cId="3802994937" sldId="2147483660"/>
            <pc:sldLayoutMk cId="2035328400" sldId="2147483697"/>
          </pc:sldLayoutMkLst>
        </pc:sldLayoutChg>
      </pc:sldMasterChg>
    </pc:docChg>
  </pc:docChgLst>
  <pc:docChgLst>
    <pc:chgData name="Tia Fisher" userId="608e0651b5ea7ce6" providerId="LiveId" clId="{F473C6FC-BAD4-4018-AFD4-19C4326B2636}"/>
    <pc:docChg chg="undo custSel addSld delSld modSld sldOrd">
      <pc:chgData name="Tia Fisher" userId="608e0651b5ea7ce6" providerId="LiveId" clId="{F473C6FC-BAD4-4018-AFD4-19C4326B2636}" dt="2025-07-20T19:56:39.679" v="2308" actId="5793"/>
      <pc:docMkLst>
        <pc:docMk/>
      </pc:docMkLst>
      <pc:sldChg chg="modSp add del mod ord setBg">
        <pc:chgData name="Tia Fisher" userId="608e0651b5ea7ce6" providerId="LiveId" clId="{F473C6FC-BAD4-4018-AFD4-19C4326B2636}" dt="2025-07-20T19:55:28.355" v="2306"/>
        <pc:sldMkLst>
          <pc:docMk/>
          <pc:sldMk cId="1161549328" sldId="256"/>
        </pc:sldMkLst>
        <pc:spChg chg="mod">
          <ac:chgData name="Tia Fisher" userId="608e0651b5ea7ce6" providerId="LiveId" clId="{F473C6FC-BAD4-4018-AFD4-19C4326B2636}" dt="2025-07-20T16:18:26.114" v="276" actId="6549"/>
          <ac:spMkLst>
            <pc:docMk/>
            <pc:sldMk cId="1161549328" sldId="256"/>
            <ac:spMk id="2" creationId="{CC3B2973-2DC5-0827-FF57-97825EC232F5}"/>
          </ac:spMkLst>
        </pc:spChg>
      </pc:sldChg>
      <pc:sldChg chg="addSp modSp mod">
        <pc:chgData name="Tia Fisher" userId="608e0651b5ea7ce6" providerId="LiveId" clId="{F473C6FC-BAD4-4018-AFD4-19C4326B2636}" dt="2025-07-20T16:01:52.212" v="89"/>
        <pc:sldMkLst>
          <pc:docMk/>
          <pc:sldMk cId="2424973091" sldId="257"/>
        </pc:sldMkLst>
        <pc:spChg chg="mod">
          <ac:chgData name="Tia Fisher" userId="608e0651b5ea7ce6" providerId="LiveId" clId="{F473C6FC-BAD4-4018-AFD4-19C4326B2636}" dt="2025-07-20T15:42:16.920" v="20" actId="20577"/>
          <ac:spMkLst>
            <pc:docMk/>
            <pc:sldMk cId="2424973091" sldId="257"/>
            <ac:spMk id="1884" creationId="{2BC148D2-B5C9-BB85-732C-C14473F71C28}"/>
          </ac:spMkLst>
        </pc:spChg>
        <pc:spChg chg="mod">
          <ac:chgData name="Tia Fisher" userId="608e0651b5ea7ce6" providerId="LiveId" clId="{F473C6FC-BAD4-4018-AFD4-19C4326B2636}" dt="2025-07-20T15:42:56.681" v="59" actId="113"/>
          <ac:spMkLst>
            <pc:docMk/>
            <pc:sldMk cId="2424973091" sldId="257"/>
            <ac:spMk id="1887" creationId="{A583DDBA-B547-AD67-9ADF-0996B3C81751}"/>
          </ac:spMkLst>
        </pc:spChg>
        <pc:spChg chg="mod">
          <ac:chgData name="Tia Fisher" userId="608e0651b5ea7ce6" providerId="LiveId" clId="{F473C6FC-BAD4-4018-AFD4-19C4326B2636}" dt="2025-07-20T15:42:49.893" v="58" actId="113"/>
          <ac:spMkLst>
            <pc:docMk/>
            <pc:sldMk cId="2424973091" sldId="257"/>
            <ac:spMk id="1889" creationId="{A9BB284F-B1BA-D7F7-985D-9D9CF90E4ACF}"/>
          </ac:spMkLst>
        </pc:spChg>
        <pc:picChg chg="add">
          <ac:chgData name="Tia Fisher" userId="608e0651b5ea7ce6" providerId="LiveId" clId="{F473C6FC-BAD4-4018-AFD4-19C4326B2636}" dt="2025-07-20T16:01:52.212" v="89"/>
          <ac:picMkLst>
            <pc:docMk/>
            <pc:sldMk cId="2424973091" sldId="257"/>
            <ac:picMk id="3" creationId="{C8BD6348-1952-A34A-AE34-A9232F5EFE51}"/>
          </ac:picMkLst>
        </pc:picChg>
      </pc:sldChg>
      <pc:sldChg chg="modSp mod ord">
        <pc:chgData name="Tia Fisher" userId="608e0651b5ea7ce6" providerId="LiveId" clId="{F473C6FC-BAD4-4018-AFD4-19C4326B2636}" dt="2025-07-20T16:41:40.277" v="783"/>
        <pc:sldMkLst>
          <pc:docMk/>
          <pc:sldMk cId="2880831732" sldId="259"/>
        </pc:sldMkLst>
        <pc:spChg chg="mod">
          <ac:chgData name="Tia Fisher" userId="608e0651b5ea7ce6" providerId="LiveId" clId="{F473C6FC-BAD4-4018-AFD4-19C4326B2636}" dt="2025-07-20T16:08:02.893" v="113" actId="404"/>
          <ac:spMkLst>
            <pc:docMk/>
            <pc:sldMk cId="2880831732" sldId="259"/>
            <ac:spMk id="221" creationId="{00000000-0000-0000-0000-000000000000}"/>
          </ac:spMkLst>
        </pc:spChg>
      </pc:sldChg>
      <pc:sldChg chg="modSp add mod ord">
        <pc:chgData name="Tia Fisher" userId="608e0651b5ea7ce6" providerId="LiveId" clId="{F473C6FC-BAD4-4018-AFD4-19C4326B2636}" dt="2025-07-20T16:26:45.160" v="338" actId="20577"/>
        <pc:sldMkLst>
          <pc:docMk/>
          <pc:sldMk cId="187328799" sldId="263"/>
        </pc:sldMkLst>
        <pc:spChg chg="mod">
          <ac:chgData name="Tia Fisher" userId="608e0651b5ea7ce6" providerId="LiveId" clId="{F473C6FC-BAD4-4018-AFD4-19C4326B2636}" dt="2025-07-20T16:26:45.160" v="338" actId="20577"/>
          <ac:spMkLst>
            <pc:docMk/>
            <pc:sldMk cId="187328799" sldId="263"/>
            <ac:spMk id="87" creationId="{00000000-0000-0000-0000-000000000000}"/>
          </ac:spMkLst>
        </pc:spChg>
        <pc:spChg chg="mod">
          <ac:chgData name="Tia Fisher" userId="608e0651b5ea7ce6" providerId="LiveId" clId="{F473C6FC-BAD4-4018-AFD4-19C4326B2636}" dt="2025-07-20T16:25:12.058" v="312" actId="20577"/>
          <ac:spMkLst>
            <pc:docMk/>
            <pc:sldMk cId="187328799" sldId="263"/>
            <ac:spMk id="88" creationId="{00000000-0000-0000-0000-000000000000}"/>
          </ac:spMkLst>
        </pc:spChg>
      </pc:sldChg>
      <pc:sldChg chg="del">
        <pc:chgData name="Tia Fisher" userId="608e0651b5ea7ce6" providerId="LiveId" clId="{F473C6FC-BAD4-4018-AFD4-19C4326B2636}" dt="2025-07-20T16:00:17.415" v="88" actId="47"/>
        <pc:sldMkLst>
          <pc:docMk/>
          <pc:sldMk cId="2581948302" sldId="286"/>
        </pc:sldMkLst>
      </pc:sldChg>
      <pc:sldChg chg="add">
        <pc:chgData name="Tia Fisher" userId="608e0651b5ea7ce6" providerId="LiveId" clId="{F473C6FC-BAD4-4018-AFD4-19C4326B2636}" dt="2025-07-20T16:01:58.464" v="90"/>
        <pc:sldMkLst>
          <pc:docMk/>
          <pc:sldMk cId="723256938" sldId="287"/>
        </pc:sldMkLst>
      </pc:sldChg>
      <pc:sldChg chg="del">
        <pc:chgData name="Tia Fisher" userId="608e0651b5ea7ce6" providerId="LiveId" clId="{F473C6FC-BAD4-4018-AFD4-19C4326B2636}" dt="2025-07-20T16:00:14.499" v="87" actId="47"/>
        <pc:sldMkLst>
          <pc:docMk/>
          <pc:sldMk cId="4131744046" sldId="287"/>
        </pc:sldMkLst>
      </pc:sldChg>
      <pc:sldChg chg="modSp del mod">
        <pc:chgData name="Tia Fisher" userId="608e0651b5ea7ce6" providerId="LiveId" clId="{F473C6FC-BAD4-4018-AFD4-19C4326B2636}" dt="2025-07-20T15:52:33.969" v="84" actId="47"/>
        <pc:sldMkLst>
          <pc:docMk/>
          <pc:sldMk cId="3684788167" sldId="288"/>
        </pc:sldMkLst>
        <pc:spChg chg="mod">
          <ac:chgData name="Tia Fisher" userId="608e0651b5ea7ce6" providerId="LiveId" clId="{F473C6FC-BAD4-4018-AFD4-19C4326B2636}" dt="2025-07-20T15:48:30.982" v="82" actId="20577"/>
          <ac:spMkLst>
            <pc:docMk/>
            <pc:sldMk cId="3684788167" sldId="288"/>
            <ac:spMk id="952" creationId="{DC36EC6E-F772-EBF7-FAB7-AA3DE64D1046}"/>
          </ac:spMkLst>
        </pc:spChg>
      </pc:sldChg>
      <pc:sldChg chg="delSp modSp mod ord">
        <pc:chgData name="Tia Fisher" userId="608e0651b5ea7ce6" providerId="LiveId" clId="{F473C6FC-BAD4-4018-AFD4-19C4326B2636}" dt="2025-07-20T16:38:27.544" v="776"/>
        <pc:sldMkLst>
          <pc:docMk/>
          <pc:sldMk cId="1911532517" sldId="289"/>
        </pc:sldMkLst>
        <pc:spChg chg="del">
          <ac:chgData name="Tia Fisher" userId="608e0651b5ea7ce6" providerId="LiveId" clId="{F473C6FC-BAD4-4018-AFD4-19C4326B2636}" dt="2025-07-20T16:09:59.579" v="123" actId="478"/>
          <ac:spMkLst>
            <pc:docMk/>
            <pc:sldMk cId="1911532517" sldId="289"/>
            <ac:spMk id="4" creationId="{B086199F-C87C-57FD-2FC0-C4E3D2F9040F}"/>
          </ac:spMkLst>
        </pc:spChg>
        <pc:spChg chg="mod">
          <ac:chgData name="Tia Fisher" userId="608e0651b5ea7ce6" providerId="LiveId" clId="{F473C6FC-BAD4-4018-AFD4-19C4326B2636}" dt="2025-07-20T16:10:40.653" v="210" actId="20577"/>
          <ac:spMkLst>
            <pc:docMk/>
            <pc:sldMk cId="1911532517" sldId="289"/>
            <ac:spMk id="7" creationId="{F92044AB-A180-9C86-2A93-892810962FD3}"/>
          </ac:spMkLst>
        </pc:spChg>
        <pc:picChg chg="mod">
          <ac:chgData name="Tia Fisher" userId="608e0651b5ea7ce6" providerId="LiveId" clId="{F473C6FC-BAD4-4018-AFD4-19C4326B2636}" dt="2025-07-20T16:09:56.315" v="122" actId="14100"/>
          <ac:picMkLst>
            <pc:docMk/>
            <pc:sldMk cId="1911532517" sldId="289"/>
            <ac:picMk id="6" creationId="{B6DDE2F3-DCFD-B809-A74B-412CB84DCC94}"/>
          </ac:picMkLst>
        </pc:picChg>
      </pc:sldChg>
      <pc:sldChg chg="del ord">
        <pc:chgData name="Tia Fisher" userId="608e0651b5ea7ce6" providerId="LiveId" clId="{F473C6FC-BAD4-4018-AFD4-19C4326B2636}" dt="2025-07-20T16:40:48.767" v="780" actId="47"/>
        <pc:sldMkLst>
          <pc:docMk/>
          <pc:sldMk cId="3132752951" sldId="296"/>
        </pc:sldMkLst>
      </pc:sldChg>
      <pc:sldChg chg="delSp modSp mod ord">
        <pc:chgData name="Tia Fisher" userId="608e0651b5ea7ce6" providerId="LiveId" clId="{F473C6FC-BAD4-4018-AFD4-19C4326B2636}" dt="2025-07-20T16:57:29.796" v="1414"/>
        <pc:sldMkLst>
          <pc:docMk/>
          <pc:sldMk cId="853894658" sldId="298"/>
        </pc:sldMkLst>
        <pc:spChg chg="del">
          <ac:chgData name="Tia Fisher" userId="608e0651b5ea7ce6" providerId="LiveId" clId="{F473C6FC-BAD4-4018-AFD4-19C4326B2636}" dt="2025-07-20T16:09:24.480" v="116" actId="478"/>
          <ac:spMkLst>
            <pc:docMk/>
            <pc:sldMk cId="853894658" sldId="298"/>
            <ac:spMk id="2" creationId="{EA16E6F5-259F-6FF0-8B98-C67238567D6C}"/>
          </ac:spMkLst>
        </pc:spChg>
        <pc:spChg chg="del mod">
          <ac:chgData name="Tia Fisher" userId="608e0651b5ea7ce6" providerId="LiveId" clId="{F473C6FC-BAD4-4018-AFD4-19C4326B2636}" dt="2025-07-20T16:09:27.863" v="118" actId="478"/>
          <ac:spMkLst>
            <pc:docMk/>
            <pc:sldMk cId="853894658" sldId="298"/>
            <ac:spMk id="4" creationId="{531E633A-8767-35EE-1612-CD6F89EFADCB}"/>
          </ac:spMkLst>
        </pc:spChg>
        <pc:spChg chg="mod">
          <ac:chgData name="Tia Fisher" userId="608e0651b5ea7ce6" providerId="LiveId" clId="{F473C6FC-BAD4-4018-AFD4-19C4326B2636}" dt="2025-07-20T16:09:46.496" v="121" actId="1076"/>
          <ac:spMkLst>
            <pc:docMk/>
            <pc:sldMk cId="853894658" sldId="298"/>
            <ac:spMk id="6" creationId="{F2AC1F5C-FC93-2EB7-4131-6D85BBC0F3D5}"/>
          </ac:spMkLst>
        </pc:spChg>
      </pc:sldChg>
      <pc:sldChg chg="modSp del mod ord">
        <pc:chgData name="Tia Fisher" userId="608e0651b5ea7ce6" providerId="LiveId" clId="{F473C6FC-BAD4-4018-AFD4-19C4326B2636}" dt="2025-07-20T16:13:24.903" v="243" actId="2696"/>
        <pc:sldMkLst>
          <pc:docMk/>
          <pc:sldMk cId="949772985" sldId="299"/>
        </pc:sldMkLst>
        <pc:spChg chg="mod">
          <ac:chgData name="Tia Fisher" userId="608e0651b5ea7ce6" providerId="LiveId" clId="{F473C6FC-BAD4-4018-AFD4-19C4326B2636}" dt="2025-07-20T16:11:50.789" v="229" actId="20577"/>
          <ac:spMkLst>
            <pc:docMk/>
            <pc:sldMk cId="949772985" sldId="299"/>
            <ac:spMk id="4" creationId="{853A52FD-D9EF-52A2-8EBF-AD5260502071}"/>
          </ac:spMkLst>
        </pc:spChg>
      </pc:sldChg>
      <pc:sldChg chg="delSp modSp del mod ord">
        <pc:chgData name="Tia Fisher" userId="608e0651b5ea7ce6" providerId="LiveId" clId="{F473C6FC-BAD4-4018-AFD4-19C4326B2636}" dt="2025-07-20T16:25:21.980" v="313" actId="2696"/>
        <pc:sldMkLst>
          <pc:docMk/>
          <pc:sldMk cId="2125219379" sldId="300"/>
        </pc:sldMkLst>
        <pc:spChg chg="del">
          <ac:chgData name="Tia Fisher" userId="608e0651b5ea7ce6" providerId="LiveId" clId="{F473C6FC-BAD4-4018-AFD4-19C4326B2636}" dt="2025-07-20T16:04:40.725" v="92" actId="478"/>
          <ac:spMkLst>
            <pc:docMk/>
            <pc:sldMk cId="2125219379" sldId="300"/>
            <ac:spMk id="3" creationId="{62CA1497-F96F-CDFE-FA52-22D7123B4430}"/>
          </ac:spMkLst>
        </pc:spChg>
        <pc:spChg chg="mod">
          <ac:chgData name="Tia Fisher" userId="608e0651b5ea7ce6" providerId="LiveId" clId="{F473C6FC-BAD4-4018-AFD4-19C4326B2636}" dt="2025-07-20T16:13:16.197" v="242" actId="20577"/>
          <ac:spMkLst>
            <pc:docMk/>
            <pc:sldMk cId="2125219379" sldId="300"/>
            <ac:spMk id="4" creationId="{853A52FD-D9EF-52A2-8EBF-AD5260502071}"/>
          </ac:spMkLst>
        </pc:spChg>
        <pc:spChg chg="del">
          <ac:chgData name="Tia Fisher" userId="608e0651b5ea7ce6" providerId="LiveId" clId="{F473C6FC-BAD4-4018-AFD4-19C4326B2636}" dt="2025-07-20T16:05:54.139" v="96" actId="478"/>
          <ac:spMkLst>
            <pc:docMk/>
            <pc:sldMk cId="2125219379" sldId="300"/>
            <ac:spMk id="6" creationId="{6C91B074-7F2D-8154-B066-C7B5F887364E}"/>
          </ac:spMkLst>
        </pc:spChg>
      </pc:sldChg>
      <pc:sldChg chg="modSp mod ord">
        <pc:chgData name="Tia Fisher" userId="608e0651b5ea7ce6" providerId="LiveId" clId="{F473C6FC-BAD4-4018-AFD4-19C4326B2636}" dt="2025-07-20T16:08:11.179" v="115"/>
        <pc:sldMkLst>
          <pc:docMk/>
          <pc:sldMk cId="237543504" sldId="301"/>
        </pc:sldMkLst>
        <pc:spChg chg="mod">
          <ac:chgData name="Tia Fisher" userId="608e0651b5ea7ce6" providerId="LiveId" clId="{F473C6FC-BAD4-4018-AFD4-19C4326B2636}" dt="2025-07-20T15:47:55.332" v="71" actId="113"/>
          <ac:spMkLst>
            <pc:docMk/>
            <pc:sldMk cId="237543504" sldId="301"/>
            <ac:spMk id="7" creationId="{D72743EA-6701-E5D8-4CF2-DA293DD3FD68}"/>
          </ac:spMkLst>
        </pc:spChg>
      </pc:sldChg>
      <pc:sldChg chg="modSp mod">
        <pc:chgData name="Tia Fisher" userId="608e0651b5ea7ce6" providerId="LiveId" clId="{F473C6FC-BAD4-4018-AFD4-19C4326B2636}" dt="2025-07-20T15:43:21.598" v="60" actId="2710"/>
        <pc:sldMkLst>
          <pc:docMk/>
          <pc:sldMk cId="1123220499" sldId="303"/>
        </pc:sldMkLst>
        <pc:spChg chg="mod">
          <ac:chgData name="Tia Fisher" userId="608e0651b5ea7ce6" providerId="LiveId" clId="{F473C6FC-BAD4-4018-AFD4-19C4326B2636}" dt="2025-07-20T15:43:21.598" v="60" actId="2710"/>
          <ac:spMkLst>
            <pc:docMk/>
            <pc:sldMk cId="1123220499" sldId="303"/>
            <ac:spMk id="31" creationId="{62FF6C0A-05C2-17BC-FAA8-178A6799A06A}"/>
          </ac:spMkLst>
        </pc:spChg>
      </pc:sldChg>
      <pc:sldChg chg="add del">
        <pc:chgData name="Tia Fisher" userId="608e0651b5ea7ce6" providerId="LiveId" clId="{F473C6FC-BAD4-4018-AFD4-19C4326B2636}" dt="2025-07-20T15:59:33.798" v="86" actId="2696"/>
        <pc:sldMkLst>
          <pc:docMk/>
          <pc:sldMk cId="1732742210" sldId="304"/>
        </pc:sldMkLst>
      </pc:sldChg>
      <pc:sldChg chg="modSp add mod">
        <pc:chgData name="Tia Fisher" userId="608e0651b5ea7ce6" providerId="LiveId" clId="{F473C6FC-BAD4-4018-AFD4-19C4326B2636}" dt="2025-07-20T16:24:05.199" v="306" actId="20577"/>
        <pc:sldMkLst>
          <pc:docMk/>
          <pc:sldMk cId="4050551079" sldId="324"/>
        </pc:sldMkLst>
        <pc:spChg chg="mod">
          <ac:chgData name="Tia Fisher" userId="608e0651b5ea7ce6" providerId="LiveId" clId="{F473C6FC-BAD4-4018-AFD4-19C4326B2636}" dt="2025-07-20T16:23:56.519" v="304" actId="14100"/>
          <ac:spMkLst>
            <pc:docMk/>
            <pc:sldMk cId="4050551079" sldId="324"/>
            <ac:spMk id="950" creationId="{C859C2FD-797A-4ED5-EF12-CCEDC3E613E7}"/>
          </ac:spMkLst>
        </pc:spChg>
        <pc:spChg chg="mod">
          <ac:chgData name="Tia Fisher" userId="608e0651b5ea7ce6" providerId="LiveId" clId="{F473C6FC-BAD4-4018-AFD4-19C4326B2636}" dt="2025-07-20T16:24:05.199" v="306" actId="20577"/>
          <ac:spMkLst>
            <pc:docMk/>
            <pc:sldMk cId="4050551079" sldId="324"/>
            <ac:spMk id="952" creationId="{E3966F4E-9073-888A-951F-91FD48CFBFF5}"/>
          </ac:spMkLst>
        </pc:spChg>
      </pc:sldChg>
      <pc:sldChg chg="new del">
        <pc:chgData name="Tia Fisher" userId="608e0651b5ea7ce6" providerId="LiveId" clId="{F473C6FC-BAD4-4018-AFD4-19C4326B2636}" dt="2025-07-20T16:23:32.454" v="299" actId="680"/>
        <pc:sldMkLst>
          <pc:docMk/>
          <pc:sldMk cId="2590895375" sldId="325"/>
        </pc:sldMkLst>
      </pc:sldChg>
      <pc:sldChg chg="modSp add mod ord">
        <pc:chgData name="Tia Fisher" userId="608e0651b5ea7ce6" providerId="LiveId" clId="{F473C6FC-BAD4-4018-AFD4-19C4326B2636}" dt="2025-07-20T16:45:34.321" v="856" actId="20577"/>
        <pc:sldMkLst>
          <pc:docMk/>
          <pc:sldMk cId="3380495443" sldId="325"/>
        </pc:sldMkLst>
        <pc:spChg chg="mod">
          <ac:chgData name="Tia Fisher" userId="608e0651b5ea7ce6" providerId="LiveId" clId="{F473C6FC-BAD4-4018-AFD4-19C4326B2636}" dt="2025-07-20T16:45:34.321" v="856" actId="20577"/>
          <ac:spMkLst>
            <pc:docMk/>
            <pc:sldMk cId="3380495443" sldId="325"/>
            <ac:spMk id="87" creationId="{4EC5112D-9F79-650F-4CE8-EBD09AF20430}"/>
          </ac:spMkLst>
        </pc:spChg>
        <pc:spChg chg="mod">
          <ac:chgData name="Tia Fisher" userId="608e0651b5ea7ce6" providerId="LiveId" clId="{F473C6FC-BAD4-4018-AFD4-19C4326B2636}" dt="2025-07-20T16:37:52.127" v="770" actId="404"/>
          <ac:spMkLst>
            <pc:docMk/>
            <pc:sldMk cId="3380495443" sldId="325"/>
            <ac:spMk id="88" creationId="{A054423E-A324-50CE-EBED-5EA57E7F01E3}"/>
          </ac:spMkLst>
        </pc:spChg>
      </pc:sldChg>
      <pc:sldChg chg="add del">
        <pc:chgData name="Tia Fisher" userId="608e0651b5ea7ce6" providerId="LiveId" clId="{F473C6FC-BAD4-4018-AFD4-19C4326B2636}" dt="2025-07-20T16:40:51.832" v="781" actId="47"/>
        <pc:sldMkLst>
          <pc:docMk/>
          <pc:sldMk cId="1588514727" sldId="326"/>
        </pc:sldMkLst>
      </pc:sldChg>
      <pc:sldChg chg="addSp delSp modSp new mod">
        <pc:chgData name="Tia Fisher" userId="608e0651b5ea7ce6" providerId="LiveId" clId="{F473C6FC-BAD4-4018-AFD4-19C4326B2636}" dt="2025-07-20T17:09:19.044" v="2156" actId="1076"/>
        <pc:sldMkLst>
          <pc:docMk/>
          <pc:sldMk cId="2689218150" sldId="326"/>
        </pc:sldMkLst>
        <pc:spChg chg="mod">
          <ac:chgData name="Tia Fisher" userId="608e0651b5ea7ce6" providerId="LiveId" clId="{F473C6FC-BAD4-4018-AFD4-19C4326B2636}" dt="2025-07-20T16:42:01.495" v="795" actId="20577"/>
          <ac:spMkLst>
            <pc:docMk/>
            <pc:sldMk cId="2689218150" sldId="326"/>
            <ac:spMk id="2" creationId="{10EFA456-917E-F512-B9B8-CBF96B7EDF0F}"/>
          </ac:spMkLst>
        </pc:spChg>
        <pc:spChg chg="mod">
          <ac:chgData name="Tia Fisher" userId="608e0651b5ea7ce6" providerId="LiveId" clId="{F473C6FC-BAD4-4018-AFD4-19C4326B2636}" dt="2025-07-20T17:08:55.662" v="2128" actId="5793"/>
          <ac:spMkLst>
            <pc:docMk/>
            <pc:sldMk cId="2689218150" sldId="326"/>
            <ac:spMk id="3" creationId="{2D218FFD-67D3-27DE-BBEE-48EFB8368BEF}"/>
          </ac:spMkLst>
        </pc:spChg>
        <pc:spChg chg="del">
          <ac:chgData name="Tia Fisher" userId="608e0651b5ea7ce6" providerId="LiveId" clId="{F473C6FC-BAD4-4018-AFD4-19C4326B2636}" dt="2025-07-20T17:00:35.611" v="1772" actId="478"/>
          <ac:spMkLst>
            <pc:docMk/>
            <pc:sldMk cId="2689218150" sldId="326"/>
            <ac:spMk id="4" creationId="{C84A5581-F83C-E3F3-CDD0-C973F8230986}"/>
          </ac:spMkLst>
        </pc:spChg>
        <pc:spChg chg="add mod">
          <ac:chgData name="Tia Fisher" userId="608e0651b5ea7ce6" providerId="LiveId" clId="{F473C6FC-BAD4-4018-AFD4-19C4326B2636}" dt="2025-07-20T17:06:33.757" v="2044" actId="2711"/>
          <ac:spMkLst>
            <pc:docMk/>
            <pc:sldMk cId="2689218150" sldId="326"/>
            <ac:spMk id="17" creationId="{77AA8897-BC1A-6B7E-25BF-D23F1A324A37}"/>
          </ac:spMkLst>
        </pc:spChg>
        <pc:spChg chg="add mod">
          <ac:chgData name="Tia Fisher" userId="608e0651b5ea7ce6" providerId="LiveId" clId="{F473C6FC-BAD4-4018-AFD4-19C4326B2636}" dt="2025-07-20T17:07:55.230" v="2085" actId="1076"/>
          <ac:spMkLst>
            <pc:docMk/>
            <pc:sldMk cId="2689218150" sldId="326"/>
            <ac:spMk id="21" creationId="{22228CCA-957E-2626-2287-3EFFCD72D93A}"/>
          </ac:spMkLst>
        </pc:spChg>
        <pc:spChg chg="add mod">
          <ac:chgData name="Tia Fisher" userId="608e0651b5ea7ce6" providerId="LiveId" clId="{F473C6FC-BAD4-4018-AFD4-19C4326B2636}" dt="2025-07-20T17:09:19.044" v="2156" actId="1076"/>
          <ac:spMkLst>
            <pc:docMk/>
            <pc:sldMk cId="2689218150" sldId="326"/>
            <ac:spMk id="27" creationId="{386F7B6D-A516-CAFC-D770-B57D699B0106}"/>
          </ac:spMkLst>
        </pc:spChg>
        <pc:grpChg chg="mod">
          <ac:chgData name="Tia Fisher" userId="608e0651b5ea7ce6" providerId="LiveId" clId="{F473C6FC-BAD4-4018-AFD4-19C4326B2636}" dt="2025-07-20T17:09:02.177" v="2129" actId="1076"/>
          <ac:grpSpMkLst>
            <pc:docMk/>
            <pc:sldMk cId="2689218150" sldId="326"/>
            <ac:grpSpMk id="16" creationId="{ABDB9F81-9FC2-B653-CE3F-68B7DB7C15BB}"/>
          </ac:grpSpMkLst>
        </pc:grpChg>
        <pc:grpChg chg="del mod">
          <ac:chgData name="Tia Fisher" userId="608e0651b5ea7ce6" providerId="LiveId" clId="{F473C6FC-BAD4-4018-AFD4-19C4326B2636}" dt="2025-07-20T17:07:14.793" v="2079" actId="478"/>
          <ac:grpSpMkLst>
            <pc:docMk/>
            <pc:sldMk cId="2689218150" sldId="326"/>
            <ac:grpSpMk id="20" creationId="{EF03EB33-2096-D28E-1030-DF957EF41C89}"/>
          </ac:grpSpMkLst>
        </pc:grpChg>
        <pc:inkChg chg="add del">
          <ac:chgData name="Tia Fisher" userId="608e0651b5ea7ce6" providerId="LiveId" clId="{F473C6FC-BAD4-4018-AFD4-19C4326B2636}" dt="2025-07-20T17:02:59.561" v="1936"/>
          <ac:inkMkLst>
            <pc:docMk/>
            <pc:sldMk cId="2689218150" sldId="326"/>
            <ac:inkMk id="5" creationId="{D70EA274-2BBD-AA65-F066-6B354681C116}"/>
          </ac:inkMkLst>
        </pc:inkChg>
        <pc:inkChg chg="add mod">
          <ac:chgData name="Tia Fisher" userId="608e0651b5ea7ce6" providerId="LiveId" clId="{F473C6FC-BAD4-4018-AFD4-19C4326B2636}" dt="2025-07-20T17:03:45.444" v="1983" actId="14100"/>
          <ac:inkMkLst>
            <pc:docMk/>
            <pc:sldMk cId="2689218150" sldId="326"/>
            <ac:inkMk id="6" creationId="{DC8C9C6E-0A4F-D186-92EE-FFB5313448F1}"/>
          </ac:inkMkLst>
        </pc:inkChg>
        <pc:inkChg chg="add del">
          <ac:chgData name="Tia Fisher" userId="608e0651b5ea7ce6" providerId="LiveId" clId="{F473C6FC-BAD4-4018-AFD4-19C4326B2636}" dt="2025-07-20T17:03:07.027" v="1939"/>
          <ac:inkMkLst>
            <pc:docMk/>
            <pc:sldMk cId="2689218150" sldId="326"/>
            <ac:inkMk id="7" creationId="{54F5AA27-9208-7013-BCE7-D7C5143E27D5}"/>
          </ac:inkMkLst>
        </pc:inkChg>
        <pc:inkChg chg="add mod">
          <ac:chgData name="Tia Fisher" userId="608e0651b5ea7ce6" providerId="LiveId" clId="{F473C6FC-BAD4-4018-AFD4-19C4326B2636}" dt="2025-07-20T17:08:41.308" v="2126" actId="14100"/>
          <ac:inkMkLst>
            <pc:docMk/>
            <pc:sldMk cId="2689218150" sldId="326"/>
            <ac:inkMk id="8" creationId="{CB4381BB-521B-8570-1AFF-43C6DC6C3C0D}"/>
          </ac:inkMkLst>
        </pc:inkChg>
        <pc:inkChg chg="add mod">
          <ac:chgData name="Tia Fisher" userId="608e0651b5ea7ce6" providerId="LiveId" clId="{F473C6FC-BAD4-4018-AFD4-19C4326B2636}" dt="2025-07-20T17:04:37.027" v="1992"/>
          <ac:inkMkLst>
            <pc:docMk/>
            <pc:sldMk cId="2689218150" sldId="326"/>
            <ac:inkMk id="9" creationId="{302282D2-DC4B-0799-F22B-00F86BC51E3A}"/>
          </ac:inkMkLst>
        </pc:inkChg>
        <pc:inkChg chg="add mod">
          <ac:chgData name="Tia Fisher" userId="608e0651b5ea7ce6" providerId="LiveId" clId="{F473C6FC-BAD4-4018-AFD4-19C4326B2636}" dt="2025-07-20T17:04:37.027" v="1992"/>
          <ac:inkMkLst>
            <pc:docMk/>
            <pc:sldMk cId="2689218150" sldId="326"/>
            <ac:inkMk id="10" creationId="{B9BA2E5C-3129-73B1-93D0-0CCFCDBD66E9}"/>
          </ac:inkMkLst>
        </pc:inkChg>
        <pc:inkChg chg="add mod">
          <ac:chgData name="Tia Fisher" userId="608e0651b5ea7ce6" providerId="LiveId" clId="{F473C6FC-BAD4-4018-AFD4-19C4326B2636}" dt="2025-07-20T17:04:37.027" v="1992"/>
          <ac:inkMkLst>
            <pc:docMk/>
            <pc:sldMk cId="2689218150" sldId="326"/>
            <ac:inkMk id="11" creationId="{7830501E-B484-DF51-885D-25836BD712D4}"/>
          </ac:inkMkLst>
        </pc:inkChg>
        <pc:inkChg chg="add mod">
          <ac:chgData name="Tia Fisher" userId="608e0651b5ea7ce6" providerId="LiveId" clId="{F473C6FC-BAD4-4018-AFD4-19C4326B2636}" dt="2025-07-20T17:04:37.027" v="1992"/>
          <ac:inkMkLst>
            <pc:docMk/>
            <pc:sldMk cId="2689218150" sldId="326"/>
            <ac:inkMk id="12" creationId="{D26D6A14-0FBF-81D4-E3F7-F081AE1B685F}"/>
          </ac:inkMkLst>
        </pc:inkChg>
        <pc:inkChg chg="add mod">
          <ac:chgData name="Tia Fisher" userId="608e0651b5ea7ce6" providerId="LiveId" clId="{F473C6FC-BAD4-4018-AFD4-19C4326B2636}" dt="2025-07-20T17:04:37.027" v="1992"/>
          <ac:inkMkLst>
            <pc:docMk/>
            <pc:sldMk cId="2689218150" sldId="326"/>
            <ac:inkMk id="13" creationId="{1AE6BC04-DFD0-2E7A-B3AF-4B4371D1D135}"/>
          </ac:inkMkLst>
        </pc:inkChg>
        <pc:inkChg chg="add mod">
          <ac:chgData name="Tia Fisher" userId="608e0651b5ea7ce6" providerId="LiveId" clId="{F473C6FC-BAD4-4018-AFD4-19C4326B2636}" dt="2025-07-20T17:04:37.027" v="1992"/>
          <ac:inkMkLst>
            <pc:docMk/>
            <pc:sldMk cId="2689218150" sldId="326"/>
            <ac:inkMk id="14" creationId="{BCC04EEB-51A1-B199-9F80-A0C385957B2D}"/>
          </ac:inkMkLst>
        </pc:inkChg>
        <pc:inkChg chg="add mod">
          <ac:chgData name="Tia Fisher" userId="608e0651b5ea7ce6" providerId="LiveId" clId="{F473C6FC-BAD4-4018-AFD4-19C4326B2636}" dt="2025-07-20T17:04:37.027" v="1992"/>
          <ac:inkMkLst>
            <pc:docMk/>
            <pc:sldMk cId="2689218150" sldId="326"/>
            <ac:inkMk id="15" creationId="{7120485D-7B26-96A6-DC59-EBF103F6622D}"/>
          </ac:inkMkLst>
        </pc:inkChg>
        <pc:inkChg chg="add mod">
          <ac:chgData name="Tia Fisher" userId="608e0651b5ea7ce6" providerId="LiveId" clId="{F473C6FC-BAD4-4018-AFD4-19C4326B2636}" dt="2025-07-20T17:05:47.177" v="2042"/>
          <ac:inkMkLst>
            <pc:docMk/>
            <pc:sldMk cId="2689218150" sldId="326"/>
            <ac:inkMk id="18" creationId="{7B0480C8-FB43-5F5A-33E1-6CE11F238B3D}"/>
          </ac:inkMkLst>
        </pc:inkChg>
        <pc:inkChg chg="add mod">
          <ac:chgData name="Tia Fisher" userId="608e0651b5ea7ce6" providerId="LiveId" clId="{F473C6FC-BAD4-4018-AFD4-19C4326B2636}" dt="2025-07-20T17:05:47.177" v="2042"/>
          <ac:inkMkLst>
            <pc:docMk/>
            <pc:sldMk cId="2689218150" sldId="326"/>
            <ac:inkMk id="19" creationId="{B06A0AB0-68C8-FB4D-A5B6-3875BA106954}"/>
          </ac:inkMkLst>
        </pc:inkChg>
        <pc:cxnChg chg="add">
          <ac:chgData name="Tia Fisher" userId="608e0651b5ea7ce6" providerId="LiveId" clId="{F473C6FC-BAD4-4018-AFD4-19C4326B2636}" dt="2025-07-20T17:07:29.709" v="2080" actId="11529"/>
          <ac:cxnSpMkLst>
            <pc:docMk/>
            <pc:sldMk cId="2689218150" sldId="326"/>
            <ac:cxnSpMk id="23" creationId="{500739AB-257A-B388-2020-4EBC1C101460}"/>
          </ac:cxnSpMkLst>
        </pc:cxnChg>
        <pc:cxnChg chg="add mod">
          <ac:chgData name="Tia Fisher" userId="608e0651b5ea7ce6" providerId="LiveId" clId="{F473C6FC-BAD4-4018-AFD4-19C4326B2636}" dt="2025-07-20T17:07:50.913" v="2084" actId="1076"/>
          <ac:cxnSpMkLst>
            <pc:docMk/>
            <pc:sldMk cId="2689218150" sldId="326"/>
            <ac:cxnSpMk id="24" creationId="{0CD40D8B-B54D-8F41-A1E6-4AFD31452783}"/>
          </ac:cxnSpMkLst>
        </pc:cxnChg>
      </pc:sldChg>
      <pc:sldChg chg="modSp add mod ord">
        <pc:chgData name="Tia Fisher" userId="608e0651b5ea7ce6" providerId="LiveId" clId="{F473C6FC-BAD4-4018-AFD4-19C4326B2636}" dt="2025-07-20T16:52:15.361" v="1142"/>
        <pc:sldMkLst>
          <pc:docMk/>
          <pc:sldMk cId="2588132661" sldId="327"/>
        </pc:sldMkLst>
        <pc:spChg chg="mod">
          <ac:chgData name="Tia Fisher" userId="608e0651b5ea7ce6" providerId="LiveId" clId="{F473C6FC-BAD4-4018-AFD4-19C4326B2636}" dt="2025-07-20T16:45:54.465" v="862" actId="20577"/>
          <ac:spMkLst>
            <pc:docMk/>
            <pc:sldMk cId="2588132661" sldId="327"/>
            <ac:spMk id="87" creationId="{00449360-613F-BC80-2845-FF2F20038CC5}"/>
          </ac:spMkLst>
        </pc:spChg>
        <pc:spChg chg="mod">
          <ac:chgData name="Tia Fisher" userId="608e0651b5ea7ce6" providerId="LiveId" clId="{F473C6FC-BAD4-4018-AFD4-19C4326B2636}" dt="2025-07-20T16:48:01.591" v="1091" actId="20577"/>
          <ac:spMkLst>
            <pc:docMk/>
            <pc:sldMk cId="2588132661" sldId="327"/>
            <ac:spMk id="88" creationId="{1736A418-C792-DFB8-7C78-9B0358E9F97D}"/>
          </ac:spMkLst>
        </pc:spChg>
      </pc:sldChg>
      <pc:sldChg chg="modSp add mod ord">
        <pc:chgData name="Tia Fisher" userId="608e0651b5ea7ce6" providerId="LiveId" clId="{F473C6FC-BAD4-4018-AFD4-19C4326B2636}" dt="2025-07-20T19:53:44.678" v="2295" actId="20577"/>
        <pc:sldMkLst>
          <pc:docMk/>
          <pc:sldMk cId="2569036059" sldId="328"/>
        </pc:sldMkLst>
        <pc:spChg chg="mod">
          <ac:chgData name="Tia Fisher" userId="608e0651b5ea7ce6" providerId="LiveId" clId="{F473C6FC-BAD4-4018-AFD4-19C4326B2636}" dt="2025-07-20T19:53:37.290" v="2288" actId="20577"/>
          <ac:spMkLst>
            <pc:docMk/>
            <pc:sldMk cId="2569036059" sldId="328"/>
            <ac:spMk id="87" creationId="{34761A2F-58DD-A8C8-B800-5FD0DD7045E4}"/>
          </ac:spMkLst>
        </pc:spChg>
        <pc:spChg chg="mod">
          <ac:chgData name="Tia Fisher" userId="608e0651b5ea7ce6" providerId="LiveId" clId="{F473C6FC-BAD4-4018-AFD4-19C4326B2636}" dt="2025-07-20T19:53:44.678" v="2295" actId="20577"/>
          <ac:spMkLst>
            <pc:docMk/>
            <pc:sldMk cId="2569036059" sldId="328"/>
            <ac:spMk id="88" creationId="{EE4A2F35-0D08-51A5-BB23-E1A189FECBA9}"/>
          </ac:spMkLst>
        </pc:spChg>
      </pc:sldChg>
      <pc:sldChg chg="add del">
        <pc:chgData name="Tia Fisher" userId="608e0651b5ea7ce6" providerId="LiveId" clId="{F473C6FC-BAD4-4018-AFD4-19C4326B2636}" dt="2025-07-20T16:53:08.276" v="1149" actId="2696"/>
        <pc:sldMkLst>
          <pc:docMk/>
          <pc:sldMk cId="855140550" sldId="329"/>
        </pc:sldMkLst>
      </pc:sldChg>
      <pc:sldChg chg="modSp add mod">
        <pc:chgData name="Tia Fisher" userId="608e0651b5ea7ce6" providerId="LiveId" clId="{F473C6FC-BAD4-4018-AFD4-19C4326B2636}" dt="2025-07-20T19:56:39.679" v="2308" actId="5793"/>
        <pc:sldMkLst>
          <pc:docMk/>
          <pc:sldMk cId="3145925215" sldId="329"/>
        </pc:sldMkLst>
        <pc:spChg chg="mod">
          <ac:chgData name="Tia Fisher" userId="608e0651b5ea7ce6" providerId="LiveId" clId="{F473C6FC-BAD4-4018-AFD4-19C4326B2636}" dt="2025-07-20T19:54:16.806" v="2305" actId="20577"/>
          <ac:spMkLst>
            <pc:docMk/>
            <pc:sldMk cId="3145925215" sldId="329"/>
            <ac:spMk id="87" creationId="{71177920-B608-3439-8EEB-DD23C6641760}"/>
          </ac:spMkLst>
        </pc:spChg>
        <pc:spChg chg="mod">
          <ac:chgData name="Tia Fisher" userId="608e0651b5ea7ce6" providerId="LiveId" clId="{F473C6FC-BAD4-4018-AFD4-19C4326B2636}" dt="2025-07-20T19:56:39.679" v="2308" actId="5793"/>
          <ac:spMkLst>
            <pc:docMk/>
            <pc:sldMk cId="3145925215" sldId="329"/>
            <ac:spMk id="88" creationId="{778E2009-E479-6F1C-E8B8-CA1D9855055C}"/>
          </ac:spMkLst>
        </pc:spChg>
      </pc:sldChg>
      <pc:sldMasterChg chg="delSldLayout">
        <pc:chgData name="Tia Fisher" userId="608e0651b5ea7ce6" providerId="LiveId" clId="{F473C6FC-BAD4-4018-AFD4-19C4326B2636}" dt="2025-07-20T16:00:17.415" v="88" actId="47"/>
        <pc:sldMasterMkLst>
          <pc:docMk/>
          <pc:sldMasterMk cId="3923094535" sldId="2147483696"/>
        </pc:sldMasterMkLst>
        <pc:sldLayoutChg chg="del">
          <pc:chgData name="Tia Fisher" userId="608e0651b5ea7ce6" providerId="LiveId" clId="{F473C6FC-BAD4-4018-AFD4-19C4326B2636}" dt="2025-07-20T15:59:33.798" v="86" actId="2696"/>
          <pc:sldLayoutMkLst>
            <pc:docMk/>
            <pc:sldMasterMk cId="3923094535" sldId="2147483696"/>
            <pc:sldLayoutMk cId="704094982" sldId="2147483711"/>
          </pc:sldLayoutMkLst>
        </pc:sldLayoutChg>
        <pc:sldLayoutChg chg="del">
          <pc:chgData name="Tia Fisher" userId="608e0651b5ea7ce6" providerId="LiveId" clId="{F473C6FC-BAD4-4018-AFD4-19C4326B2636}" dt="2025-07-20T16:00:17.415" v="88" actId="47"/>
          <pc:sldLayoutMkLst>
            <pc:docMk/>
            <pc:sldMasterMk cId="3923094535" sldId="2147483696"/>
            <pc:sldLayoutMk cId="3276255685" sldId="2147483712"/>
          </pc:sldLayoutMkLst>
        </pc:sldLayoutChg>
      </pc:sldMasterChg>
    </pc:docChg>
  </pc:docChgLst>
  <pc:docChgLst>
    <pc:chgData name="Lucy Lewis" userId="S::l.lewis@christchurchsecondary.org.uk::414a74f7-7f3d-4d48-9083-d6496a8fd312" providerId="AD" clId="Web-{C93ABDCB-5843-1046-EC5A-55E7B886ACDE}"/>
    <pc:docChg chg="modSld">
      <pc:chgData name="Lucy Lewis" userId="S::l.lewis@christchurchsecondary.org.uk::414a74f7-7f3d-4d48-9083-d6496a8fd312" providerId="AD" clId="Web-{C93ABDCB-5843-1046-EC5A-55E7B886ACDE}" dt="2025-06-20T12:15:43.844" v="8" actId="14100"/>
      <pc:docMkLst>
        <pc:docMk/>
      </pc:docMkLst>
      <pc:sldChg chg="modSp">
        <pc:chgData name="Lucy Lewis" userId="S::l.lewis@christchurchsecondary.org.uk::414a74f7-7f3d-4d48-9083-d6496a8fd312" providerId="AD" clId="Web-{C93ABDCB-5843-1046-EC5A-55E7B886ACDE}" dt="2025-06-20T12:15:43.844" v="8" actId="14100"/>
        <pc:sldMkLst>
          <pc:docMk/>
          <pc:sldMk cId="1911532517" sldId="289"/>
        </pc:sldMkLst>
        <pc:spChg chg="mod">
          <ac:chgData name="Lucy Lewis" userId="S::l.lewis@christchurchsecondary.org.uk::414a74f7-7f3d-4d48-9083-d6496a8fd312" providerId="AD" clId="Web-{C93ABDCB-5843-1046-EC5A-55E7B886ACDE}" dt="2025-06-20T12:15:43.844" v="8" actId="14100"/>
          <ac:spMkLst>
            <pc:docMk/>
            <pc:sldMk cId="1911532517" sldId="289"/>
            <ac:spMk id="7" creationId="{F92044AB-A180-9C86-2A93-892810962FD3}"/>
          </ac:spMkLst>
        </pc:spChg>
      </pc:sldChg>
    </pc:docChg>
  </pc:docChgLst>
  <pc:docChgLst>
    <pc:chgData name="Lucy Lewis" userId="S::l.lewis@christchurchsecondary.org.uk::414a74f7-7f3d-4d48-9083-d6496a8fd312" providerId="AD" clId="Web-{A9F78706-2A0C-F4F2-A9DD-7C303403312A}"/>
    <pc:docChg chg="addSld modSld sldOrd">
      <pc:chgData name="Lucy Lewis" userId="S::l.lewis@christchurchsecondary.org.uk::414a74f7-7f3d-4d48-9083-d6496a8fd312" providerId="AD" clId="Web-{A9F78706-2A0C-F4F2-A9DD-7C303403312A}" dt="2025-01-15T15:38:38.831" v="197" actId="1076"/>
      <pc:docMkLst>
        <pc:docMk/>
      </pc:docMkLst>
      <pc:sldChg chg="delSp modSp ord">
        <pc:chgData name="Lucy Lewis" userId="S::l.lewis@christchurchsecondary.org.uk::414a74f7-7f3d-4d48-9083-d6496a8fd312" providerId="AD" clId="Web-{A9F78706-2A0C-F4F2-A9DD-7C303403312A}" dt="2025-01-15T15:31:40.775" v="123" actId="14100"/>
        <pc:sldMkLst>
          <pc:docMk/>
          <pc:sldMk cId="1161549328" sldId="256"/>
        </pc:sldMkLst>
      </pc:sldChg>
      <pc:sldChg chg="delSp modSp add">
        <pc:chgData name="Lucy Lewis" userId="S::l.lewis@christchurchsecondary.org.uk::414a74f7-7f3d-4d48-9083-d6496a8fd312" providerId="AD" clId="Web-{A9F78706-2A0C-F4F2-A9DD-7C303403312A}" dt="2025-01-15T15:31:29.134" v="122" actId="20577"/>
        <pc:sldMkLst>
          <pc:docMk/>
          <pc:sldMk cId="2424973091" sldId="257"/>
        </pc:sldMkLst>
      </pc:sldChg>
      <pc:sldChg chg="addSp modSp">
        <pc:chgData name="Lucy Lewis" userId="S::l.lewis@christchurchsecondary.org.uk::414a74f7-7f3d-4d48-9083-d6496a8fd312" providerId="AD" clId="Web-{A9F78706-2A0C-F4F2-A9DD-7C303403312A}" dt="2025-01-15T15:32:58.327" v="142" actId="1076"/>
        <pc:sldMkLst>
          <pc:docMk/>
          <pc:sldMk cId="3541074076" sldId="290"/>
        </pc:sldMkLst>
      </pc:sldChg>
      <pc:sldChg chg="addSp delSp modSp add replId">
        <pc:chgData name="Lucy Lewis" userId="S::l.lewis@christchurchsecondary.org.uk::414a74f7-7f3d-4d48-9083-d6496a8fd312" providerId="AD" clId="Web-{A9F78706-2A0C-F4F2-A9DD-7C303403312A}" dt="2025-01-15T15:37:45.500" v="192" actId="20577"/>
        <pc:sldMkLst>
          <pc:docMk/>
          <pc:sldMk cId="238296627" sldId="291"/>
        </pc:sldMkLst>
      </pc:sldChg>
      <pc:sldChg chg="addSp delSp modSp add replId">
        <pc:chgData name="Lucy Lewis" userId="S::l.lewis@christchurchsecondary.org.uk::414a74f7-7f3d-4d48-9083-d6496a8fd312" providerId="AD" clId="Web-{A9F78706-2A0C-F4F2-A9DD-7C303403312A}" dt="2025-01-15T15:38:38.831" v="197" actId="1076"/>
        <pc:sldMkLst>
          <pc:docMk/>
          <pc:sldMk cId="1909872391" sldId="292"/>
        </pc:sldMkLst>
      </pc:sldChg>
      <pc:sldChg chg="addSp modSp add replId">
        <pc:chgData name="Lucy Lewis" userId="S::l.lewis@christchurchsecondary.org.uk::414a74f7-7f3d-4d48-9083-d6496a8fd312" providerId="AD" clId="Web-{A9F78706-2A0C-F4F2-A9DD-7C303403312A}" dt="2025-01-15T15:37:30.358" v="183" actId="20577"/>
        <pc:sldMkLst>
          <pc:docMk/>
          <pc:sldMk cId="3208612891" sldId="293"/>
        </pc:sldMkLst>
      </pc:sldChg>
    </pc:docChg>
  </pc:docChgLst>
  <pc:docChgLst>
    <pc:chgData name="Lucy Lewis" userId="414a74f7-7f3d-4d48-9083-d6496a8fd312" providerId="ADAL" clId="{A45F9422-6ECB-4BED-A8E5-D28F0CB1883A}"/>
    <pc:docChg chg="modSld modMainMaster">
      <pc:chgData name="Lucy Lewis" userId="414a74f7-7f3d-4d48-9083-d6496a8fd312" providerId="ADAL" clId="{A45F9422-6ECB-4BED-A8E5-D28F0CB1883A}" dt="2025-07-07T10:38:24.208" v="0"/>
      <pc:docMkLst>
        <pc:docMk/>
      </pc:docMkLst>
      <pc:sldChg chg="modSp">
        <pc:chgData name="Lucy Lewis" userId="414a74f7-7f3d-4d48-9083-d6496a8fd312" providerId="ADAL" clId="{A45F9422-6ECB-4BED-A8E5-D28F0CB1883A}" dt="2025-07-07T10:38:24.208" v="0"/>
        <pc:sldMkLst>
          <pc:docMk/>
          <pc:sldMk cId="1161549328" sldId="256"/>
        </pc:sldMkLst>
      </pc:sldChg>
      <pc:sldChg chg="modSp">
        <pc:chgData name="Lucy Lewis" userId="414a74f7-7f3d-4d48-9083-d6496a8fd312" providerId="ADAL" clId="{A45F9422-6ECB-4BED-A8E5-D28F0CB1883A}" dt="2025-07-07T10:38:24.208" v="0"/>
        <pc:sldMkLst>
          <pc:docMk/>
          <pc:sldMk cId="1911532517" sldId="289"/>
        </pc:sldMkLst>
        <pc:spChg chg="mod">
          <ac:chgData name="Lucy Lewis" userId="414a74f7-7f3d-4d48-9083-d6496a8fd312" providerId="ADAL" clId="{A45F9422-6ECB-4BED-A8E5-D28F0CB1883A}" dt="2025-07-07T10:38:24.208" v="0"/>
          <ac:spMkLst>
            <pc:docMk/>
            <pc:sldMk cId="1911532517" sldId="289"/>
            <ac:spMk id="2" creationId="{1E1616A7-BAF4-D6FC-139D-C0BC5A969096}"/>
          </ac:spMkLst>
        </pc:spChg>
      </pc:sldChg>
      <pc:sldChg chg="modSp">
        <pc:chgData name="Lucy Lewis" userId="414a74f7-7f3d-4d48-9083-d6496a8fd312" providerId="ADAL" clId="{A45F9422-6ECB-4BED-A8E5-D28F0CB1883A}" dt="2025-07-07T10:38:24.208" v="0"/>
        <pc:sldMkLst>
          <pc:docMk/>
          <pc:sldMk cId="3132752951" sldId="296"/>
        </pc:sldMkLst>
      </pc:sldChg>
      <pc:sldChg chg="modSp">
        <pc:chgData name="Lucy Lewis" userId="414a74f7-7f3d-4d48-9083-d6496a8fd312" providerId="ADAL" clId="{A45F9422-6ECB-4BED-A8E5-D28F0CB1883A}" dt="2025-07-07T10:38:24.208" v="0"/>
        <pc:sldMkLst>
          <pc:docMk/>
          <pc:sldMk cId="853894658" sldId="298"/>
        </pc:sldMkLst>
        <pc:picChg chg="mod">
          <ac:chgData name="Lucy Lewis" userId="414a74f7-7f3d-4d48-9083-d6496a8fd312" providerId="ADAL" clId="{A45F9422-6ECB-4BED-A8E5-D28F0CB1883A}" dt="2025-07-07T10:38:24.208" v="0"/>
          <ac:picMkLst>
            <pc:docMk/>
            <pc:sldMk cId="853894658" sldId="298"/>
            <ac:picMk id="5" creationId="{83CEAE48-6118-1190-34F9-9A613FFE1055}"/>
          </ac:picMkLst>
        </pc:picChg>
      </pc:sldChg>
      <pc:sldChg chg="modSp">
        <pc:chgData name="Lucy Lewis" userId="414a74f7-7f3d-4d48-9083-d6496a8fd312" providerId="ADAL" clId="{A45F9422-6ECB-4BED-A8E5-D28F0CB1883A}" dt="2025-07-07T10:38:24.208" v="0"/>
        <pc:sldMkLst>
          <pc:docMk/>
          <pc:sldMk cId="949772985" sldId="299"/>
        </pc:sldMkLst>
      </pc:sldChg>
      <pc:sldChg chg="modSp">
        <pc:chgData name="Lucy Lewis" userId="414a74f7-7f3d-4d48-9083-d6496a8fd312" providerId="ADAL" clId="{A45F9422-6ECB-4BED-A8E5-D28F0CB1883A}" dt="2025-07-07T10:38:24.208" v="0"/>
        <pc:sldMkLst>
          <pc:docMk/>
          <pc:sldMk cId="2125219379" sldId="300"/>
        </pc:sldMkLst>
      </pc:sldChg>
      <pc:sldChg chg="modSp">
        <pc:chgData name="Lucy Lewis" userId="414a74f7-7f3d-4d48-9083-d6496a8fd312" providerId="ADAL" clId="{A45F9422-6ECB-4BED-A8E5-D28F0CB1883A}" dt="2025-07-07T10:38:24.208" v="0"/>
        <pc:sldMkLst>
          <pc:docMk/>
          <pc:sldMk cId="237543504" sldId="301"/>
        </pc:sldMkLst>
        <pc:spChg chg="mod">
          <ac:chgData name="Lucy Lewis" userId="414a74f7-7f3d-4d48-9083-d6496a8fd312" providerId="ADAL" clId="{A45F9422-6ECB-4BED-A8E5-D28F0CB1883A}" dt="2025-07-07T10:38:24.208" v="0"/>
          <ac:spMkLst>
            <pc:docMk/>
            <pc:sldMk cId="237543504" sldId="301"/>
            <ac:spMk id="2" creationId="{53DB1F04-726F-B37F-079D-F5B0B3F3815D}"/>
          </ac:spMkLst>
        </pc:spChg>
        <pc:spChg chg="mod">
          <ac:chgData name="Lucy Lewis" userId="414a74f7-7f3d-4d48-9083-d6496a8fd312" providerId="ADAL" clId="{A45F9422-6ECB-4BED-A8E5-D28F0CB1883A}" dt="2025-07-07T10:38:24.208" v="0"/>
          <ac:spMkLst>
            <pc:docMk/>
            <pc:sldMk cId="237543504" sldId="301"/>
            <ac:spMk id="4" creationId="{5B9A3920-629F-669B-0E5F-5797FCD2CFA6}"/>
          </ac:spMkLst>
        </pc:spChg>
      </pc:sldChg>
      <pc:sldMasterChg chg="modSldLayout">
        <pc:chgData name="Lucy Lewis" userId="414a74f7-7f3d-4d48-9083-d6496a8fd312" providerId="ADAL" clId="{A45F9422-6ECB-4BED-A8E5-D28F0CB1883A}" dt="2025-07-07T10:38:24.208" v="0"/>
        <pc:sldMasterMkLst>
          <pc:docMk/>
          <pc:sldMasterMk cId="3923094535" sldId="2147483696"/>
        </pc:sldMasterMkLst>
        <pc:sldLayoutChg chg="delSp">
          <pc:chgData name="Lucy Lewis" userId="414a74f7-7f3d-4d48-9083-d6496a8fd312" providerId="ADAL" clId="{A45F9422-6ECB-4BED-A8E5-D28F0CB1883A}" dt="2025-07-07T10:38:24.208" v="0"/>
          <pc:sldLayoutMkLst>
            <pc:docMk/>
            <pc:sldMasterMk cId="3923094535" sldId="2147483696"/>
            <pc:sldLayoutMk cId="919293554" sldId="2147483709"/>
          </pc:sldLayoutMkLst>
        </pc:sldLayoutChg>
        <pc:sldLayoutChg chg="delSp">
          <pc:chgData name="Lucy Lewis" userId="414a74f7-7f3d-4d48-9083-d6496a8fd312" providerId="ADAL" clId="{A45F9422-6ECB-4BED-A8E5-D28F0CB1883A}" dt="2025-07-07T10:38:24.208" v="0"/>
          <pc:sldLayoutMkLst>
            <pc:docMk/>
            <pc:sldMasterMk cId="3923094535" sldId="2147483696"/>
            <pc:sldLayoutMk cId="621843133" sldId="2147483710"/>
          </pc:sldLayoutMkLst>
        </pc:sldLayoutChg>
        <pc:sldLayoutChg chg="delSp">
          <pc:chgData name="Lucy Lewis" userId="414a74f7-7f3d-4d48-9083-d6496a8fd312" providerId="ADAL" clId="{A45F9422-6ECB-4BED-A8E5-D28F0CB1883A}" dt="2025-07-07T10:38:24.208" v="0"/>
          <pc:sldLayoutMkLst>
            <pc:docMk/>
            <pc:sldMasterMk cId="3923094535" sldId="2147483696"/>
            <pc:sldLayoutMk cId="704094982" sldId="2147483711"/>
          </pc:sldLayoutMkLst>
        </pc:sldLayoutChg>
        <pc:sldLayoutChg chg="delSp">
          <pc:chgData name="Lucy Lewis" userId="414a74f7-7f3d-4d48-9083-d6496a8fd312" providerId="ADAL" clId="{A45F9422-6ECB-4BED-A8E5-D28F0CB1883A}" dt="2025-07-07T10:38:24.208" v="0"/>
          <pc:sldLayoutMkLst>
            <pc:docMk/>
            <pc:sldMasterMk cId="3923094535" sldId="2147483696"/>
            <pc:sldLayoutMk cId="3276255685" sldId="2147483712"/>
          </pc:sldLayoutMkLst>
        </pc:sldLayoutChg>
      </pc:sldMasterChg>
    </pc:docChg>
  </pc:docChgLst>
  <pc:docChgLst>
    <pc:chgData name="Lucy Lewis" userId="S::l.lewis@christchurchsecondary.org.uk::414a74f7-7f3d-4d48-9083-d6496a8fd312" providerId="AD" clId="Web-{6F01BC68-9F50-32F8-335B-B8E32FEBCB75}"/>
    <pc:docChg chg="addSld delSld modSld sldOrd">
      <pc:chgData name="Lucy Lewis" userId="S::l.lewis@christchurchsecondary.org.uk::414a74f7-7f3d-4d48-9083-d6496a8fd312" providerId="AD" clId="Web-{6F01BC68-9F50-32F8-335B-B8E32FEBCB75}" dt="2025-06-25T09:51:45.287" v="13"/>
      <pc:docMkLst>
        <pc:docMk/>
      </pc:docMkLst>
      <pc:sldChg chg="ord">
        <pc:chgData name="Lucy Lewis" userId="S::l.lewis@christchurchsecondary.org.uk::414a74f7-7f3d-4d48-9083-d6496a8fd312" providerId="AD" clId="Web-{6F01BC68-9F50-32F8-335B-B8E32FEBCB75}" dt="2025-06-25T09:51:45.287" v="13"/>
        <pc:sldMkLst>
          <pc:docMk/>
          <pc:sldMk cId="1161549328" sldId="256"/>
        </pc:sldMkLst>
      </pc:sldChg>
      <pc:sldChg chg="del">
        <pc:chgData name="Lucy Lewis" userId="S::l.lewis@christchurchsecondary.org.uk::414a74f7-7f3d-4d48-9083-d6496a8fd312" providerId="AD" clId="Web-{6F01BC68-9F50-32F8-335B-B8E32FEBCB75}" dt="2025-06-25T09:48:54.218" v="5"/>
        <pc:sldMkLst>
          <pc:docMk/>
          <pc:sldMk cId="1644778989" sldId="264"/>
        </pc:sldMkLst>
      </pc:sldChg>
      <pc:sldChg chg="addSp delSp modSp">
        <pc:chgData name="Lucy Lewis" userId="S::l.lewis@christchurchsecondary.org.uk::414a74f7-7f3d-4d48-9083-d6496a8fd312" providerId="AD" clId="Web-{6F01BC68-9F50-32F8-335B-B8E32FEBCB75}" dt="2025-06-25T09:51:17.348" v="10"/>
        <pc:sldMkLst>
          <pc:docMk/>
          <pc:sldMk cId="3684788167" sldId="288"/>
        </pc:sldMkLst>
      </pc:sldChg>
      <pc:sldChg chg="del">
        <pc:chgData name="Lucy Lewis" userId="S::l.lewis@christchurchsecondary.org.uk::414a74f7-7f3d-4d48-9083-d6496a8fd312" providerId="AD" clId="Web-{6F01BC68-9F50-32F8-335B-B8E32FEBCB75}" dt="2025-06-25T09:48:49.187" v="4"/>
        <pc:sldMkLst>
          <pc:docMk/>
          <pc:sldMk cId="3541074076" sldId="290"/>
        </pc:sldMkLst>
      </pc:sldChg>
      <pc:sldChg chg="del">
        <pc:chgData name="Lucy Lewis" userId="S::l.lewis@christchurchsecondary.org.uk::414a74f7-7f3d-4d48-9083-d6496a8fd312" providerId="AD" clId="Web-{6F01BC68-9F50-32F8-335B-B8E32FEBCB75}" dt="2025-06-25T09:48:49.187" v="3"/>
        <pc:sldMkLst>
          <pc:docMk/>
          <pc:sldMk cId="238296627" sldId="291"/>
        </pc:sldMkLst>
      </pc:sldChg>
      <pc:sldChg chg="del">
        <pc:chgData name="Lucy Lewis" userId="S::l.lewis@christchurchsecondary.org.uk::414a74f7-7f3d-4d48-9083-d6496a8fd312" providerId="AD" clId="Web-{6F01BC68-9F50-32F8-335B-B8E32FEBCB75}" dt="2025-06-25T09:48:49.187" v="2"/>
        <pc:sldMkLst>
          <pc:docMk/>
          <pc:sldMk cId="1909872391" sldId="292"/>
        </pc:sldMkLst>
      </pc:sldChg>
      <pc:sldChg chg="del">
        <pc:chgData name="Lucy Lewis" userId="S::l.lewis@christchurchsecondary.org.uk::414a74f7-7f3d-4d48-9083-d6496a8fd312" providerId="AD" clId="Web-{6F01BC68-9F50-32F8-335B-B8E32FEBCB75}" dt="2025-06-25T09:48:49.171" v="1"/>
        <pc:sldMkLst>
          <pc:docMk/>
          <pc:sldMk cId="3208612891" sldId="293"/>
        </pc:sldMkLst>
      </pc:sldChg>
      <pc:sldChg chg="del">
        <pc:chgData name="Lucy Lewis" userId="S::l.lewis@christchurchsecondary.org.uk::414a74f7-7f3d-4d48-9083-d6496a8fd312" providerId="AD" clId="Web-{6F01BC68-9F50-32F8-335B-B8E32FEBCB75}" dt="2025-06-25T09:48:49.171" v="0"/>
        <pc:sldMkLst>
          <pc:docMk/>
          <pc:sldMk cId="1528071309" sldId="294"/>
        </pc:sldMkLst>
      </pc:sldChg>
      <pc:sldChg chg="del">
        <pc:chgData name="Lucy Lewis" userId="S::l.lewis@christchurchsecondary.org.uk::414a74f7-7f3d-4d48-9083-d6496a8fd312" providerId="AD" clId="Web-{6F01BC68-9F50-32F8-335B-B8E32FEBCB75}" dt="2025-06-25T09:49:46.876" v="7"/>
        <pc:sldMkLst>
          <pc:docMk/>
          <pc:sldMk cId="3132752951" sldId="296"/>
        </pc:sldMkLst>
      </pc:sldChg>
      <pc:sldChg chg="del">
        <pc:chgData name="Lucy Lewis" userId="S::l.lewis@christchurchsecondary.org.uk::414a74f7-7f3d-4d48-9083-d6496a8fd312" providerId="AD" clId="Web-{6F01BC68-9F50-32F8-335B-B8E32FEBCB75}" dt="2025-06-25T09:49:40.220" v="6"/>
        <pc:sldMkLst>
          <pc:docMk/>
          <pc:sldMk cId="2654814636" sldId="297"/>
        </pc:sldMkLst>
      </pc:sldChg>
      <pc:sldChg chg="addSp delSp modSp add">
        <pc:chgData name="Lucy Lewis" userId="S::l.lewis@christchurchsecondary.org.uk::414a74f7-7f3d-4d48-9083-d6496a8fd312" providerId="AD" clId="Web-{6F01BC68-9F50-32F8-335B-B8E32FEBCB75}" dt="2025-06-25T09:51:35.069" v="12"/>
        <pc:sldMkLst>
          <pc:docMk/>
          <pc:sldMk cId="2125219379" sldId="300"/>
        </pc:sldMkLst>
      </pc:sldChg>
    </pc:docChg>
  </pc:docChgLst>
  <pc:docChgLst>
    <pc:chgData name="Lucy Lewis" userId="S::l.lewis@christchurchsecondary.org.uk::414a74f7-7f3d-4d48-9083-d6496a8fd312" providerId="AD" clId="Web-{C885752D-E2EA-B33E-1E87-BA6D2CF0C211}"/>
    <pc:docChg chg="modSld">
      <pc:chgData name="Lucy Lewis" userId="S::l.lewis@christchurchsecondary.org.uk::414a74f7-7f3d-4d48-9083-d6496a8fd312" providerId="AD" clId="Web-{C885752D-E2EA-B33E-1E87-BA6D2CF0C211}" dt="2025-06-20T11:18:46.195" v="27" actId="20577"/>
      <pc:docMkLst>
        <pc:docMk/>
      </pc:docMkLst>
      <pc:sldChg chg="modSp">
        <pc:chgData name="Lucy Lewis" userId="S::l.lewis@christchurchsecondary.org.uk::414a74f7-7f3d-4d48-9083-d6496a8fd312" providerId="AD" clId="Web-{C885752D-E2EA-B33E-1E87-BA6D2CF0C211}" dt="2025-06-20T11:18:46.195" v="27" actId="20577"/>
        <pc:sldMkLst>
          <pc:docMk/>
          <pc:sldMk cId="2424973091" sldId="257"/>
        </pc:sldMkLst>
        <pc:spChg chg="mod">
          <ac:chgData name="Lucy Lewis" userId="S::l.lewis@christchurchsecondary.org.uk::414a74f7-7f3d-4d48-9083-d6496a8fd312" providerId="AD" clId="Web-{C885752D-E2EA-B33E-1E87-BA6D2CF0C211}" dt="2025-06-20T11:18:41.383" v="25" actId="20577"/>
          <ac:spMkLst>
            <pc:docMk/>
            <pc:sldMk cId="2424973091" sldId="257"/>
            <ac:spMk id="1884" creationId="{2BC148D2-B5C9-BB85-732C-C14473F71C28}"/>
          </ac:spMkLst>
        </pc:spChg>
        <pc:spChg chg="mod">
          <ac:chgData name="Lucy Lewis" userId="S::l.lewis@christchurchsecondary.org.uk::414a74f7-7f3d-4d48-9083-d6496a8fd312" providerId="AD" clId="Web-{C885752D-E2EA-B33E-1E87-BA6D2CF0C211}" dt="2025-06-20T11:18:43.680" v="26" actId="20577"/>
          <ac:spMkLst>
            <pc:docMk/>
            <pc:sldMk cId="2424973091" sldId="257"/>
            <ac:spMk id="1885" creationId="{5FD283D5-2669-B6B7-A84A-9E03BBFBB583}"/>
          </ac:spMkLst>
        </pc:spChg>
        <pc:spChg chg="mod">
          <ac:chgData name="Lucy Lewis" userId="S::l.lewis@christchurchsecondary.org.uk::414a74f7-7f3d-4d48-9083-d6496a8fd312" providerId="AD" clId="Web-{C885752D-E2EA-B33E-1E87-BA6D2CF0C211}" dt="2025-06-20T11:18:46.195" v="27" actId="20577"/>
          <ac:spMkLst>
            <pc:docMk/>
            <pc:sldMk cId="2424973091" sldId="257"/>
            <ac:spMk id="1887" creationId="{A583DDBA-B547-AD67-9ADF-0996B3C81751}"/>
          </ac:spMkLst>
        </pc:spChg>
      </pc:sldChg>
    </pc:docChg>
  </pc:docChgLst>
  <pc:docChgLst>
    <pc:chgData name="Lucy Lewis" userId="S::l.lewis@christchurchsecondary.org.uk::414a74f7-7f3d-4d48-9083-d6496a8fd312" providerId="AD" clId="Web-{3E910DA1-1969-F848-74AF-7A1595FC9E9D}"/>
    <pc:docChg chg="addSld modSld sldOrd">
      <pc:chgData name="Lucy Lewis" userId="S::l.lewis@christchurchsecondary.org.uk::414a74f7-7f3d-4d48-9083-d6496a8fd312" providerId="AD" clId="Web-{3E910DA1-1969-F848-74AF-7A1595FC9E9D}" dt="2025-06-16T09:15:08.229" v="11" actId="20577"/>
      <pc:docMkLst>
        <pc:docMk/>
      </pc:docMkLst>
      <pc:sldChg chg="ord">
        <pc:chgData name="Lucy Lewis" userId="S::l.lewis@christchurchsecondary.org.uk::414a74f7-7f3d-4d48-9083-d6496a8fd312" providerId="AD" clId="Web-{3E910DA1-1969-F848-74AF-7A1595FC9E9D}" dt="2025-06-16T09:14:30.040" v="0"/>
        <pc:sldMkLst>
          <pc:docMk/>
          <pc:sldMk cId="4131744046" sldId="287"/>
        </pc:sldMkLst>
      </pc:sldChg>
      <pc:sldChg chg="modSp new">
        <pc:chgData name="Lucy Lewis" userId="S::l.lewis@christchurchsecondary.org.uk::414a74f7-7f3d-4d48-9083-d6496a8fd312" providerId="AD" clId="Web-{3E910DA1-1969-F848-74AF-7A1595FC9E9D}" dt="2025-06-16T09:15:08.229" v="11" actId="20577"/>
        <pc:sldMkLst>
          <pc:docMk/>
          <pc:sldMk cId="1528071309" sldId="294"/>
        </pc:sldMkLst>
      </pc:sldChg>
    </pc:docChg>
  </pc:docChgLst>
  <pc:docChgLst>
    <pc:chgData name="Lucy Lewis" userId="S::l.lewis@christchurchsecondary.org.uk::414a74f7-7f3d-4d48-9083-d6496a8fd312" providerId="AD" clId="Web-{64BF3CF1-3F02-25E8-8883-D38F9E083AE2}"/>
    <pc:docChg chg="modSld">
      <pc:chgData name="Lucy Lewis" userId="S::l.lewis@christchurchsecondary.org.uk::414a74f7-7f3d-4d48-9083-d6496a8fd312" providerId="AD" clId="Web-{64BF3CF1-3F02-25E8-8883-D38F9E083AE2}" dt="2025-01-16T14:40:08.286" v="52" actId="20577"/>
      <pc:docMkLst>
        <pc:docMk/>
      </pc:docMkLst>
      <pc:sldChg chg="modSp">
        <pc:chgData name="Lucy Lewis" userId="S::l.lewis@christchurchsecondary.org.uk::414a74f7-7f3d-4d48-9083-d6496a8fd312" providerId="AD" clId="Web-{64BF3CF1-3F02-25E8-8883-D38F9E083AE2}" dt="2025-01-16T14:37:53.532" v="21" actId="20577"/>
        <pc:sldMkLst>
          <pc:docMk/>
          <pc:sldMk cId="2424973091" sldId="257"/>
        </pc:sldMkLst>
      </pc:sldChg>
      <pc:sldChg chg="modSp">
        <pc:chgData name="Lucy Lewis" userId="S::l.lewis@christchurchsecondary.org.uk::414a74f7-7f3d-4d48-9083-d6496a8fd312" providerId="AD" clId="Web-{64BF3CF1-3F02-25E8-8883-D38F9E083AE2}" dt="2025-01-16T14:39:23.941" v="37" actId="20577"/>
        <pc:sldMkLst>
          <pc:docMk/>
          <pc:sldMk cId="3541074076" sldId="290"/>
        </pc:sldMkLst>
      </pc:sldChg>
      <pc:sldChg chg="modSp">
        <pc:chgData name="Lucy Lewis" userId="S::l.lewis@christchurchsecondary.org.uk::414a74f7-7f3d-4d48-9083-d6496a8fd312" providerId="AD" clId="Web-{64BF3CF1-3F02-25E8-8883-D38F9E083AE2}" dt="2025-01-16T14:39:50.019" v="49" actId="20577"/>
        <pc:sldMkLst>
          <pc:docMk/>
          <pc:sldMk cId="238296627" sldId="291"/>
        </pc:sldMkLst>
      </pc:sldChg>
      <pc:sldChg chg="modSp">
        <pc:chgData name="Lucy Lewis" userId="S::l.lewis@christchurchsecondary.org.uk::414a74f7-7f3d-4d48-9083-d6496a8fd312" providerId="AD" clId="Web-{64BF3CF1-3F02-25E8-8883-D38F9E083AE2}" dt="2025-01-16T14:40:08.286" v="52" actId="20577"/>
        <pc:sldMkLst>
          <pc:docMk/>
          <pc:sldMk cId="1909872391" sldId="292"/>
        </pc:sldMkLst>
      </pc:sldChg>
    </pc:docChg>
  </pc:docChgLst>
  <pc:docChgLst>
    <pc:chgData name="Lucy Lewis" userId="S::l.lewis@christchurchsecondary.org.uk::414a74f7-7f3d-4d48-9083-d6496a8fd312" providerId="AD" clId="Web-{1D467AA5-FB40-0BF4-02A9-67E12512F27C}"/>
    <pc:docChg chg="modSld">
      <pc:chgData name="Lucy Lewis" userId="S::l.lewis@christchurchsecondary.org.uk::414a74f7-7f3d-4d48-9083-d6496a8fd312" providerId="AD" clId="Web-{1D467AA5-FB40-0BF4-02A9-67E12512F27C}" dt="2025-06-20T12:04:02.287" v="3" actId="20577"/>
      <pc:docMkLst>
        <pc:docMk/>
      </pc:docMkLst>
      <pc:sldChg chg="modSp">
        <pc:chgData name="Lucy Lewis" userId="S::l.lewis@christchurchsecondary.org.uk::414a74f7-7f3d-4d48-9083-d6496a8fd312" providerId="AD" clId="Web-{1D467AA5-FB40-0BF4-02A9-67E12512F27C}" dt="2025-06-20T12:04:02.287" v="3" actId="20577"/>
        <pc:sldMkLst>
          <pc:docMk/>
          <pc:sldMk cId="1644778989" sldId="264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0T17:02:59.5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511 0 24413,'0'7671'0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0T17:03:07.0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0 353 24485,'28679'-353'0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0T17:04:33.0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2848 24575,'12'0'0,"-1"-1"0,1-1 0,-1 0 0,1-1 0,-1 0 0,0 0 0,0-1 0,-1-1 0,1 0 0,-1 0 0,0-1 0,13-10 0,21-5 0,-37 19 0,-1 0 0,0 0 0,0-1 0,0 0 0,0-1 0,0 1 0,8-8 0,-2 1 0,2 0 0,-1 1 0,2 1 0,23-11 0,-24 12 0,0 0 0,0 0 0,-1-2 0,0 1 0,18-17 0,27-21 0,-46 38 0,0 0 0,-1-1 0,0-1 0,15-16 0,22-34 0,27-33 0,119-115 0,-7 44 0,-163 144 0,-2-1 0,0-2 0,-1 0 0,-1-1 0,-2-1 0,32-54 0,-30 45 0,245-382 0,-255 399 0,0-1 0,-1 0 0,-1 0 0,11-39 0,11-23 0,59-135 0,-47 95 0,35-162 0,-50 171 0,9-54 0,5-36 0,-41 200 0,0 0 0,0 0 0,0 0 0,0 0 0,0 0 0,0 0 0,1 0 0,-1 0 0,0 0 0,1 1 0,-1-1 0,0 0 0,1 0 0,-1 0 0,1 0 0,-1 0 0,1 1 0,0-1 0,-1 0 0,1 0 0,0 1 0,-1-1 0,1 0 0,0 1 0,0-1 0,0 1 0,0-1 0,0 1 0,0-1 0,1 1 0,-1 1 0,0-1 0,0 1 0,0-1 0,0 1 0,-1 0 0,1-1 0,0 1 0,0 0 0,0-1 0,0 1 0,-1 0 0,1 0 0,0 0 0,-1 0 0,1 0 0,0 0 0,-1 0 0,1 0 0,-1 0 0,0 0 0,1 0 0,-1 0 0,0 2 0,66 239 0,-52-184 0,14 45 0,-12-53 0,-3 0 0,9 68 0,8 32 0,-15-75 0,-12-55 0,1 1 0,1-1 0,1 0 0,9 23 0,-12-33 0,1-1 0,-1 1 0,-1 1 0,2 18 0,-3-18 0,1-1 0,0 1 0,1-1 0,6 18 0,36 105 0,25 76 0,-35-115 0,-25-73 0,-2 1 0,0 0 0,7 31 0,-4-5 0,3-1 0,22 52 0,-33-92 0,14 37 0,11 46 0,-23-74 0,1-1 0,0 1 0,9 15 0,-8-19 0,-1 0 0,-1 0 0,0 1 0,-1-1 0,5 26 0,-7-28 15,1 0 0,0 0 0,1 0 0,-1 0 0,9 13 0,6 15-1470,-14-25-5371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0T17:04:34.1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 24575,'0'-3'0,"3"-1"0,4 3 0,3 2 0,1 4 0,-2 4 0,1 3 0,1 3 0,2-2 0,-1 1 0,-2 1 0,-1-3 0,-1 0 0,-3 1 0,-1 2 0,-2 0 0,-1 1 0,-1-1-8191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0T17:04:34.7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24575,'3'3'0,"1"4"0,3 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0T17:04:35.3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24575,'3'3'0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0T17:04:35.7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0 1 24575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0T17:04:36.0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24575,'3'3'0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7-20T17:04:36.31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0 1 24575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5AD27-E75C-4EF3-8D00-F4FC8AEA176D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34A3C-F65B-4D4C-A624-096EE1250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226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9" name="Google Shape;190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0" name="Google Shape;191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212529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7468160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2" name="Google Shape;2112;gf3e6214305_0_3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3" name="Google Shape;2113;gf3e6214305_0_3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7644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4" name="Google Shape;2004;g11fba705b9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5" name="Google Shape;2005;g11fba705b9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39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3">
          <a:extLst>
            <a:ext uri="{FF2B5EF4-FFF2-40B4-BE49-F238E27FC236}">
              <a16:creationId xmlns:a16="http://schemas.microsoft.com/office/drawing/2014/main" id="{FA9AB9F9-C002-4FAC-59F6-B15DAC3C8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4" name="Google Shape;2004;g11fba705b9b_1_0:notes">
            <a:extLst>
              <a:ext uri="{FF2B5EF4-FFF2-40B4-BE49-F238E27FC236}">
                <a16:creationId xmlns:a16="http://schemas.microsoft.com/office/drawing/2014/main" id="{719EFBB4-8843-E086-CCAD-981B63E6A5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5" name="Google Shape;2005;g11fba705b9b_1_0:notes">
            <a:extLst>
              <a:ext uri="{FF2B5EF4-FFF2-40B4-BE49-F238E27FC236}">
                <a16:creationId xmlns:a16="http://schemas.microsoft.com/office/drawing/2014/main" id="{3BB0927C-58F6-884C-D4B9-EDBD6BF73B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9267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4" name="Google Shape;2014;gf3e6214305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5" name="Google Shape;2015;gf3e6214305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9521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3">
          <a:extLst>
            <a:ext uri="{FF2B5EF4-FFF2-40B4-BE49-F238E27FC236}">
              <a16:creationId xmlns:a16="http://schemas.microsoft.com/office/drawing/2014/main" id="{22FE5B55-E870-DD83-C616-789F3AA65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4" name="Google Shape;2014;gf3e6214305_0_106:notes">
            <a:extLst>
              <a:ext uri="{FF2B5EF4-FFF2-40B4-BE49-F238E27FC236}">
                <a16:creationId xmlns:a16="http://schemas.microsoft.com/office/drawing/2014/main" id="{0BF4E359-F68A-F81E-F95B-6539C5C288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5" name="Google Shape;2015;gf3e6214305_0_106:notes">
            <a:extLst>
              <a:ext uri="{FF2B5EF4-FFF2-40B4-BE49-F238E27FC236}">
                <a16:creationId xmlns:a16="http://schemas.microsoft.com/office/drawing/2014/main" id="{30A018E6-AB7B-179E-F0B0-A9217D152C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8912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3">
          <a:extLst>
            <a:ext uri="{FF2B5EF4-FFF2-40B4-BE49-F238E27FC236}">
              <a16:creationId xmlns:a16="http://schemas.microsoft.com/office/drawing/2014/main" id="{30DD17E1-6F39-E5FA-E3B3-4BEDA427A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4" name="Google Shape;2014;gf3e6214305_0_106:notes">
            <a:extLst>
              <a:ext uri="{FF2B5EF4-FFF2-40B4-BE49-F238E27FC236}">
                <a16:creationId xmlns:a16="http://schemas.microsoft.com/office/drawing/2014/main" id="{EFC1C918-F262-9123-D55F-57D8F61522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5" name="Google Shape;2015;gf3e6214305_0_106:notes">
            <a:extLst>
              <a:ext uri="{FF2B5EF4-FFF2-40B4-BE49-F238E27FC236}">
                <a16:creationId xmlns:a16="http://schemas.microsoft.com/office/drawing/2014/main" id="{2281CCFC-0F3E-3157-796B-4872CAFE14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7685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3">
          <a:extLst>
            <a:ext uri="{FF2B5EF4-FFF2-40B4-BE49-F238E27FC236}">
              <a16:creationId xmlns:a16="http://schemas.microsoft.com/office/drawing/2014/main" id="{52B700C0-640C-8D9A-FC4A-453B4B912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4" name="Google Shape;2014;gf3e6214305_0_106:notes">
            <a:extLst>
              <a:ext uri="{FF2B5EF4-FFF2-40B4-BE49-F238E27FC236}">
                <a16:creationId xmlns:a16="http://schemas.microsoft.com/office/drawing/2014/main" id="{BF876811-ED07-FFFF-BA9A-3AF03201A3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5" name="Google Shape;2015;gf3e6214305_0_106:notes">
            <a:extLst>
              <a:ext uri="{FF2B5EF4-FFF2-40B4-BE49-F238E27FC236}">
                <a16:creationId xmlns:a16="http://schemas.microsoft.com/office/drawing/2014/main" id="{D8F5B7AF-F318-ACD4-C79E-CF6717BF71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10114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3">
          <a:extLst>
            <a:ext uri="{FF2B5EF4-FFF2-40B4-BE49-F238E27FC236}">
              <a16:creationId xmlns:a16="http://schemas.microsoft.com/office/drawing/2014/main" id="{1B54704D-055C-0A54-08A1-C20E10736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4" name="Google Shape;2014;gf3e6214305_0_106:notes">
            <a:extLst>
              <a:ext uri="{FF2B5EF4-FFF2-40B4-BE49-F238E27FC236}">
                <a16:creationId xmlns:a16="http://schemas.microsoft.com/office/drawing/2014/main" id="{F4F1F537-2E67-41E0-52C7-D748851F4C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5" name="Google Shape;2015;gf3e6214305_0_106:notes">
            <a:extLst>
              <a:ext uri="{FF2B5EF4-FFF2-40B4-BE49-F238E27FC236}">
                <a16:creationId xmlns:a16="http://schemas.microsoft.com/office/drawing/2014/main" id="{4F2DEC83-99D9-30B6-CAB0-900BB684DC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7208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Answers:</a:t>
            </a:r>
          </a:p>
          <a:p>
            <a:pPr marL="228600" indent="-228600">
              <a:buAutoNum type="arabicPeriod"/>
            </a:pPr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334A3C-F65B-4D4C-A624-096EE12507C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119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AB7CC-2205-CE7C-3401-165C51179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8B6407-E6D8-6331-6B6C-96315A516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33602-FAC8-BB84-B7FF-A52CD4DAD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08BF6-7A8E-773C-9707-A6BA12DFA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A5FE8-E57C-D98E-C7DB-A3711678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89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21359-DFAB-490C-C5F0-D891A1461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C2BD04-3F80-3204-C710-CEEF9EC6A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9E8E6-6DB8-88C3-4228-948868275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6F794-06BD-149A-E5B9-F6098FA23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9FF34-4FC9-C9A6-A80A-AB487B90C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573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555460-D4DF-03DE-1020-4320BB6B59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943DE-FCC7-9E90-DD47-A892313DB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71188-412F-5BBA-50F9-1E4B0AEF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26A8C-9CDE-99F7-05F0-B5F03C69C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C2DBF-854F-B2C7-D846-2385A450A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209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re Id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57D75-3045-E84A-BB0F-AD365E0BB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2470" y="289169"/>
            <a:ext cx="11247059" cy="5658339"/>
          </a:xfrm>
        </p:spPr>
        <p:txBody>
          <a:bodyPr anchor="ctr" anchorCtr="1">
            <a:normAutofit/>
          </a:bodyPr>
          <a:lstStyle>
            <a:lvl1pPr algn="ctr">
              <a:defRPr sz="4000" b="0">
                <a:solidFill>
                  <a:srgbClr val="102F4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4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9"/>
          <p:cNvSpPr txBox="1">
            <a:spLocks noGrp="1"/>
          </p:cNvSpPr>
          <p:nvPr>
            <p:ph type="title"/>
          </p:nvPr>
        </p:nvSpPr>
        <p:spPr>
          <a:xfrm>
            <a:off x="4180817" y="2062067"/>
            <a:ext cx="6214800" cy="20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146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77" name="Google Shape;377;p9"/>
          <p:cNvSpPr txBox="1">
            <a:spLocks noGrp="1"/>
          </p:cNvSpPr>
          <p:nvPr>
            <p:ph type="subTitle" idx="1"/>
          </p:nvPr>
        </p:nvSpPr>
        <p:spPr>
          <a:xfrm>
            <a:off x="4180817" y="4176467"/>
            <a:ext cx="6214800" cy="1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 b="1">
                <a:solidFill>
                  <a:srgbClr val="1B2848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19293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DA76B-4D97-AB4A-98D3-A0AF7D6895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295" y="206939"/>
            <a:ext cx="8180075" cy="819349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Add title / lesson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AEBBA-117E-D744-802E-4441A2BD9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296" y="1088020"/>
            <a:ext cx="11802950" cy="5071160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5CAB956-8F85-405B-94EC-703EB4CC28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16937" y="293225"/>
            <a:ext cx="3532308" cy="733061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GB" dirty="0"/>
              <a:t>Working mode</a:t>
            </a:r>
          </a:p>
        </p:txBody>
      </p:sp>
    </p:spTree>
    <p:extLst>
      <p:ext uri="{BB962C8B-B14F-4D97-AF65-F5344CB8AC3E}">
        <p14:creationId xmlns:p14="http://schemas.microsoft.com/office/powerpoint/2010/main" val="621843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AB7CC-2205-CE7C-3401-165C51179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8B6407-E6D8-6331-6B6C-96315A516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33602-FAC8-BB84-B7FF-A52CD4DAD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08BF6-7A8E-773C-9707-A6BA12DFA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A5FE8-E57C-D98E-C7DB-A3711678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988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9CFB9-2A81-DAAC-AD24-132BEFD7C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4A546-CECE-046D-9DD9-0E9313DC0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EA822-3A5F-DEF9-E989-F3A4447AC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0A65D-1F8D-07A7-AA60-3D39CC4A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6C4DE-3653-FE0C-3729-795FEB330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508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217D6-8F2F-7D05-EE8C-247C846B5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AA5FB-400F-43F8-8E2D-7F3AE758E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541FF-C1C9-F030-7064-516651408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CBE8F-A055-0800-1AAB-8831DAB7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28ACB-FB38-FF7B-B633-7CAC9CF8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7735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04F3A-40B6-D7D2-72DF-2845BBC42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EE87A-B190-7608-AD94-8E184DA753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4B7B93-B91D-E251-992F-E391B14E6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9B7EF5-019E-7A2E-4034-26F9052F6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EE7A0-0AFF-3695-EC32-9603B302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8D909-5B57-381E-927C-B49A74420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1734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C4AB8-CF4F-6AC5-D0F8-C5A30CBA1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BFB7B-250B-2CB9-969C-6BA36BC3D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2156A5-9814-5676-2577-1B023F03F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6C88B-17EF-EB9C-A528-5B9B4A464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493105-0703-F25C-E074-AB6B30CDF1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F38DE6-FEAF-60A4-03A8-F1492D96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2E9AF4-6885-4E5A-6019-9FC2710E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6A55CA-8130-721F-1303-DA23377E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35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9CFB9-2A81-DAAC-AD24-132BEFD7C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4A546-CECE-046D-9DD9-0E9313DC0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EA822-3A5F-DEF9-E989-F3A4447AC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0A65D-1F8D-07A7-AA60-3D39CC4A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6C4DE-3653-FE0C-3729-795FEB330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415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ABFC-A7CE-99CC-13B4-3D33EFE6E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7AD185-198D-08DF-36C4-074AAC45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CD583E-C3C5-9830-DFC7-F732B9F1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92D2E-DFE0-246A-109D-5AA85B8FD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966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61EE9-20FD-887F-EA2B-374DB6B0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F62716-9577-76D4-8CBD-B3655028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8E124E-2FC9-6308-764E-59403427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7146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8B583-1003-B6C6-08AB-EBB1EE098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607C5-A333-DB06-DCD5-B4F36A63E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042A1-BB9C-80BA-1AB6-ED9699D4E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570CA-3BBD-266D-BF3D-A16340BA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37AEA-C1EB-B1E4-5C87-3D5E075F3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7AF9E-D0BE-D056-3292-D54B4FB1C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8991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85A91-AADB-8BC3-6152-7B7579724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821BA0-C187-CD1E-BE37-881F23C7C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F90ECE-3F97-3EED-1CC6-428ACCDCD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5631F-BAD1-E211-A58B-E1CBD02E4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2DA04-6FF1-5533-522E-352088AB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A927-898A-5402-C041-881B353A0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5289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21359-DFAB-490C-C5F0-D891A1461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C2BD04-3F80-3204-C710-CEEF9EC6A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9E8E6-6DB8-88C3-4228-948868275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6F794-06BD-149A-E5B9-F6098FA23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9FF34-4FC9-C9A6-A80A-AB487B90C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9600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555460-D4DF-03DE-1020-4320BB6B59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943DE-FCC7-9E90-DD47-A892313DB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71188-412F-5BBA-50F9-1E4B0AEF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26A8C-9CDE-99F7-05F0-B5F03C69C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C2DBF-854F-B2C7-D846-2385A450A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4113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DA76B-4D97-AB4A-98D3-A0AF7D6895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295" y="206939"/>
            <a:ext cx="8180075" cy="819349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Add title / lesson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AEBBA-117E-D744-802E-4441A2BD9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296" y="1088020"/>
            <a:ext cx="11802950" cy="5071160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5CAB956-8F85-405B-94EC-703EB4CC28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16937" y="293225"/>
            <a:ext cx="3532308" cy="733061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GB" dirty="0"/>
              <a:t>Working mode</a:t>
            </a:r>
          </a:p>
        </p:txBody>
      </p:sp>
    </p:spTree>
    <p:extLst>
      <p:ext uri="{BB962C8B-B14F-4D97-AF65-F5344CB8AC3E}">
        <p14:creationId xmlns:p14="http://schemas.microsoft.com/office/powerpoint/2010/main" val="15144384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9"/>
          <p:cNvSpPr txBox="1">
            <a:spLocks noGrp="1"/>
          </p:cNvSpPr>
          <p:nvPr>
            <p:ph type="title"/>
          </p:nvPr>
        </p:nvSpPr>
        <p:spPr>
          <a:xfrm>
            <a:off x="4180817" y="2062067"/>
            <a:ext cx="6214800" cy="20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146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77" name="Google Shape;377;p9"/>
          <p:cNvSpPr txBox="1">
            <a:spLocks noGrp="1"/>
          </p:cNvSpPr>
          <p:nvPr>
            <p:ph type="subTitle" idx="1"/>
          </p:nvPr>
        </p:nvSpPr>
        <p:spPr>
          <a:xfrm>
            <a:off x="4180817" y="4176467"/>
            <a:ext cx="6214800" cy="1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 b="1">
                <a:solidFill>
                  <a:srgbClr val="1B2848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04574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4"/>
          <p:cNvSpPr txBox="1">
            <a:spLocks noGrp="1"/>
          </p:cNvSpPr>
          <p:nvPr>
            <p:ph type="body" idx="1"/>
          </p:nvPr>
        </p:nvSpPr>
        <p:spPr>
          <a:xfrm>
            <a:off x="960000" y="1356967"/>
            <a:ext cx="10272000" cy="8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600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545384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Explan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9D2CB49D-3BA5-E936-A5A9-249B9BB3BB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9700" y="1097280"/>
            <a:ext cx="11863878" cy="55206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557814-DB3B-411F-B4B6-49DD6908E9EA}"/>
              </a:ext>
            </a:extLst>
          </p:cNvPr>
          <p:cNvSpPr txBox="1"/>
          <p:nvPr userDrawn="1"/>
        </p:nvSpPr>
        <p:spPr>
          <a:xfrm>
            <a:off x="139700" y="240040"/>
            <a:ext cx="524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solidFill>
                  <a:schemeClr val="bg1"/>
                </a:solidFill>
                <a:latin typeface="Century Gothic" panose="020B0502020202020204" pitchFamily="34" charset="0"/>
              </a:rPr>
              <a:t>Explanation</a:t>
            </a:r>
          </a:p>
        </p:txBody>
      </p:sp>
      <p:pic>
        <p:nvPicPr>
          <p:cNvPr id="5" name="Graphic 28" descr="Mute speaker">
            <a:extLst>
              <a:ext uri="{FF2B5EF4-FFF2-40B4-BE49-F238E27FC236}">
                <a16:creationId xmlns:a16="http://schemas.microsoft.com/office/drawing/2014/main" id="{8BF7B08C-B0E6-4B9E-88FB-BD0762BB1517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96600" y="0"/>
            <a:ext cx="914400" cy="914400"/>
          </a:xfrm>
          <a:prstGeom prst="rect">
            <a:avLst/>
          </a:prstGeom>
        </p:spPr>
      </p:pic>
      <p:sp>
        <p:nvSpPr>
          <p:cNvPr id="2" name="Explosion: 14 Points 1">
            <a:extLst>
              <a:ext uri="{FF2B5EF4-FFF2-40B4-BE49-F238E27FC236}">
                <a16:creationId xmlns:a16="http://schemas.microsoft.com/office/drawing/2014/main" id="{754B6DEF-401F-0DD8-DAEB-C965983E1278}"/>
              </a:ext>
            </a:extLst>
          </p:cNvPr>
          <p:cNvSpPr/>
          <p:nvPr userDrawn="1"/>
        </p:nvSpPr>
        <p:spPr>
          <a:xfrm>
            <a:off x="1849821" y="1837636"/>
            <a:ext cx="8492358" cy="4039968"/>
          </a:xfrm>
          <a:prstGeom prst="irregularSeal2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19">
            <a:extLst>
              <a:ext uri="{FF2B5EF4-FFF2-40B4-BE49-F238E27FC236}">
                <a16:creationId xmlns:a16="http://schemas.microsoft.com/office/drawing/2014/main" id="{DEAE6B0F-9583-4AE5-9011-49EC4E4F315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94538" y="3376450"/>
            <a:ext cx="4729655" cy="1177159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9715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217D6-8F2F-7D05-EE8C-247C846B5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AA5FB-400F-43F8-8E2D-7F3AE758E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541FF-C1C9-F030-7064-516651408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CBE8F-A055-0800-1AAB-8831DAB7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28ACB-FB38-FF7B-B633-7CAC9CF8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1670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AB7CC-2205-CE7C-3401-165C51179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8B6407-E6D8-6331-6B6C-96315A516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33602-FAC8-BB84-B7FF-A52CD4DAD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08BF6-7A8E-773C-9707-A6BA12DFA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A5FE8-E57C-D98E-C7DB-A3711678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2875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9CFB9-2A81-DAAC-AD24-132BEFD7C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4A546-CECE-046D-9DD9-0E9313DC0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EA822-3A5F-DEF9-E989-F3A4447AC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0A65D-1F8D-07A7-AA60-3D39CC4A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6C4DE-3653-FE0C-3729-795FEB330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4067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217D6-8F2F-7D05-EE8C-247C846B5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AA5FB-400F-43F8-8E2D-7F3AE758E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541FF-C1C9-F030-7064-516651408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CBE8F-A055-0800-1AAB-8831DAB7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28ACB-FB38-FF7B-B633-7CAC9CF8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7772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04F3A-40B6-D7D2-72DF-2845BBC42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EE87A-B190-7608-AD94-8E184DA753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4B7B93-B91D-E251-992F-E391B14E6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9B7EF5-019E-7A2E-4034-26F9052F6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EE7A0-0AFF-3695-EC32-9603B302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8D909-5B57-381E-927C-B49A74420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9850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C4AB8-CF4F-6AC5-D0F8-C5A30CBA1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BFB7B-250B-2CB9-969C-6BA36BC3D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2156A5-9814-5676-2577-1B023F03F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6C88B-17EF-EB9C-A528-5B9B4A464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493105-0703-F25C-E074-AB6B30CDF1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F38DE6-FEAF-60A4-03A8-F1492D96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2E9AF4-6885-4E5A-6019-9FC2710E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6A55CA-8130-721F-1303-DA23377E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6654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ABFC-A7CE-99CC-13B4-3D33EFE6E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7AD185-198D-08DF-36C4-074AAC45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CD583E-C3C5-9830-DFC7-F732B9F1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92D2E-DFE0-246A-109D-5AA85B8FD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1302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61EE9-20FD-887F-EA2B-374DB6B0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F62716-9577-76D4-8CBD-B3655028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8E124E-2FC9-6308-764E-59403427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9732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8B583-1003-B6C6-08AB-EBB1EE098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607C5-A333-DB06-DCD5-B4F36A63E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042A1-BB9C-80BA-1AB6-ED9699D4E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570CA-3BBD-266D-BF3D-A16340BA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37AEA-C1EB-B1E4-5C87-3D5E075F3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7AF9E-D0BE-D056-3292-D54B4FB1C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9546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85A91-AADB-8BC3-6152-7B7579724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821BA0-C187-CD1E-BE37-881F23C7C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F90ECE-3F97-3EED-1CC6-428ACCDCD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5631F-BAD1-E211-A58B-E1CBD02E4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2DA04-6FF1-5533-522E-352088AB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A927-898A-5402-C041-881B353A0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1654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21359-DFAB-490C-C5F0-D891A1461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C2BD04-3F80-3204-C710-CEEF9EC6A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9E8E6-6DB8-88C3-4228-948868275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6F794-06BD-149A-E5B9-F6098FA23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9FF34-4FC9-C9A6-A80A-AB487B90C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102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04F3A-40B6-D7D2-72DF-2845BBC42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EE87A-B190-7608-AD94-8E184DA753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4B7B93-B91D-E251-992F-E391B14E6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9B7EF5-019E-7A2E-4034-26F9052F6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EE7A0-0AFF-3695-EC32-9603B302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8D909-5B57-381E-927C-B49A74420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89669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555460-D4DF-03DE-1020-4320BB6B59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943DE-FCC7-9E90-DD47-A892313DB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71188-412F-5BBA-50F9-1E4B0AEF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26A8C-9CDE-99F7-05F0-B5F03C69C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C2DBF-854F-B2C7-D846-2385A450A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1171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DA76B-4D97-AB4A-98D3-A0AF7D6895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295" y="206939"/>
            <a:ext cx="8180075" cy="819349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Add title / lesson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AEBBA-117E-D744-802E-4441A2BD9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296" y="1088020"/>
            <a:ext cx="11802950" cy="5071160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5CAB956-8F85-405B-94EC-703EB4CC28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16937" y="293225"/>
            <a:ext cx="3532308" cy="733061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GB" dirty="0"/>
              <a:t>Working mode</a:t>
            </a:r>
          </a:p>
        </p:txBody>
      </p:sp>
    </p:spTree>
    <p:extLst>
      <p:ext uri="{BB962C8B-B14F-4D97-AF65-F5344CB8AC3E}">
        <p14:creationId xmlns:p14="http://schemas.microsoft.com/office/powerpoint/2010/main" val="33305982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9"/>
          <p:cNvSpPr txBox="1">
            <a:spLocks noGrp="1"/>
          </p:cNvSpPr>
          <p:nvPr>
            <p:ph type="title"/>
          </p:nvPr>
        </p:nvSpPr>
        <p:spPr>
          <a:xfrm>
            <a:off x="4180817" y="2062067"/>
            <a:ext cx="6214800" cy="20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146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77" name="Google Shape;377;p9"/>
          <p:cNvSpPr txBox="1">
            <a:spLocks noGrp="1"/>
          </p:cNvSpPr>
          <p:nvPr>
            <p:ph type="subTitle" idx="1"/>
          </p:nvPr>
        </p:nvSpPr>
        <p:spPr>
          <a:xfrm>
            <a:off x="4180817" y="4176467"/>
            <a:ext cx="6214800" cy="1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 b="1">
                <a:solidFill>
                  <a:srgbClr val="1B2848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733233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p21"/>
          <p:cNvSpPr txBox="1">
            <a:spLocks noGrp="1"/>
          </p:cNvSpPr>
          <p:nvPr>
            <p:ph type="title" hasCustomPrompt="1"/>
          </p:nvPr>
        </p:nvSpPr>
        <p:spPr>
          <a:xfrm>
            <a:off x="960000" y="2553567"/>
            <a:ext cx="2092000" cy="10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12" name="Google Shape;912;p21"/>
          <p:cNvSpPr txBox="1">
            <a:spLocks noGrp="1"/>
          </p:cNvSpPr>
          <p:nvPr>
            <p:ph type="subTitle" idx="1"/>
          </p:nvPr>
        </p:nvSpPr>
        <p:spPr>
          <a:xfrm>
            <a:off x="960000" y="4129433"/>
            <a:ext cx="28936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3" name="Google Shape;913;p21"/>
          <p:cNvSpPr txBox="1">
            <a:spLocks noGrp="1"/>
          </p:cNvSpPr>
          <p:nvPr>
            <p:ph type="title" idx="2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914" name="Google Shape;914;p21"/>
          <p:cNvSpPr txBox="1">
            <a:spLocks noGrp="1"/>
          </p:cNvSpPr>
          <p:nvPr>
            <p:ph type="subTitle" idx="3"/>
          </p:nvPr>
        </p:nvSpPr>
        <p:spPr>
          <a:xfrm>
            <a:off x="960000" y="3563799"/>
            <a:ext cx="2893600" cy="52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>
                <a:solidFill>
                  <a:schemeClr val="accent2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915" name="Google Shape;915;p21"/>
          <p:cNvSpPr txBox="1">
            <a:spLocks noGrp="1"/>
          </p:cNvSpPr>
          <p:nvPr>
            <p:ph type="title" idx="4" hasCustomPrompt="1"/>
          </p:nvPr>
        </p:nvSpPr>
        <p:spPr>
          <a:xfrm>
            <a:off x="4001760" y="2553567"/>
            <a:ext cx="2092000" cy="10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16" name="Google Shape;916;p21"/>
          <p:cNvSpPr txBox="1">
            <a:spLocks noGrp="1"/>
          </p:cNvSpPr>
          <p:nvPr>
            <p:ph type="subTitle" idx="5"/>
          </p:nvPr>
        </p:nvSpPr>
        <p:spPr>
          <a:xfrm>
            <a:off x="4001760" y="4129433"/>
            <a:ext cx="28936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7" name="Google Shape;917;p21"/>
          <p:cNvSpPr txBox="1">
            <a:spLocks noGrp="1"/>
          </p:cNvSpPr>
          <p:nvPr>
            <p:ph type="subTitle" idx="6"/>
          </p:nvPr>
        </p:nvSpPr>
        <p:spPr>
          <a:xfrm>
            <a:off x="4001764" y="3563799"/>
            <a:ext cx="2893600" cy="52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>
                <a:solidFill>
                  <a:schemeClr val="accent2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918" name="Google Shape;918;p21"/>
          <p:cNvSpPr txBox="1">
            <a:spLocks noGrp="1"/>
          </p:cNvSpPr>
          <p:nvPr>
            <p:ph type="title" idx="7" hasCustomPrompt="1"/>
          </p:nvPr>
        </p:nvSpPr>
        <p:spPr>
          <a:xfrm>
            <a:off x="7043519" y="2553567"/>
            <a:ext cx="2092000" cy="10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919" name="Google Shape;919;p21"/>
          <p:cNvSpPr txBox="1">
            <a:spLocks noGrp="1"/>
          </p:cNvSpPr>
          <p:nvPr>
            <p:ph type="subTitle" idx="8"/>
          </p:nvPr>
        </p:nvSpPr>
        <p:spPr>
          <a:xfrm>
            <a:off x="7043519" y="4129433"/>
            <a:ext cx="2893600" cy="64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0" name="Google Shape;920;p21"/>
          <p:cNvSpPr txBox="1">
            <a:spLocks noGrp="1"/>
          </p:cNvSpPr>
          <p:nvPr>
            <p:ph type="subTitle" idx="9"/>
          </p:nvPr>
        </p:nvSpPr>
        <p:spPr>
          <a:xfrm>
            <a:off x="7043529" y="3563799"/>
            <a:ext cx="2893600" cy="52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>
                <a:solidFill>
                  <a:schemeClr val="accent2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3314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C4AB8-CF4F-6AC5-D0F8-C5A30CBA1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BFB7B-250B-2CB9-969C-6BA36BC3D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2156A5-9814-5676-2577-1B023F03F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6C88B-17EF-EB9C-A528-5B9B4A464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493105-0703-F25C-E074-AB6B30CDF1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F38DE6-FEAF-60A4-03A8-F1492D96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2E9AF4-6885-4E5A-6019-9FC2710E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6A55CA-8130-721F-1303-DA23377E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8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ABFC-A7CE-99CC-13B4-3D33EFE6E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7AD185-198D-08DF-36C4-074AAC45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CD583E-C3C5-9830-DFC7-F732B9F1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92D2E-DFE0-246A-109D-5AA85B8FD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863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61EE9-20FD-887F-EA2B-374DB6B0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F62716-9577-76D4-8CBD-B3655028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8E124E-2FC9-6308-764E-59403427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170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8B583-1003-B6C6-08AB-EBB1EE098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607C5-A333-DB06-DCD5-B4F36A63E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042A1-BB9C-80BA-1AB6-ED9699D4E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570CA-3BBD-266D-BF3D-A16340BA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37AEA-C1EB-B1E4-5C87-3D5E075F3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7AF9E-D0BE-D056-3292-D54B4FB1C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022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85A91-AADB-8BC3-6152-7B7579724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821BA0-C187-CD1E-BE37-881F23C7C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F90ECE-3F97-3EED-1CC6-428ACCDCD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5631F-BAD1-E211-A58B-E1CBD02E4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2DA04-6FF1-5533-522E-352088AB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A927-898A-5402-C041-881B353A0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825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9C41A-2314-925B-5616-F9E7623C4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00D29-EC17-6BA8-C1A0-149035D76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D50A1-73CA-1E8A-4B1E-549886892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43101-ABCC-5DCA-61F2-37E5A46DB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E31F0-92AB-371D-2F90-DABF99597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094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9C41A-2314-925B-5616-F9E7623C4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00D29-EC17-6BA8-C1A0-149035D76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D50A1-73CA-1E8A-4B1E-549886892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43101-ABCC-5DCA-61F2-37E5A46DB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E31F0-92AB-371D-2F90-DABF99597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89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9C41A-2314-925B-5616-F9E7623C4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00D29-EC17-6BA8-C1A0-149035D76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D50A1-73CA-1E8A-4B1E-549886892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43101-ABCC-5DCA-61F2-37E5A46DB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E31F0-92AB-371D-2F90-DABF99597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538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16.png"/><Relationship Id="rId3" Type="http://schemas.openxmlformats.org/officeDocument/2006/relationships/image" Target="../media/image110.png"/><Relationship Id="rId7" Type="http://schemas.openxmlformats.org/officeDocument/2006/relationships/image" Target="../media/image13.png"/><Relationship Id="rId12" Type="http://schemas.openxmlformats.org/officeDocument/2006/relationships/customXml" Target="../ink/ink6.xml"/><Relationship Id="rId17" Type="http://schemas.openxmlformats.org/officeDocument/2006/relationships/customXml" Target="../ink/ink9.xml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1" Type="http://schemas.openxmlformats.org/officeDocument/2006/relationships/slideLayout" Target="../slideLayouts/slideLayout14.xml"/><Relationship Id="rId6" Type="http://schemas.openxmlformats.org/officeDocument/2006/relationships/customXml" Target="../ink/ink3.xml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5" Type="http://schemas.openxmlformats.org/officeDocument/2006/relationships/image" Target="../media/image17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14.png"/><Relationship Id="rId14" Type="http://schemas.openxmlformats.org/officeDocument/2006/relationships/customXml" Target="../ink/ink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8E1"/>
        </a:solidFill>
        <a:effectLst/>
      </p:bgPr>
    </p:bg>
    <p:spTree>
      <p:nvGrpSpPr>
        <p:cNvPr id="1" name="Shape 1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Google Shape;1914;p45"/>
          <p:cNvSpPr/>
          <p:nvPr/>
        </p:nvSpPr>
        <p:spPr>
          <a:xfrm>
            <a:off x="-141250" y="3049235"/>
            <a:ext cx="2223596" cy="734059"/>
          </a:xfrm>
          <a:custGeom>
            <a:avLst/>
            <a:gdLst/>
            <a:ahLst/>
            <a:cxnLst/>
            <a:rect l="l" t="t" r="r" b="b"/>
            <a:pathLst>
              <a:path w="16310" h="6787" extrusionOk="0">
                <a:moveTo>
                  <a:pt x="3413" y="1"/>
                </a:moveTo>
                <a:cubicBezTo>
                  <a:pt x="2568" y="1"/>
                  <a:pt x="1703" y="417"/>
                  <a:pt x="1313" y="1159"/>
                </a:cubicBezTo>
                <a:cubicBezTo>
                  <a:pt x="993" y="1781"/>
                  <a:pt x="1024" y="2529"/>
                  <a:pt x="1248" y="3188"/>
                </a:cubicBezTo>
                <a:cubicBezTo>
                  <a:pt x="1466" y="3847"/>
                  <a:pt x="1862" y="4437"/>
                  <a:pt x="2247" y="5013"/>
                </a:cubicBezTo>
                <a:cubicBezTo>
                  <a:pt x="2030" y="4706"/>
                  <a:pt x="1652" y="4539"/>
                  <a:pt x="1274" y="4539"/>
                </a:cubicBezTo>
                <a:cubicBezTo>
                  <a:pt x="985" y="4539"/>
                  <a:pt x="698" y="4642"/>
                  <a:pt x="486" y="4840"/>
                </a:cubicBezTo>
                <a:cubicBezTo>
                  <a:pt x="1" y="5301"/>
                  <a:pt x="64" y="6376"/>
                  <a:pt x="595" y="6786"/>
                </a:cubicBezTo>
                <a:lnTo>
                  <a:pt x="16309" y="6786"/>
                </a:lnTo>
                <a:cubicBezTo>
                  <a:pt x="16111" y="5537"/>
                  <a:pt x="15644" y="4278"/>
                  <a:pt x="14742" y="3387"/>
                </a:cubicBezTo>
                <a:cubicBezTo>
                  <a:pt x="14409" y="3061"/>
                  <a:pt x="14025" y="2766"/>
                  <a:pt x="13570" y="2632"/>
                </a:cubicBezTo>
                <a:cubicBezTo>
                  <a:pt x="13417" y="2580"/>
                  <a:pt x="13251" y="2555"/>
                  <a:pt x="13091" y="2555"/>
                </a:cubicBezTo>
                <a:cubicBezTo>
                  <a:pt x="12776" y="2555"/>
                  <a:pt x="12476" y="2645"/>
                  <a:pt x="12238" y="2837"/>
                </a:cubicBezTo>
                <a:cubicBezTo>
                  <a:pt x="11893" y="3125"/>
                  <a:pt x="11753" y="3669"/>
                  <a:pt x="11977" y="4053"/>
                </a:cubicBezTo>
                <a:cubicBezTo>
                  <a:pt x="11535" y="3362"/>
                  <a:pt x="11080" y="2657"/>
                  <a:pt x="10415" y="2178"/>
                </a:cubicBezTo>
                <a:cubicBezTo>
                  <a:pt x="9992" y="1870"/>
                  <a:pt x="9461" y="1678"/>
                  <a:pt x="8943" y="1678"/>
                </a:cubicBezTo>
                <a:cubicBezTo>
                  <a:pt x="8628" y="1678"/>
                  <a:pt x="8329" y="1749"/>
                  <a:pt x="8052" y="1909"/>
                </a:cubicBezTo>
                <a:cubicBezTo>
                  <a:pt x="7553" y="2204"/>
                  <a:pt x="7266" y="2857"/>
                  <a:pt x="7407" y="3387"/>
                </a:cubicBezTo>
                <a:cubicBezTo>
                  <a:pt x="7029" y="2689"/>
                  <a:pt x="6631" y="1998"/>
                  <a:pt x="6107" y="1403"/>
                </a:cubicBezTo>
                <a:cubicBezTo>
                  <a:pt x="5487" y="698"/>
                  <a:pt x="4648" y="130"/>
                  <a:pt x="3712" y="21"/>
                </a:cubicBezTo>
                <a:cubicBezTo>
                  <a:pt x="3611" y="7"/>
                  <a:pt x="3514" y="1"/>
                  <a:pt x="341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0" y="161050"/>
            <a:ext cx="12192000" cy="632751"/>
          </a:xfrm>
          <a:prstGeom prst="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/>
            <a:r>
              <a:rPr lang="en-GB" sz="3600" b="1" u="sng" kern="0" dirty="0">
                <a:solidFill>
                  <a:srgbClr val="212529"/>
                </a:solidFill>
                <a:latin typeface="Century Gothic"/>
                <a:sym typeface="Arial"/>
              </a:rPr>
              <a:t>Do Now</a:t>
            </a:r>
            <a:endParaRPr lang="en-US" dirty="0"/>
          </a:p>
        </p:txBody>
      </p:sp>
      <p:sp>
        <p:nvSpPr>
          <p:cNvPr id="2" name="Google Shape;1914;p45">
            <a:extLst>
              <a:ext uri="{FF2B5EF4-FFF2-40B4-BE49-F238E27FC236}">
                <a16:creationId xmlns:a16="http://schemas.microsoft.com/office/drawing/2014/main" id="{402A9434-CD21-2BCC-CEE9-8138D45C1ED4}"/>
              </a:ext>
            </a:extLst>
          </p:cNvPr>
          <p:cNvSpPr/>
          <p:nvPr/>
        </p:nvSpPr>
        <p:spPr>
          <a:xfrm>
            <a:off x="886466" y="3476351"/>
            <a:ext cx="2223596" cy="734059"/>
          </a:xfrm>
          <a:custGeom>
            <a:avLst/>
            <a:gdLst/>
            <a:ahLst/>
            <a:cxnLst/>
            <a:rect l="l" t="t" r="r" b="b"/>
            <a:pathLst>
              <a:path w="16310" h="6787" extrusionOk="0">
                <a:moveTo>
                  <a:pt x="3413" y="1"/>
                </a:moveTo>
                <a:cubicBezTo>
                  <a:pt x="2568" y="1"/>
                  <a:pt x="1703" y="417"/>
                  <a:pt x="1313" y="1159"/>
                </a:cubicBezTo>
                <a:cubicBezTo>
                  <a:pt x="993" y="1781"/>
                  <a:pt x="1024" y="2529"/>
                  <a:pt x="1248" y="3188"/>
                </a:cubicBezTo>
                <a:cubicBezTo>
                  <a:pt x="1466" y="3847"/>
                  <a:pt x="1862" y="4437"/>
                  <a:pt x="2247" y="5013"/>
                </a:cubicBezTo>
                <a:cubicBezTo>
                  <a:pt x="2030" y="4706"/>
                  <a:pt x="1652" y="4539"/>
                  <a:pt x="1274" y="4539"/>
                </a:cubicBezTo>
                <a:cubicBezTo>
                  <a:pt x="985" y="4539"/>
                  <a:pt x="698" y="4642"/>
                  <a:pt x="486" y="4840"/>
                </a:cubicBezTo>
                <a:cubicBezTo>
                  <a:pt x="1" y="5301"/>
                  <a:pt x="64" y="6376"/>
                  <a:pt x="595" y="6786"/>
                </a:cubicBezTo>
                <a:lnTo>
                  <a:pt x="16309" y="6786"/>
                </a:lnTo>
                <a:cubicBezTo>
                  <a:pt x="16111" y="5537"/>
                  <a:pt x="15644" y="4278"/>
                  <a:pt x="14742" y="3387"/>
                </a:cubicBezTo>
                <a:cubicBezTo>
                  <a:pt x="14409" y="3061"/>
                  <a:pt x="14025" y="2766"/>
                  <a:pt x="13570" y="2632"/>
                </a:cubicBezTo>
                <a:cubicBezTo>
                  <a:pt x="13417" y="2580"/>
                  <a:pt x="13251" y="2555"/>
                  <a:pt x="13091" y="2555"/>
                </a:cubicBezTo>
                <a:cubicBezTo>
                  <a:pt x="12776" y="2555"/>
                  <a:pt x="12476" y="2645"/>
                  <a:pt x="12238" y="2837"/>
                </a:cubicBezTo>
                <a:cubicBezTo>
                  <a:pt x="11893" y="3125"/>
                  <a:pt x="11753" y="3669"/>
                  <a:pt x="11977" y="4053"/>
                </a:cubicBezTo>
                <a:cubicBezTo>
                  <a:pt x="11535" y="3362"/>
                  <a:pt x="11080" y="2657"/>
                  <a:pt x="10415" y="2178"/>
                </a:cubicBezTo>
                <a:cubicBezTo>
                  <a:pt x="9992" y="1870"/>
                  <a:pt x="9461" y="1678"/>
                  <a:pt x="8943" y="1678"/>
                </a:cubicBezTo>
                <a:cubicBezTo>
                  <a:pt x="8628" y="1678"/>
                  <a:pt x="8329" y="1749"/>
                  <a:pt x="8052" y="1909"/>
                </a:cubicBezTo>
                <a:cubicBezTo>
                  <a:pt x="7553" y="2204"/>
                  <a:pt x="7266" y="2857"/>
                  <a:pt x="7407" y="3387"/>
                </a:cubicBezTo>
                <a:cubicBezTo>
                  <a:pt x="7029" y="2689"/>
                  <a:pt x="6631" y="1998"/>
                  <a:pt x="6107" y="1403"/>
                </a:cubicBezTo>
                <a:cubicBezTo>
                  <a:pt x="5487" y="698"/>
                  <a:pt x="4648" y="130"/>
                  <a:pt x="3712" y="21"/>
                </a:cubicBezTo>
                <a:cubicBezTo>
                  <a:pt x="3611" y="7"/>
                  <a:pt x="3514" y="1"/>
                  <a:pt x="341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883" name="Rectangle 1882">
            <a:extLst>
              <a:ext uri="{FF2B5EF4-FFF2-40B4-BE49-F238E27FC236}">
                <a16:creationId xmlns:a16="http://schemas.microsoft.com/office/drawing/2014/main" id="{C13C114A-EFAB-60F2-26D0-D909BB288195}"/>
              </a:ext>
            </a:extLst>
          </p:cNvPr>
          <p:cNvSpPr/>
          <p:nvPr/>
        </p:nvSpPr>
        <p:spPr>
          <a:xfrm>
            <a:off x="1519434" y="1765971"/>
            <a:ext cx="2989484" cy="20959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kern="0" dirty="0">
                <a:solidFill>
                  <a:srgbClr val="212529"/>
                </a:solidFill>
                <a:latin typeface="Century Gothic"/>
                <a:sym typeface="Arial"/>
              </a:rPr>
              <a:t>Erik is </a:t>
            </a:r>
            <a:r>
              <a:rPr lang="en-GB" sz="2400" b="1" kern="0" dirty="0">
                <a:solidFill>
                  <a:srgbClr val="212529"/>
                </a:solidFill>
                <a:latin typeface="Century Gothic"/>
                <a:sym typeface="Arial"/>
              </a:rPr>
              <a:t>exploited </a:t>
            </a:r>
            <a:r>
              <a:rPr lang="en-GB" sz="2400" kern="0" dirty="0">
                <a:solidFill>
                  <a:srgbClr val="212529"/>
                </a:solidFill>
                <a:latin typeface="Century Gothic"/>
                <a:sym typeface="Arial"/>
              </a:rPr>
              <a:t>by County Lines gangs. What does </a:t>
            </a:r>
            <a:r>
              <a:rPr lang="en-GB" sz="2400" b="1" kern="0" dirty="0">
                <a:solidFill>
                  <a:srgbClr val="212529"/>
                </a:solidFill>
                <a:latin typeface="Century Gothic"/>
                <a:sym typeface="Arial"/>
              </a:rPr>
              <a:t>exploited </a:t>
            </a:r>
            <a:r>
              <a:rPr lang="en-GB" sz="2400" kern="0" dirty="0">
                <a:solidFill>
                  <a:srgbClr val="212529"/>
                </a:solidFill>
                <a:latin typeface="Century Gothic"/>
              </a:rPr>
              <a:t>mean</a:t>
            </a:r>
            <a:r>
              <a:rPr lang="en-GB" sz="2400" kern="0" dirty="0">
                <a:solidFill>
                  <a:srgbClr val="212529"/>
                </a:solidFill>
                <a:latin typeface="Century Gothic"/>
                <a:sym typeface="Arial"/>
              </a:rPr>
              <a:t>?</a:t>
            </a:r>
          </a:p>
        </p:txBody>
      </p:sp>
      <p:sp>
        <p:nvSpPr>
          <p:cNvPr id="1884" name="Rectangle 1883">
            <a:extLst>
              <a:ext uri="{FF2B5EF4-FFF2-40B4-BE49-F238E27FC236}">
                <a16:creationId xmlns:a16="http://schemas.microsoft.com/office/drawing/2014/main" id="{2BC148D2-B5C9-BB85-732C-C14473F71C28}"/>
              </a:ext>
            </a:extLst>
          </p:cNvPr>
          <p:cNvSpPr/>
          <p:nvPr/>
        </p:nvSpPr>
        <p:spPr>
          <a:xfrm>
            <a:off x="4611627" y="1749845"/>
            <a:ext cx="2989484" cy="20959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kern="0" dirty="0">
                <a:solidFill>
                  <a:srgbClr val="212529"/>
                </a:solidFill>
                <a:latin typeface="Century Gothic"/>
              </a:rPr>
              <a:t>Erik is </a:t>
            </a:r>
            <a:r>
              <a:rPr lang="en-GB" sz="2400" b="1" kern="0" dirty="0">
                <a:solidFill>
                  <a:srgbClr val="212529"/>
                </a:solidFill>
                <a:latin typeface="Century Gothic"/>
              </a:rPr>
              <a:t>parentified</a:t>
            </a:r>
            <a:r>
              <a:rPr lang="en-GB" sz="2400" kern="0" dirty="0">
                <a:solidFill>
                  <a:srgbClr val="212529"/>
                </a:solidFill>
                <a:latin typeface="Century Gothic"/>
              </a:rPr>
              <a:t>.  Give an example of </a:t>
            </a:r>
            <a:r>
              <a:rPr lang="en-GB" sz="2400" b="1" kern="0" dirty="0">
                <a:solidFill>
                  <a:srgbClr val="212529"/>
                </a:solidFill>
                <a:latin typeface="Century Gothic"/>
              </a:rPr>
              <a:t>parentification.</a:t>
            </a:r>
            <a:endParaRPr lang="en-GB" sz="2400" kern="0" dirty="0">
              <a:solidFill>
                <a:srgbClr val="212529"/>
              </a:solidFill>
              <a:latin typeface="Century Gothic"/>
            </a:endParaRPr>
          </a:p>
        </p:txBody>
      </p:sp>
      <p:sp>
        <p:nvSpPr>
          <p:cNvPr id="1885" name="Rectangle 1884">
            <a:extLst>
              <a:ext uri="{FF2B5EF4-FFF2-40B4-BE49-F238E27FC236}">
                <a16:creationId xmlns:a16="http://schemas.microsoft.com/office/drawing/2014/main" id="{5FD283D5-2669-B6B7-A84A-9E03BBFBB583}"/>
              </a:ext>
            </a:extLst>
          </p:cNvPr>
          <p:cNvSpPr/>
          <p:nvPr/>
        </p:nvSpPr>
        <p:spPr>
          <a:xfrm>
            <a:off x="7747226" y="1749845"/>
            <a:ext cx="2989484" cy="20959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/>
            <a:r>
              <a:rPr lang="en-GB" sz="2000" kern="0" dirty="0">
                <a:solidFill>
                  <a:srgbClr val="212529"/>
                </a:solidFill>
                <a:latin typeface="Century Gothic"/>
              </a:rPr>
              <a:t>Erik was in a </a:t>
            </a:r>
            <a:r>
              <a:rPr lang="en-GB" sz="2000" b="1" kern="0" dirty="0">
                <a:solidFill>
                  <a:srgbClr val="212529"/>
                </a:solidFill>
                <a:latin typeface="Century Gothic"/>
              </a:rPr>
              <a:t>dilemma</a:t>
            </a:r>
            <a:r>
              <a:rPr lang="en-GB" sz="2000" kern="0" dirty="0">
                <a:solidFill>
                  <a:srgbClr val="212529"/>
                </a:solidFill>
                <a:latin typeface="Century Gothic"/>
              </a:rPr>
              <a:t>.  What does </a:t>
            </a:r>
            <a:r>
              <a:rPr lang="en-GB" sz="2000" b="1" kern="0" dirty="0">
                <a:solidFill>
                  <a:srgbClr val="212529"/>
                </a:solidFill>
                <a:latin typeface="Century Gothic"/>
              </a:rPr>
              <a:t>dilemma </a:t>
            </a:r>
            <a:r>
              <a:rPr lang="en-GB" sz="2000" kern="0" dirty="0">
                <a:solidFill>
                  <a:srgbClr val="212529"/>
                </a:solidFill>
                <a:latin typeface="Century Gothic"/>
              </a:rPr>
              <a:t>mean?</a:t>
            </a:r>
          </a:p>
        </p:txBody>
      </p:sp>
      <p:pic>
        <p:nvPicPr>
          <p:cNvPr id="1886" name="Picture 1885">
            <a:extLst>
              <a:ext uri="{FF2B5EF4-FFF2-40B4-BE49-F238E27FC236}">
                <a16:creationId xmlns:a16="http://schemas.microsoft.com/office/drawing/2014/main" id="{3CC8C016-0417-9EFE-E870-EFAF5558C3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540" r="16195" b="25579"/>
          <a:stretch/>
        </p:blipFill>
        <p:spPr>
          <a:xfrm>
            <a:off x="573902" y="822054"/>
            <a:ext cx="2578168" cy="1289084"/>
          </a:xfrm>
          <a:prstGeom prst="rect">
            <a:avLst/>
          </a:prstGeom>
        </p:spPr>
      </p:pic>
      <p:sp>
        <p:nvSpPr>
          <p:cNvPr id="1887" name="Rectangle 1886">
            <a:extLst>
              <a:ext uri="{FF2B5EF4-FFF2-40B4-BE49-F238E27FC236}">
                <a16:creationId xmlns:a16="http://schemas.microsoft.com/office/drawing/2014/main" id="{A583DDBA-B547-AD67-9ADF-0996B3C81751}"/>
              </a:ext>
            </a:extLst>
          </p:cNvPr>
          <p:cNvSpPr/>
          <p:nvPr/>
        </p:nvSpPr>
        <p:spPr>
          <a:xfrm>
            <a:off x="1486126" y="3955176"/>
            <a:ext cx="2989484" cy="20959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kern="0" dirty="0">
                <a:solidFill>
                  <a:srgbClr val="212529"/>
                </a:solidFill>
                <a:latin typeface="Century Gothic"/>
              </a:rPr>
              <a:t>What does the </a:t>
            </a:r>
            <a:r>
              <a:rPr lang="en-GB" sz="2400" b="1" kern="0" dirty="0">
                <a:solidFill>
                  <a:srgbClr val="212529"/>
                </a:solidFill>
                <a:latin typeface="Century Gothic"/>
              </a:rPr>
              <a:t>extended metaphor </a:t>
            </a:r>
            <a:r>
              <a:rPr lang="en-GB" sz="2400" kern="0" dirty="0">
                <a:solidFill>
                  <a:srgbClr val="212529"/>
                </a:solidFill>
                <a:latin typeface="Century Gothic"/>
              </a:rPr>
              <a:t>of dominos show?</a:t>
            </a:r>
          </a:p>
        </p:txBody>
      </p:sp>
      <p:sp>
        <p:nvSpPr>
          <p:cNvPr id="1888" name="Rectangle 1887">
            <a:extLst>
              <a:ext uri="{FF2B5EF4-FFF2-40B4-BE49-F238E27FC236}">
                <a16:creationId xmlns:a16="http://schemas.microsoft.com/office/drawing/2014/main" id="{75EB6E98-D5C9-6F34-8396-9EE67255FBC3}"/>
              </a:ext>
            </a:extLst>
          </p:cNvPr>
          <p:cNvSpPr/>
          <p:nvPr/>
        </p:nvSpPr>
        <p:spPr>
          <a:xfrm>
            <a:off x="4612429" y="3955176"/>
            <a:ext cx="2989484" cy="20959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kern="0" dirty="0">
                <a:solidFill>
                  <a:srgbClr val="212529"/>
                </a:solidFill>
                <a:latin typeface="Century Gothic"/>
                <a:sym typeface="Arial"/>
              </a:rPr>
              <a:t>The </a:t>
            </a:r>
            <a:r>
              <a:rPr lang="en-GB" sz="2400" b="1" kern="0" dirty="0">
                <a:solidFill>
                  <a:srgbClr val="212529"/>
                </a:solidFill>
                <a:latin typeface="Century Gothic"/>
                <a:sym typeface="Arial"/>
              </a:rPr>
              <a:t>climax </a:t>
            </a:r>
            <a:r>
              <a:rPr lang="en-GB" sz="2400" kern="0" dirty="0">
                <a:solidFill>
                  <a:srgbClr val="212529"/>
                </a:solidFill>
                <a:latin typeface="Century Gothic"/>
                <a:sym typeface="Arial"/>
              </a:rPr>
              <a:t>of the story is about to happen</a:t>
            </a:r>
            <a:r>
              <a:rPr lang="en-GB" sz="2400" b="1" kern="0" dirty="0">
                <a:solidFill>
                  <a:srgbClr val="212529"/>
                </a:solidFill>
                <a:latin typeface="Century Gothic"/>
                <a:sym typeface="Arial"/>
              </a:rPr>
              <a:t>.</a:t>
            </a:r>
            <a:r>
              <a:rPr lang="en-GB" sz="2400" kern="0" dirty="0">
                <a:solidFill>
                  <a:srgbClr val="212529"/>
                </a:solidFill>
                <a:latin typeface="Century Gothic"/>
                <a:sym typeface="Arial"/>
              </a:rPr>
              <a:t> What does </a:t>
            </a:r>
            <a:r>
              <a:rPr lang="en-GB" sz="2400" b="1" kern="0" dirty="0">
                <a:solidFill>
                  <a:srgbClr val="212529"/>
                </a:solidFill>
                <a:latin typeface="Century Gothic"/>
                <a:sym typeface="Arial"/>
              </a:rPr>
              <a:t>climax </a:t>
            </a:r>
            <a:r>
              <a:rPr lang="en-GB" sz="2400" kern="0" dirty="0">
                <a:solidFill>
                  <a:srgbClr val="212529"/>
                </a:solidFill>
                <a:latin typeface="Century Gothic"/>
                <a:sym typeface="Arial"/>
              </a:rPr>
              <a:t>mean?</a:t>
            </a:r>
            <a:endParaRPr lang="en-GB" sz="2400" kern="0" dirty="0">
              <a:solidFill>
                <a:srgbClr val="212529"/>
              </a:solidFill>
              <a:latin typeface="Century Gothic"/>
            </a:endParaRPr>
          </a:p>
        </p:txBody>
      </p:sp>
      <p:sp>
        <p:nvSpPr>
          <p:cNvPr id="1889" name="Rectangle 1888">
            <a:extLst>
              <a:ext uri="{FF2B5EF4-FFF2-40B4-BE49-F238E27FC236}">
                <a16:creationId xmlns:a16="http://schemas.microsoft.com/office/drawing/2014/main" id="{A9BB284F-B1BA-D7F7-985D-9D9CF90E4ACF}"/>
              </a:ext>
            </a:extLst>
          </p:cNvPr>
          <p:cNvSpPr/>
          <p:nvPr/>
        </p:nvSpPr>
        <p:spPr>
          <a:xfrm>
            <a:off x="7767903" y="3979599"/>
            <a:ext cx="2989484" cy="20959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kern="0" dirty="0">
                <a:solidFill>
                  <a:srgbClr val="212529"/>
                </a:solidFill>
                <a:latin typeface="Century Gothic"/>
                <a:sym typeface="Arial"/>
              </a:rPr>
              <a:t>Erik was a </a:t>
            </a:r>
            <a:r>
              <a:rPr lang="en-GB" sz="2400" b="1" kern="0" dirty="0">
                <a:solidFill>
                  <a:srgbClr val="212529"/>
                </a:solidFill>
                <a:latin typeface="Century Gothic"/>
                <a:sym typeface="Arial"/>
              </a:rPr>
              <a:t>vulnerable</a:t>
            </a:r>
            <a:r>
              <a:rPr lang="en-GB" sz="2400" kern="0" dirty="0">
                <a:solidFill>
                  <a:srgbClr val="212529"/>
                </a:solidFill>
                <a:latin typeface="Century Gothic"/>
                <a:sym typeface="Arial"/>
              </a:rPr>
              <a:t> person. What kind of </a:t>
            </a:r>
            <a:r>
              <a:rPr lang="en-GB" sz="2400" b="1" kern="0" dirty="0">
                <a:solidFill>
                  <a:srgbClr val="212529"/>
                </a:solidFill>
                <a:latin typeface="Century Gothic"/>
                <a:sym typeface="Arial"/>
              </a:rPr>
              <a:t>vulnerabilities</a:t>
            </a:r>
            <a:r>
              <a:rPr lang="en-GB" sz="2400" kern="0" dirty="0">
                <a:solidFill>
                  <a:srgbClr val="212529"/>
                </a:solidFill>
                <a:latin typeface="Century Gothic"/>
                <a:sym typeface="Arial"/>
              </a:rPr>
              <a:t> did he have?</a:t>
            </a:r>
          </a:p>
        </p:txBody>
      </p:sp>
      <p:sp>
        <p:nvSpPr>
          <p:cNvPr id="1890" name="Rectangle 1889">
            <a:extLst>
              <a:ext uri="{FF2B5EF4-FFF2-40B4-BE49-F238E27FC236}">
                <a16:creationId xmlns:a16="http://schemas.microsoft.com/office/drawing/2014/main" id="{5A694B65-951B-3E56-D464-44810252FF07}"/>
              </a:ext>
            </a:extLst>
          </p:cNvPr>
          <p:cNvSpPr/>
          <p:nvPr/>
        </p:nvSpPr>
        <p:spPr>
          <a:xfrm>
            <a:off x="3559945" y="994884"/>
            <a:ext cx="7176765" cy="6327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000" b="1" i="1" kern="0" dirty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Read the questions carefully – they are not all straightforward ‘define’ questions.</a:t>
            </a:r>
          </a:p>
        </p:txBody>
      </p:sp>
    </p:spTree>
    <p:extLst>
      <p:ext uri="{BB962C8B-B14F-4D97-AF65-F5344CB8AC3E}">
        <p14:creationId xmlns:p14="http://schemas.microsoft.com/office/powerpoint/2010/main" val="2424973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6">
          <a:extLst>
            <a:ext uri="{FF2B5EF4-FFF2-40B4-BE49-F238E27FC236}">
              <a16:creationId xmlns:a16="http://schemas.microsoft.com/office/drawing/2014/main" id="{5032563C-DE24-43ED-1119-700CC7145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>
            <a:extLst>
              <a:ext uri="{FF2B5EF4-FFF2-40B4-BE49-F238E27FC236}">
                <a16:creationId xmlns:a16="http://schemas.microsoft.com/office/drawing/2014/main" id="{93A9AAEE-7839-A718-820A-23559E9868F0}"/>
              </a:ext>
            </a:extLst>
          </p:cNvPr>
          <p:cNvSpPr/>
          <p:nvPr/>
        </p:nvSpPr>
        <p:spPr>
          <a:xfrm>
            <a:off x="0" y="177811"/>
            <a:ext cx="12192000" cy="746492"/>
          </a:xfrm>
          <a:prstGeom prst="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733" b="1" i="0" u="sng" strike="noStrike" kern="0" cap="none" spc="0" normalizeH="0" baseline="0" noProof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Let’s read: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1177920-B608-3439-8EEB-DD23C6641760}"/>
              </a:ext>
            </a:extLst>
          </p:cNvPr>
          <p:cNvSpPr/>
          <p:nvPr/>
        </p:nvSpPr>
        <p:spPr>
          <a:xfrm>
            <a:off x="433907" y="978065"/>
            <a:ext cx="6863363" cy="14653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GB" sz="3600" b="1" kern="0" dirty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Roll the credits</a:t>
            </a:r>
            <a:endParaRPr kumimoji="0" lang="en-GB" sz="3600" b="1" i="0" u="none" strike="noStrike" kern="0" cap="none" spc="0" normalizeH="0" baseline="0" noProof="0" dirty="0">
              <a:ln>
                <a:noFill/>
              </a:ln>
              <a:solidFill>
                <a:srgbClr val="212529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Arial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600" b="0" i="0" u="none" strike="noStrike" kern="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pages 345-346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778E2009-E479-6F1C-E8B8-CA1D9855055C}"/>
              </a:ext>
            </a:extLst>
          </p:cNvPr>
          <p:cNvSpPr/>
          <p:nvPr/>
        </p:nvSpPr>
        <p:spPr>
          <a:xfrm>
            <a:off x="433908" y="2694679"/>
            <a:ext cx="5278700" cy="3847255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+mn-ea"/>
              <a:cs typeface="+mn-cs"/>
              <a:sym typeface="Arial"/>
            </a:endParaRPr>
          </a:p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Arial"/>
              </a:rPr>
              <a:t>As we read, consider:</a:t>
            </a:r>
          </a:p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Open Sans"/>
              <a:cs typeface="Open Sans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Can you name an organisation who Erik might have called for help?</a:t>
            </a:r>
          </a:p>
          <a:p>
            <a:pPr lvl="0"/>
            <a:endParaRPr lang="en-GB" sz="2000" dirty="0">
              <a:solidFill>
                <a:schemeClr val="tx1"/>
              </a:solidFill>
            </a:endParaRPr>
          </a:p>
          <a:p>
            <a:pPr lvl="0"/>
            <a:r>
              <a:rPr lang="en-GB" sz="2000" i="1" dirty="0">
                <a:solidFill>
                  <a:schemeClr val="tx1"/>
                </a:solidFill>
              </a:rPr>
              <a:t>Stretch: </a:t>
            </a:r>
            <a:r>
              <a:rPr lang="en-GB" sz="2000" dirty="0">
                <a:solidFill>
                  <a:schemeClr val="tx1"/>
                </a:solidFill>
              </a:rPr>
              <a:t>What character role does the reader play in </a:t>
            </a:r>
            <a:r>
              <a:rPr lang="en-GB" sz="2000" i="1" dirty="0">
                <a:solidFill>
                  <a:schemeClr val="tx1"/>
                </a:solidFill>
              </a:rPr>
              <a:t>Crossing the Line</a:t>
            </a:r>
            <a:r>
              <a:rPr lang="en-GB" sz="2000" dirty="0">
                <a:solidFill>
                  <a:schemeClr val="tx1"/>
                </a:solidFill>
              </a:rPr>
              <a:t>? </a:t>
            </a:r>
          </a:p>
        </p:txBody>
      </p:sp>
      <p:pic>
        <p:nvPicPr>
          <p:cNvPr id="1026" name="Picture 2" descr="country lines tia fisher - Google Search">
            <a:extLst>
              <a:ext uri="{FF2B5EF4-FFF2-40B4-BE49-F238E27FC236}">
                <a16:creationId xmlns:a16="http://schemas.microsoft.com/office/drawing/2014/main" id="{D19BB279-682E-F821-25FB-13B056601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7861">
            <a:off x="7501471" y="518279"/>
            <a:ext cx="3826519" cy="5831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925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B2973-2DC5-0827-FF57-97825EC23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1206" y="2810981"/>
            <a:ext cx="5910102" cy="1471652"/>
          </a:xfrm>
        </p:spPr>
        <p:txBody>
          <a:bodyPr>
            <a:normAutofit fontScale="90000"/>
          </a:bodyPr>
          <a:lstStyle/>
          <a:p>
            <a:pPr algn="l"/>
            <a:r>
              <a:rPr lang="en-GB" sz="3200" b="1" u="sng" dirty="0"/>
              <a:t>Repeat Quiz:</a:t>
            </a:r>
            <a:br>
              <a:rPr lang="en-GB" sz="3200" b="1" u="sng" dirty="0"/>
            </a:br>
            <a:br>
              <a:rPr lang="en-GB" sz="3200" dirty="0"/>
            </a:br>
            <a:r>
              <a:rPr lang="en-GB" sz="3200" dirty="0"/>
              <a:t>In your own words, bullet point how Erik attempts to leave the gang.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Remember to include how Ravi and Erik’s Mum are involved.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B45D15-BC7A-581E-D505-997B1D5FAA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Crossing the Line by Tia Fisher | Waterstones">
            <a:extLst>
              <a:ext uri="{FF2B5EF4-FFF2-40B4-BE49-F238E27FC236}">
                <a16:creationId xmlns:a16="http://schemas.microsoft.com/office/drawing/2014/main" id="{4087B5A3-D08F-E58A-4BE7-7F7212F50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8919" y="320040"/>
            <a:ext cx="3849609" cy="5899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549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2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2640;p55"/>
          <p:cNvGrpSpPr/>
          <p:nvPr/>
        </p:nvGrpSpPr>
        <p:grpSpPr>
          <a:xfrm>
            <a:off x="2186847" y="3790615"/>
            <a:ext cx="823367" cy="1290091"/>
            <a:chOff x="3466556" y="3406011"/>
            <a:chExt cx="617525" cy="967568"/>
          </a:xfrm>
        </p:grpSpPr>
        <p:sp>
          <p:nvSpPr>
            <p:cNvPr id="188" name="Google Shape;2641;p55"/>
            <p:cNvSpPr/>
            <p:nvPr/>
          </p:nvSpPr>
          <p:spPr>
            <a:xfrm>
              <a:off x="3630189" y="4035419"/>
              <a:ext cx="314271" cy="221686"/>
            </a:xfrm>
            <a:custGeom>
              <a:avLst/>
              <a:gdLst/>
              <a:ahLst/>
              <a:cxnLst/>
              <a:rect l="l" t="t" r="r" b="b"/>
              <a:pathLst>
                <a:path w="2539" h="1791" extrusionOk="0">
                  <a:moveTo>
                    <a:pt x="956" y="0"/>
                  </a:moveTo>
                  <a:lnTo>
                    <a:pt x="0" y="1497"/>
                  </a:lnTo>
                  <a:lnTo>
                    <a:pt x="1170" y="1791"/>
                  </a:lnTo>
                  <a:cubicBezTo>
                    <a:pt x="1170" y="1791"/>
                    <a:pt x="2539" y="540"/>
                    <a:pt x="2485" y="0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2642;p55"/>
            <p:cNvSpPr/>
            <p:nvPr/>
          </p:nvSpPr>
          <p:spPr>
            <a:xfrm>
              <a:off x="3615583" y="3961400"/>
              <a:ext cx="447332" cy="412179"/>
            </a:xfrm>
            <a:custGeom>
              <a:avLst/>
              <a:gdLst/>
              <a:ahLst/>
              <a:cxnLst/>
              <a:rect l="l" t="t" r="r" b="b"/>
              <a:pathLst>
                <a:path w="3614" h="3330" extrusionOk="0">
                  <a:moveTo>
                    <a:pt x="1149" y="0"/>
                  </a:moveTo>
                  <a:lnTo>
                    <a:pt x="118" y="802"/>
                  </a:lnTo>
                  <a:cubicBezTo>
                    <a:pt x="0" y="1491"/>
                    <a:pt x="524" y="2875"/>
                    <a:pt x="524" y="2875"/>
                  </a:cubicBezTo>
                  <a:cubicBezTo>
                    <a:pt x="524" y="2875"/>
                    <a:pt x="2319" y="3329"/>
                    <a:pt x="2438" y="3329"/>
                  </a:cubicBezTo>
                  <a:cubicBezTo>
                    <a:pt x="2440" y="3329"/>
                    <a:pt x="2441" y="3329"/>
                    <a:pt x="2443" y="3329"/>
                  </a:cubicBezTo>
                  <a:cubicBezTo>
                    <a:pt x="2502" y="3308"/>
                    <a:pt x="3614" y="2389"/>
                    <a:pt x="3614" y="2389"/>
                  </a:cubicBezTo>
                  <a:lnTo>
                    <a:pt x="1149" y="0"/>
                  </a:ln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2643;p55"/>
            <p:cNvSpPr/>
            <p:nvPr/>
          </p:nvSpPr>
          <p:spPr>
            <a:xfrm>
              <a:off x="3721413" y="3536968"/>
              <a:ext cx="362668" cy="396088"/>
            </a:xfrm>
            <a:custGeom>
              <a:avLst/>
              <a:gdLst/>
              <a:ahLst/>
              <a:cxnLst/>
              <a:rect l="l" t="t" r="r" b="b"/>
              <a:pathLst>
                <a:path w="2930" h="3200" extrusionOk="0">
                  <a:moveTo>
                    <a:pt x="1103" y="1"/>
                  </a:moveTo>
                  <a:cubicBezTo>
                    <a:pt x="724" y="1"/>
                    <a:pt x="326" y="108"/>
                    <a:pt x="1" y="388"/>
                  </a:cubicBezTo>
                  <a:lnTo>
                    <a:pt x="1128" y="2418"/>
                  </a:lnTo>
                  <a:cubicBezTo>
                    <a:pt x="1128" y="2418"/>
                    <a:pt x="1208" y="2499"/>
                    <a:pt x="1326" y="2611"/>
                  </a:cubicBezTo>
                  <a:cubicBezTo>
                    <a:pt x="1574" y="2844"/>
                    <a:pt x="1991" y="3200"/>
                    <a:pt x="2235" y="3200"/>
                  </a:cubicBezTo>
                  <a:cubicBezTo>
                    <a:pt x="2244" y="3200"/>
                    <a:pt x="2253" y="3199"/>
                    <a:pt x="2261" y="3198"/>
                  </a:cubicBezTo>
                  <a:cubicBezTo>
                    <a:pt x="2614" y="3161"/>
                    <a:pt x="2715" y="2820"/>
                    <a:pt x="2865" y="2152"/>
                  </a:cubicBezTo>
                  <a:cubicBezTo>
                    <a:pt x="2929" y="1873"/>
                    <a:pt x="2902" y="1585"/>
                    <a:pt x="2828" y="1323"/>
                  </a:cubicBezTo>
                  <a:cubicBezTo>
                    <a:pt x="2715" y="943"/>
                    <a:pt x="2496" y="601"/>
                    <a:pt x="2261" y="383"/>
                  </a:cubicBezTo>
                  <a:cubicBezTo>
                    <a:pt x="2033" y="173"/>
                    <a:pt x="1584" y="1"/>
                    <a:pt x="1103" y="1"/>
                  </a:cubicBezTo>
                  <a:close/>
                </a:path>
              </a:pathLst>
            </a:custGeom>
            <a:solidFill>
              <a:srgbClr val="FBC105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2644;p55"/>
            <p:cNvSpPr/>
            <p:nvPr/>
          </p:nvSpPr>
          <p:spPr>
            <a:xfrm>
              <a:off x="3512353" y="3596628"/>
              <a:ext cx="457853" cy="479143"/>
            </a:xfrm>
            <a:custGeom>
              <a:avLst/>
              <a:gdLst/>
              <a:ahLst/>
              <a:cxnLst/>
              <a:rect l="l" t="t" r="r" b="b"/>
              <a:pathLst>
                <a:path w="3699" h="3871" extrusionOk="0">
                  <a:moveTo>
                    <a:pt x="1740" y="0"/>
                  </a:moveTo>
                  <a:cubicBezTo>
                    <a:pt x="1417" y="0"/>
                    <a:pt x="483" y="383"/>
                    <a:pt x="395" y="407"/>
                  </a:cubicBezTo>
                  <a:cubicBezTo>
                    <a:pt x="299" y="439"/>
                    <a:pt x="0" y="483"/>
                    <a:pt x="0" y="643"/>
                  </a:cubicBezTo>
                  <a:cubicBezTo>
                    <a:pt x="0" y="804"/>
                    <a:pt x="428" y="1835"/>
                    <a:pt x="428" y="1835"/>
                  </a:cubicBezTo>
                  <a:cubicBezTo>
                    <a:pt x="610" y="2444"/>
                    <a:pt x="765" y="2775"/>
                    <a:pt x="824" y="3011"/>
                  </a:cubicBezTo>
                  <a:cubicBezTo>
                    <a:pt x="839" y="3069"/>
                    <a:pt x="844" y="3118"/>
                    <a:pt x="844" y="3172"/>
                  </a:cubicBezTo>
                  <a:cubicBezTo>
                    <a:pt x="856" y="3422"/>
                    <a:pt x="620" y="3481"/>
                    <a:pt x="728" y="3658"/>
                  </a:cubicBezTo>
                  <a:cubicBezTo>
                    <a:pt x="829" y="3834"/>
                    <a:pt x="866" y="3871"/>
                    <a:pt x="968" y="3871"/>
                  </a:cubicBezTo>
                  <a:cubicBezTo>
                    <a:pt x="1069" y="3871"/>
                    <a:pt x="2956" y="3823"/>
                    <a:pt x="3303" y="3636"/>
                  </a:cubicBezTo>
                  <a:cubicBezTo>
                    <a:pt x="3646" y="3444"/>
                    <a:pt x="3699" y="3155"/>
                    <a:pt x="3683" y="3118"/>
                  </a:cubicBezTo>
                  <a:cubicBezTo>
                    <a:pt x="3672" y="3081"/>
                    <a:pt x="3180" y="2262"/>
                    <a:pt x="3133" y="2134"/>
                  </a:cubicBezTo>
                  <a:cubicBezTo>
                    <a:pt x="3126" y="2124"/>
                    <a:pt x="3111" y="2092"/>
                    <a:pt x="3089" y="2049"/>
                  </a:cubicBezTo>
                  <a:cubicBezTo>
                    <a:pt x="2887" y="1638"/>
                    <a:pt x="2026" y="29"/>
                    <a:pt x="1774" y="2"/>
                  </a:cubicBezTo>
                  <a:cubicBezTo>
                    <a:pt x="1764" y="1"/>
                    <a:pt x="1752" y="0"/>
                    <a:pt x="1740" y="0"/>
                  </a:cubicBezTo>
                  <a:close/>
                </a:path>
              </a:pathLst>
            </a:custGeom>
            <a:solidFill>
              <a:srgbClr val="738CCA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2645;p55"/>
            <p:cNvSpPr/>
            <p:nvPr/>
          </p:nvSpPr>
          <p:spPr>
            <a:xfrm>
              <a:off x="3815236" y="3947413"/>
              <a:ext cx="122540" cy="226884"/>
            </a:xfrm>
            <a:custGeom>
              <a:avLst/>
              <a:gdLst/>
              <a:ahLst/>
              <a:cxnLst/>
              <a:rect l="l" t="t" r="r" b="b"/>
              <a:pathLst>
                <a:path w="990" h="1833" extrusionOk="0">
                  <a:moveTo>
                    <a:pt x="519" y="0"/>
                  </a:moveTo>
                  <a:cubicBezTo>
                    <a:pt x="519" y="0"/>
                    <a:pt x="413" y="856"/>
                    <a:pt x="333" y="1086"/>
                  </a:cubicBezTo>
                  <a:cubicBezTo>
                    <a:pt x="247" y="1320"/>
                    <a:pt x="82" y="1347"/>
                    <a:pt x="82" y="1347"/>
                  </a:cubicBezTo>
                  <a:cubicBezTo>
                    <a:pt x="82" y="1347"/>
                    <a:pt x="1" y="1594"/>
                    <a:pt x="82" y="1678"/>
                  </a:cubicBezTo>
                  <a:cubicBezTo>
                    <a:pt x="103" y="1699"/>
                    <a:pt x="123" y="1705"/>
                    <a:pt x="140" y="1705"/>
                  </a:cubicBezTo>
                  <a:cubicBezTo>
                    <a:pt x="167" y="1705"/>
                    <a:pt x="189" y="1690"/>
                    <a:pt x="202" y="1690"/>
                  </a:cubicBezTo>
                  <a:cubicBezTo>
                    <a:pt x="214" y="1690"/>
                    <a:pt x="220" y="1701"/>
                    <a:pt x="220" y="1742"/>
                  </a:cubicBezTo>
                  <a:cubicBezTo>
                    <a:pt x="217" y="1813"/>
                    <a:pt x="285" y="1832"/>
                    <a:pt x="362" y="1832"/>
                  </a:cubicBezTo>
                  <a:cubicBezTo>
                    <a:pt x="424" y="1832"/>
                    <a:pt x="493" y="1820"/>
                    <a:pt x="536" y="1813"/>
                  </a:cubicBezTo>
                  <a:cubicBezTo>
                    <a:pt x="632" y="1801"/>
                    <a:pt x="904" y="1690"/>
                    <a:pt x="894" y="1567"/>
                  </a:cubicBezTo>
                  <a:cubicBezTo>
                    <a:pt x="883" y="1443"/>
                    <a:pt x="867" y="1268"/>
                    <a:pt x="814" y="1128"/>
                  </a:cubicBezTo>
                  <a:cubicBezTo>
                    <a:pt x="760" y="1000"/>
                    <a:pt x="968" y="535"/>
                    <a:pt x="985" y="166"/>
                  </a:cubicBezTo>
                  <a:cubicBezTo>
                    <a:pt x="990" y="150"/>
                    <a:pt x="990" y="129"/>
                    <a:pt x="990" y="107"/>
                  </a:cubicBezTo>
                  <a:lnTo>
                    <a:pt x="519" y="0"/>
                  </a:ln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2646;p55"/>
            <p:cNvSpPr/>
            <p:nvPr/>
          </p:nvSpPr>
          <p:spPr>
            <a:xfrm>
              <a:off x="3703465" y="3584127"/>
              <a:ext cx="280108" cy="377521"/>
            </a:xfrm>
            <a:custGeom>
              <a:avLst/>
              <a:gdLst/>
              <a:ahLst/>
              <a:cxnLst/>
              <a:rect l="l" t="t" r="r" b="b"/>
              <a:pathLst>
                <a:path w="2263" h="3050" extrusionOk="0">
                  <a:moveTo>
                    <a:pt x="280" y="0"/>
                  </a:moveTo>
                  <a:cubicBezTo>
                    <a:pt x="197" y="0"/>
                    <a:pt x="104" y="6"/>
                    <a:pt x="1" y="17"/>
                  </a:cubicBezTo>
                  <a:cubicBezTo>
                    <a:pt x="1" y="17"/>
                    <a:pt x="685" y="1497"/>
                    <a:pt x="824" y="1674"/>
                  </a:cubicBezTo>
                  <a:cubicBezTo>
                    <a:pt x="958" y="1855"/>
                    <a:pt x="1192" y="2252"/>
                    <a:pt x="1289" y="2427"/>
                  </a:cubicBezTo>
                  <a:cubicBezTo>
                    <a:pt x="1385" y="2610"/>
                    <a:pt x="1332" y="3048"/>
                    <a:pt x="1332" y="3048"/>
                  </a:cubicBezTo>
                  <a:cubicBezTo>
                    <a:pt x="1332" y="3048"/>
                    <a:pt x="1508" y="3041"/>
                    <a:pt x="1695" y="3041"/>
                  </a:cubicBezTo>
                  <a:cubicBezTo>
                    <a:pt x="1788" y="3041"/>
                    <a:pt x="1884" y="3043"/>
                    <a:pt x="1962" y="3048"/>
                  </a:cubicBezTo>
                  <a:cubicBezTo>
                    <a:pt x="1971" y="3049"/>
                    <a:pt x="1980" y="3049"/>
                    <a:pt x="1989" y="3049"/>
                  </a:cubicBezTo>
                  <a:cubicBezTo>
                    <a:pt x="2193" y="3049"/>
                    <a:pt x="2210" y="2879"/>
                    <a:pt x="2235" y="2812"/>
                  </a:cubicBezTo>
                  <a:cubicBezTo>
                    <a:pt x="2262" y="2743"/>
                    <a:pt x="2155" y="2679"/>
                    <a:pt x="2155" y="2556"/>
                  </a:cubicBezTo>
                  <a:cubicBezTo>
                    <a:pt x="2155" y="2427"/>
                    <a:pt x="2139" y="2198"/>
                    <a:pt x="1999" y="1909"/>
                  </a:cubicBezTo>
                  <a:cubicBezTo>
                    <a:pt x="1866" y="1621"/>
                    <a:pt x="1385" y="728"/>
                    <a:pt x="1123" y="412"/>
                  </a:cubicBezTo>
                  <a:cubicBezTo>
                    <a:pt x="904" y="149"/>
                    <a:pt x="714" y="0"/>
                    <a:pt x="280" y="0"/>
                  </a:cubicBezTo>
                  <a:close/>
                </a:path>
              </a:pathLst>
            </a:custGeom>
            <a:solidFill>
              <a:srgbClr val="738CCA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2647;p55"/>
            <p:cNvSpPr/>
            <p:nvPr/>
          </p:nvSpPr>
          <p:spPr>
            <a:xfrm>
              <a:off x="3608899" y="3582765"/>
              <a:ext cx="111028" cy="110162"/>
            </a:xfrm>
            <a:custGeom>
              <a:avLst/>
              <a:gdLst/>
              <a:ahLst/>
              <a:cxnLst/>
              <a:rect l="l" t="t" r="r" b="b"/>
              <a:pathLst>
                <a:path w="897" h="890" extrusionOk="0">
                  <a:moveTo>
                    <a:pt x="592" y="0"/>
                  </a:moveTo>
                  <a:cubicBezTo>
                    <a:pt x="344" y="0"/>
                    <a:pt x="0" y="546"/>
                    <a:pt x="0" y="546"/>
                  </a:cubicBezTo>
                  <a:cubicBezTo>
                    <a:pt x="160" y="775"/>
                    <a:pt x="360" y="890"/>
                    <a:pt x="523" y="890"/>
                  </a:cubicBezTo>
                  <a:cubicBezTo>
                    <a:pt x="743" y="890"/>
                    <a:pt x="897" y="683"/>
                    <a:pt x="802" y="263"/>
                  </a:cubicBezTo>
                  <a:cubicBezTo>
                    <a:pt x="758" y="71"/>
                    <a:pt x="682" y="0"/>
                    <a:pt x="592" y="0"/>
                  </a:cubicBezTo>
                  <a:close/>
                </a:path>
              </a:pathLst>
            </a:custGeom>
            <a:solidFill>
              <a:srgbClr val="F7BFC5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2648;p55"/>
            <p:cNvSpPr/>
            <p:nvPr/>
          </p:nvSpPr>
          <p:spPr>
            <a:xfrm>
              <a:off x="3608899" y="3582889"/>
              <a:ext cx="102612" cy="109914"/>
            </a:xfrm>
            <a:custGeom>
              <a:avLst/>
              <a:gdLst/>
              <a:ahLst/>
              <a:cxnLst/>
              <a:rect l="l" t="t" r="r" b="b"/>
              <a:pathLst>
                <a:path w="829" h="888" extrusionOk="0">
                  <a:moveTo>
                    <a:pt x="594" y="0"/>
                  </a:moveTo>
                  <a:cubicBezTo>
                    <a:pt x="343" y="0"/>
                    <a:pt x="0" y="545"/>
                    <a:pt x="0" y="545"/>
                  </a:cubicBezTo>
                  <a:cubicBezTo>
                    <a:pt x="161" y="775"/>
                    <a:pt x="358" y="888"/>
                    <a:pt x="525" y="888"/>
                  </a:cubicBezTo>
                  <a:cubicBezTo>
                    <a:pt x="696" y="888"/>
                    <a:pt x="829" y="760"/>
                    <a:pt x="829" y="498"/>
                  </a:cubicBezTo>
                  <a:cubicBezTo>
                    <a:pt x="829" y="429"/>
                    <a:pt x="824" y="353"/>
                    <a:pt x="802" y="262"/>
                  </a:cubicBezTo>
                  <a:cubicBezTo>
                    <a:pt x="792" y="214"/>
                    <a:pt x="775" y="172"/>
                    <a:pt x="760" y="134"/>
                  </a:cubicBezTo>
                  <a:cubicBezTo>
                    <a:pt x="717" y="37"/>
                    <a:pt x="658" y="0"/>
                    <a:pt x="594" y="0"/>
                  </a:cubicBez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" name="Google Shape;2649;p55"/>
            <p:cNvSpPr/>
            <p:nvPr/>
          </p:nvSpPr>
          <p:spPr>
            <a:xfrm>
              <a:off x="3478562" y="3406011"/>
              <a:ext cx="277262" cy="221314"/>
            </a:xfrm>
            <a:custGeom>
              <a:avLst/>
              <a:gdLst/>
              <a:ahLst/>
              <a:cxnLst/>
              <a:rect l="l" t="t" r="r" b="b"/>
              <a:pathLst>
                <a:path w="2240" h="1788" extrusionOk="0">
                  <a:moveTo>
                    <a:pt x="1512" y="1"/>
                  </a:moveTo>
                  <a:cubicBezTo>
                    <a:pt x="1365" y="1"/>
                    <a:pt x="1188" y="30"/>
                    <a:pt x="942" y="30"/>
                  </a:cubicBezTo>
                  <a:cubicBezTo>
                    <a:pt x="476" y="30"/>
                    <a:pt x="359" y="371"/>
                    <a:pt x="177" y="654"/>
                  </a:cubicBezTo>
                  <a:cubicBezTo>
                    <a:pt x="0" y="938"/>
                    <a:pt x="76" y="1141"/>
                    <a:pt x="64" y="1280"/>
                  </a:cubicBezTo>
                  <a:cubicBezTo>
                    <a:pt x="54" y="1424"/>
                    <a:pt x="204" y="1745"/>
                    <a:pt x="557" y="1787"/>
                  </a:cubicBezTo>
                  <a:lnTo>
                    <a:pt x="1695" y="1574"/>
                  </a:lnTo>
                  <a:lnTo>
                    <a:pt x="1695" y="1574"/>
                  </a:lnTo>
                  <a:cubicBezTo>
                    <a:pt x="1695" y="1574"/>
                    <a:pt x="1584" y="1700"/>
                    <a:pt x="1592" y="1700"/>
                  </a:cubicBezTo>
                  <a:cubicBezTo>
                    <a:pt x="1594" y="1700"/>
                    <a:pt x="1599" y="1696"/>
                    <a:pt x="1610" y="1686"/>
                  </a:cubicBezTo>
                  <a:cubicBezTo>
                    <a:pt x="1668" y="1643"/>
                    <a:pt x="1892" y="1579"/>
                    <a:pt x="1963" y="1542"/>
                  </a:cubicBezTo>
                  <a:cubicBezTo>
                    <a:pt x="2117" y="1456"/>
                    <a:pt x="2053" y="1184"/>
                    <a:pt x="2144" y="1024"/>
                  </a:cubicBezTo>
                  <a:cubicBezTo>
                    <a:pt x="2240" y="857"/>
                    <a:pt x="2106" y="857"/>
                    <a:pt x="2138" y="633"/>
                  </a:cubicBezTo>
                  <a:cubicBezTo>
                    <a:pt x="2171" y="408"/>
                    <a:pt x="2096" y="286"/>
                    <a:pt x="1860" y="109"/>
                  </a:cubicBezTo>
                  <a:cubicBezTo>
                    <a:pt x="1750" y="24"/>
                    <a:pt x="1643" y="1"/>
                    <a:pt x="1512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" name="Google Shape;2650;p55"/>
            <p:cNvSpPr/>
            <p:nvPr/>
          </p:nvSpPr>
          <p:spPr>
            <a:xfrm>
              <a:off x="3529434" y="3493646"/>
              <a:ext cx="186038" cy="182572"/>
            </a:xfrm>
            <a:custGeom>
              <a:avLst/>
              <a:gdLst/>
              <a:ahLst/>
              <a:cxnLst/>
              <a:rect l="l" t="t" r="r" b="b"/>
              <a:pathLst>
                <a:path w="1503" h="1475" extrusionOk="0">
                  <a:moveTo>
                    <a:pt x="467" y="0"/>
                  </a:moveTo>
                  <a:lnTo>
                    <a:pt x="1" y="272"/>
                  </a:lnTo>
                  <a:lnTo>
                    <a:pt x="1" y="834"/>
                  </a:lnTo>
                  <a:cubicBezTo>
                    <a:pt x="237" y="1266"/>
                    <a:pt x="354" y="1406"/>
                    <a:pt x="583" y="1459"/>
                  </a:cubicBezTo>
                  <a:cubicBezTo>
                    <a:pt x="627" y="1469"/>
                    <a:pt x="675" y="1475"/>
                    <a:pt x="725" y="1475"/>
                  </a:cubicBezTo>
                  <a:cubicBezTo>
                    <a:pt x="929" y="1475"/>
                    <a:pt x="1164" y="1380"/>
                    <a:pt x="1284" y="1143"/>
                  </a:cubicBezTo>
                  <a:cubicBezTo>
                    <a:pt x="1434" y="855"/>
                    <a:pt x="1503" y="572"/>
                    <a:pt x="1402" y="400"/>
                  </a:cubicBezTo>
                  <a:cubicBezTo>
                    <a:pt x="1305" y="230"/>
                    <a:pt x="467" y="0"/>
                    <a:pt x="467" y="0"/>
                  </a:cubicBez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2651;p55"/>
            <p:cNvSpPr/>
            <p:nvPr/>
          </p:nvSpPr>
          <p:spPr>
            <a:xfrm>
              <a:off x="3490444" y="3468395"/>
              <a:ext cx="215249" cy="146676"/>
            </a:xfrm>
            <a:custGeom>
              <a:avLst/>
              <a:gdLst/>
              <a:ahLst/>
              <a:cxnLst/>
              <a:rect l="l" t="t" r="r" b="b"/>
              <a:pathLst>
                <a:path w="1739" h="1185" extrusionOk="0">
                  <a:moveTo>
                    <a:pt x="712" y="0"/>
                  </a:moveTo>
                  <a:cubicBezTo>
                    <a:pt x="712" y="0"/>
                    <a:pt x="456" y="108"/>
                    <a:pt x="359" y="204"/>
                  </a:cubicBezTo>
                  <a:cubicBezTo>
                    <a:pt x="263" y="300"/>
                    <a:pt x="0" y="584"/>
                    <a:pt x="108" y="808"/>
                  </a:cubicBezTo>
                  <a:cubicBezTo>
                    <a:pt x="258" y="1125"/>
                    <a:pt x="473" y="1185"/>
                    <a:pt x="638" y="1185"/>
                  </a:cubicBezTo>
                  <a:cubicBezTo>
                    <a:pt x="679" y="1185"/>
                    <a:pt x="717" y="1181"/>
                    <a:pt x="749" y="1177"/>
                  </a:cubicBezTo>
                  <a:cubicBezTo>
                    <a:pt x="898" y="1156"/>
                    <a:pt x="909" y="991"/>
                    <a:pt x="976" y="991"/>
                  </a:cubicBezTo>
                  <a:cubicBezTo>
                    <a:pt x="982" y="991"/>
                    <a:pt x="988" y="992"/>
                    <a:pt x="994" y="994"/>
                  </a:cubicBezTo>
                  <a:cubicBezTo>
                    <a:pt x="1029" y="1007"/>
                    <a:pt x="1063" y="1016"/>
                    <a:pt x="1103" y="1016"/>
                  </a:cubicBezTo>
                  <a:cubicBezTo>
                    <a:pt x="1162" y="1016"/>
                    <a:pt x="1233" y="996"/>
                    <a:pt x="1332" y="942"/>
                  </a:cubicBezTo>
                  <a:cubicBezTo>
                    <a:pt x="1492" y="851"/>
                    <a:pt x="1535" y="893"/>
                    <a:pt x="1599" y="808"/>
                  </a:cubicBezTo>
                  <a:cubicBezTo>
                    <a:pt x="1663" y="722"/>
                    <a:pt x="1738" y="819"/>
                    <a:pt x="1717" y="604"/>
                  </a:cubicBezTo>
                  <a:cubicBezTo>
                    <a:pt x="1695" y="385"/>
                    <a:pt x="1578" y="204"/>
                    <a:pt x="1364" y="129"/>
                  </a:cubicBezTo>
                  <a:cubicBezTo>
                    <a:pt x="1145" y="54"/>
                    <a:pt x="712" y="0"/>
                    <a:pt x="712" y="0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2652;p55"/>
            <p:cNvSpPr/>
            <p:nvPr/>
          </p:nvSpPr>
          <p:spPr>
            <a:xfrm>
              <a:off x="3485865" y="3617918"/>
              <a:ext cx="76123" cy="110657"/>
            </a:xfrm>
            <a:custGeom>
              <a:avLst/>
              <a:gdLst/>
              <a:ahLst/>
              <a:cxnLst/>
              <a:rect l="l" t="t" r="r" b="b"/>
              <a:pathLst>
                <a:path w="615" h="894" extrusionOk="0">
                  <a:moveTo>
                    <a:pt x="273" y="1"/>
                  </a:moveTo>
                  <a:cubicBezTo>
                    <a:pt x="273" y="1"/>
                    <a:pt x="5" y="203"/>
                    <a:pt x="0" y="605"/>
                  </a:cubicBezTo>
                  <a:lnTo>
                    <a:pt x="493" y="893"/>
                  </a:lnTo>
                  <a:lnTo>
                    <a:pt x="615" y="193"/>
                  </a:lnTo>
                  <a:lnTo>
                    <a:pt x="273" y="1"/>
                  </a:ln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2653;p55"/>
            <p:cNvSpPr/>
            <p:nvPr/>
          </p:nvSpPr>
          <p:spPr>
            <a:xfrm>
              <a:off x="3466556" y="3664953"/>
              <a:ext cx="113999" cy="275900"/>
            </a:xfrm>
            <a:custGeom>
              <a:avLst/>
              <a:gdLst/>
              <a:ahLst/>
              <a:cxnLst/>
              <a:rect l="l" t="t" r="r" b="b"/>
              <a:pathLst>
                <a:path w="921" h="2229" extrusionOk="0">
                  <a:moveTo>
                    <a:pt x="156" y="0"/>
                  </a:moveTo>
                  <a:cubicBezTo>
                    <a:pt x="45" y="540"/>
                    <a:pt x="1" y="1246"/>
                    <a:pt x="65" y="1636"/>
                  </a:cubicBezTo>
                  <a:cubicBezTo>
                    <a:pt x="129" y="2026"/>
                    <a:pt x="65" y="2176"/>
                    <a:pt x="343" y="2213"/>
                  </a:cubicBezTo>
                  <a:cubicBezTo>
                    <a:pt x="408" y="2222"/>
                    <a:pt x="473" y="2228"/>
                    <a:pt x="535" y="2228"/>
                  </a:cubicBezTo>
                  <a:cubicBezTo>
                    <a:pt x="737" y="2228"/>
                    <a:pt x="902" y="2157"/>
                    <a:pt x="910" y="1850"/>
                  </a:cubicBezTo>
                  <a:cubicBezTo>
                    <a:pt x="921" y="1449"/>
                    <a:pt x="782" y="556"/>
                    <a:pt x="782" y="556"/>
                  </a:cubicBezTo>
                  <a:cubicBezTo>
                    <a:pt x="782" y="556"/>
                    <a:pt x="910" y="390"/>
                    <a:pt x="910" y="353"/>
                  </a:cubicBezTo>
                  <a:cubicBezTo>
                    <a:pt x="910" y="316"/>
                    <a:pt x="156" y="0"/>
                    <a:pt x="156" y="0"/>
                  </a:cubicBezTo>
                  <a:close/>
                </a:path>
              </a:pathLst>
            </a:custGeom>
            <a:solidFill>
              <a:srgbClr val="738CCA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" name="Google Shape;2654;p55"/>
            <p:cNvSpPr/>
            <p:nvPr/>
          </p:nvSpPr>
          <p:spPr>
            <a:xfrm>
              <a:off x="3519037" y="3678445"/>
              <a:ext cx="61517" cy="188389"/>
            </a:xfrm>
            <a:custGeom>
              <a:avLst/>
              <a:gdLst/>
              <a:ahLst/>
              <a:cxnLst/>
              <a:rect l="l" t="t" r="r" b="b"/>
              <a:pathLst>
                <a:path w="497" h="1522" extrusionOk="0">
                  <a:moveTo>
                    <a:pt x="7" y="1"/>
                  </a:moveTo>
                  <a:cubicBezTo>
                    <a:pt x="5" y="1"/>
                    <a:pt x="4" y="3"/>
                    <a:pt x="0" y="3"/>
                  </a:cubicBezTo>
                  <a:cubicBezTo>
                    <a:pt x="0" y="9"/>
                    <a:pt x="0" y="14"/>
                    <a:pt x="5" y="14"/>
                  </a:cubicBezTo>
                  <a:lnTo>
                    <a:pt x="475" y="244"/>
                  </a:lnTo>
                  <a:lnTo>
                    <a:pt x="353" y="442"/>
                  </a:lnTo>
                  <a:lnTo>
                    <a:pt x="353" y="447"/>
                  </a:lnTo>
                  <a:cubicBezTo>
                    <a:pt x="353" y="447"/>
                    <a:pt x="353" y="452"/>
                    <a:pt x="358" y="469"/>
                  </a:cubicBezTo>
                  <a:cubicBezTo>
                    <a:pt x="385" y="560"/>
                    <a:pt x="481" y="965"/>
                    <a:pt x="481" y="1356"/>
                  </a:cubicBezTo>
                  <a:cubicBezTo>
                    <a:pt x="481" y="1409"/>
                    <a:pt x="475" y="1463"/>
                    <a:pt x="475" y="1510"/>
                  </a:cubicBezTo>
                  <a:cubicBezTo>
                    <a:pt x="475" y="1517"/>
                    <a:pt x="475" y="1522"/>
                    <a:pt x="481" y="1522"/>
                  </a:cubicBezTo>
                  <a:cubicBezTo>
                    <a:pt x="486" y="1522"/>
                    <a:pt x="486" y="1517"/>
                    <a:pt x="492" y="1510"/>
                  </a:cubicBezTo>
                  <a:cubicBezTo>
                    <a:pt x="492" y="1463"/>
                    <a:pt x="497" y="1409"/>
                    <a:pt x="497" y="1356"/>
                  </a:cubicBezTo>
                  <a:cubicBezTo>
                    <a:pt x="497" y="930"/>
                    <a:pt x="381" y="489"/>
                    <a:pt x="369" y="445"/>
                  </a:cubicBezTo>
                  <a:lnTo>
                    <a:pt x="369" y="445"/>
                  </a:lnTo>
                  <a:lnTo>
                    <a:pt x="497" y="239"/>
                  </a:lnTo>
                  <a:lnTo>
                    <a:pt x="10" y="3"/>
                  </a:lnTo>
                  <a:cubicBezTo>
                    <a:pt x="9" y="1"/>
                    <a:pt x="8" y="1"/>
                    <a:pt x="7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" name="Google Shape;2655;p55"/>
            <p:cNvSpPr/>
            <p:nvPr/>
          </p:nvSpPr>
          <p:spPr>
            <a:xfrm>
              <a:off x="3918466" y="3904958"/>
              <a:ext cx="51120" cy="2228"/>
            </a:xfrm>
            <a:custGeom>
              <a:avLst/>
              <a:gdLst/>
              <a:ahLst/>
              <a:cxnLst/>
              <a:rect l="l" t="t" r="r" b="b"/>
              <a:pathLst>
                <a:path w="413" h="18" extrusionOk="0">
                  <a:moveTo>
                    <a:pt x="6" y="1"/>
                  </a:moveTo>
                  <a:cubicBezTo>
                    <a:pt x="1" y="1"/>
                    <a:pt x="1" y="7"/>
                    <a:pt x="1" y="7"/>
                  </a:cubicBezTo>
                  <a:cubicBezTo>
                    <a:pt x="1" y="12"/>
                    <a:pt x="1" y="18"/>
                    <a:pt x="6" y="18"/>
                  </a:cubicBezTo>
                  <a:lnTo>
                    <a:pt x="407" y="18"/>
                  </a:lnTo>
                  <a:cubicBezTo>
                    <a:pt x="412" y="18"/>
                    <a:pt x="412" y="12"/>
                    <a:pt x="412" y="7"/>
                  </a:cubicBezTo>
                  <a:cubicBezTo>
                    <a:pt x="412" y="7"/>
                    <a:pt x="412" y="1"/>
                    <a:pt x="407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" name="Google Shape;2656;p55"/>
            <p:cNvSpPr/>
            <p:nvPr/>
          </p:nvSpPr>
          <p:spPr>
            <a:xfrm>
              <a:off x="3773647" y="3733650"/>
              <a:ext cx="97289" cy="229112"/>
            </a:xfrm>
            <a:custGeom>
              <a:avLst/>
              <a:gdLst/>
              <a:ahLst/>
              <a:cxnLst/>
              <a:rect l="l" t="t" r="r" b="b"/>
              <a:pathLst>
                <a:path w="786" h="1851" extrusionOk="0">
                  <a:moveTo>
                    <a:pt x="6" y="1"/>
                  </a:moveTo>
                  <a:cubicBezTo>
                    <a:pt x="1" y="6"/>
                    <a:pt x="1" y="6"/>
                    <a:pt x="1" y="12"/>
                  </a:cubicBezTo>
                  <a:cubicBezTo>
                    <a:pt x="150" y="477"/>
                    <a:pt x="482" y="819"/>
                    <a:pt x="625" y="1071"/>
                  </a:cubicBezTo>
                  <a:cubicBezTo>
                    <a:pt x="765" y="1300"/>
                    <a:pt x="770" y="1461"/>
                    <a:pt x="770" y="1487"/>
                  </a:cubicBezTo>
                  <a:lnTo>
                    <a:pt x="770" y="1493"/>
                  </a:lnTo>
                  <a:lnTo>
                    <a:pt x="754" y="1840"/>
                  </a:lnTo>
                  <a:cubicBezTo>
                    <a:pt x="754" y="1845"/>
                    <a:pt x="759" y="1851"/>
                    <a:pt x="765" y="1851"/>
                  </a:cubicBezTo>
                  <a:cubicBezTo>
                    <a:pt x="765" y="1851"/>
                    <a:pt x="770" y="1845"/>
                    <a:pt x="770" y="1840"/>
                  </a:cubicBezTo>
                  <a:lnTo>
                    <a:pt x="786" y="1493"/>
                  </a:lnTo>
                  <a:lnTo>
                    <a:pt x="786" y="1487"/>
                  </a:lnTo>
                  <a:cubicBezTo>
                    <a:pt x="786" y="1455"/>
                    <a:pt x="776" y="1295"/>
                    <a:pt x="642" y="1064"/>
                  </a:cubicBezTo>
                  <a:cubicBezTo>
                    <a:pt x="492" y="808"/>
                    <a:pt x="166" y="472"/>
                    <a:pt x="16" y="6"/>
                  </a:cubicBezTo>
                  <a:cubicBezTo>
                    <a:pt x="11" y="6"/>
                    <a:pt x="11" y="1"/>
                    <a:pt x="6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4" name="Google Shape;2657;p55"/>
          <p:cNvGrpSpPr/>
          <p:nvPr/>
        </p:nvGrpSpPr>
        <p:grpSpPr>
          <a:xfrm>
            <a:off x="-272618" y="3288309"/>
            <a:ext cx="8076535" cy="3381623"/>
            <a:chOff x="0" y="2391265"/>
            <a:chExt cx="6057401" cy="2536217"/>
          </a:xfrm>
        </p:grpSpPr>
        <p:grpSp>
          <p:nvGrpSpPr>
            <p:cNvPr id="205" name="Google Shape;2658;p55"/>
            <p:cNvGrpSpPr/>
            <p:nvPr/>
          </p:nvGrpSpPr>
          <p:grpSpPr>
            <a:xfrm>
              <a:off x="4496683" y="3793576"/>
              <a:ext cx="1257979" cy="629551"/>
              <a:chOff x="4496683" y="3793576"/>
              <a:chExt cx="1257979" cy="629551"/>
            </a:xfrm>
          </p:grpSpPr>
          <p:sp>
            <p:nvSpPr>
              <p:cNvPr id="214" name="Google Shape;2659;p55"/>
              <p:cNvSpPr/>
              <p:nvPr/>
            </p:nvSpPr>
            <p:spPr>
              <a:xfrm>
                <a:off x="4496683" y="3793576"/>
                <a:ext cx="305564" cy="438605"/>
              </a:xfrm>
              <a:custGeom>
                <a:avLst/>
                <a:gdLst/>
                <a:ahLst/>
                <a:cxnLst/>
                <a:rect l="l" t="t" r="r" b="b"/>
                <a:pathLst>
                  <a:path w="2258" h="3241" extrusionOk="0">
                    <a:moveTo>
                      <a:pt x="529" y="1"/>
                    </a:moveTo>
                    <a:cubicBezTo>
                      <a:pt x="367" y="1"/>
                      <a:pt x="216" y="31"/>
                      <a:pt x="146" y="135"/>
                    </a:cubicBezTo>
                    <a:cubicBezTo>
                      <a:pt x="38" y="300"/>
                      <a:pt x="1" y="424"/>
                      <a:pt x="12" y="530"/>
                    </a:cubicBezTo>
                    <a:lnTo>
                      <a:pt x="12" y="574"/>
                    </a:lnTo>
                    <a:cubicBezTo>
                      <a:pt x="82" y="1023"/>
                      <a:pt x="237" y="1183"/>
                      <a:pt x="413" y="1203"/>
                    </a:cubicBezTo>
                    <a:cubicBezTo>
                      <a:pt x="583" y="1225"/>
                      <a:pt x="573" y="1306"/>
                      <a:pt x="573" y="1306"/>
                    </a:cubicBezTo>
                    <a:cubicBezTo>
                      <a:pt x="573" y="1306"/>
                      <a:pt x="546" y="1524"/>
                      <a:pt x="461" y="1620"/>
                    </a:cubicBezTo>
                    <a:cubicBezTo>
                      <a:pt x="380" y="1717"/>
                      <a:pt x="237" y="1904"/>
                      <a:pt x="215" y="2150"/>
                    </a:cubicBezTo>
                    <a:cubicBezTo>
                      <a:pt x="193" y="2396"/>
                      <a:pt x="193" y="2615"/>
                      <a:pt x="193" y="2775"/>
                    </a:cubicBezTo>
                    <a:cubicBezTo>
                      <a:pt x="193" y="2935"/>
                      <a:pt x="183" y="3203"/>
                      <a:pt x="183" y="3203"/>
                    </a:cubicBezTo>
                    <a:lnTo>
                      <a:pt x="659" y="3203"/>
                    </a:lnTo>
                    <a:cubicBezTo>
                      <a:pt x="659" y="3203"/>
                      <a:pt x="1141" y="3241"/>
                      <a:pt x="1502" y="3241"/>
                    </a:cubicBezTo>
                    <a:cubicBezTo>
                      <a:pt x="1683" y="3241"/>
                      <a:pt x="1833" y="3232"/>
                      <a:pt x="1877" y="3203"/>
                    </a:cubicBezTo>
                    <a:cubicBezTo>
                      <a:pt x="2011" y="3122"/>
                      <a:pt x="2193" y="2967"/>
                      <a:pt x="2225" y="2925"/>
                    </a:cubicBezTo>
                    <a:cubicBezTo>
                      <a:pt x="2257" y="2888"/>
                      <a:pt x="2235" y="2498"/>
                      <a:pt x="2053" y="2160"/>
                    </a:cubicBezTo>
                    <a:cubicBezTo>
                      <a:pt x="1866" y="1819"/>
                      <a:pt x="1845" y="1573"/>
                      <a:pt x="1685" y="1418"/>
                    </a:cubicBezTo>
                    <a:cubicBezTo>
                      <a:pt x="1576" y="1318"/>
                      <a:pt x="1340" y="1302"/>
                      <a:pt x="1192" y="1302"/>
                    </a:cubicBezTo>
                    <a:cubicBezTo>
                      <a:pt x="1117" y="1302"/>
                      <a:pt x="1064" y="1306"/>
                      <a:pt x="1064" y="1306"/>
                    </a:cubicBezTo>
                    <a:cubicBezTo>
                      <a:pt x="1064" y="1306"/>
                      <a:pt x="840" y="1289"/>
                      <a:pt x="872" y="1075"/>
                    </a:cubicBezTo>
                    <a:cubicBezTo>
                      <a:pt x="904" y="862"/>
                      <a:pt x="1219" y="798"/>
                      <a:pt x="1123" y="542"/>
                    </a:cubicBezTo>
                    <a:cubicBezTo>
                      <a:pt x="1027" y="285"/>
                      <a:pt x="1054" y="55"/>
                      <a:pt x="814" y="23"/>
                    </a:cubicBezTo>
                    <a:cubicBezTo>
                      <a:pt x="724" y="11"/>
                      <a:pt x="625" y="1"/>
                      <a:pt x="52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5" name="Google Shape;2660;p55"/>
              <p:cNvSpPr/>
              <p:nvPr/>
            </p:nvSpPr>
            <p:spPr>
              <a:xfrm>
                <a:off x="5395105" y="4157340"/>
                <a:ext cx="113538" cy="177824"/>
              </a:xfrm>
              <a:custGeom>
                <a:avLst/>
                <a:gdLst/>
                <a:ahLst/>
                <a:cxnLst/>
                <a:rect l="l" t="t" r="r" b="b"/>
                <a:pathLst>
                  <a:path w="839" h="1314" extrusionOk="0">
                    <a:moveTo>
                      <a:pt x="376" y="0"/>
                    </a:moveTo>
                    <a:cubicBezTo>
                      <a:pt x="342" y="0"/>
                      <a:pt x="311" y="10"/>
                      <a:pt x="284" y="34"/>
                    </a:cubicBezTo>
                    <a:cubicBezTo>
                      <a:pt x="225" y="82"/>
                      <a:pt x="198" y="125"/>
                      <a:pt x="192" y="168"/>
                    </a:cubicBezTo>
                    <a:lnTo>
                      <a:pt x="192" y="178"/>
                    </a:lnTo>
                    <a:cubicBezTo>
                      <a:pt x="172" y="350"/>
                      <a:pt x="214" y="424"/>
                      <a:pt x="273" y="446"/>
                    </a:cubicBezTo>
                    <a:cubicBezTo>
                      <a:pt x="337" y="472"/>
                      <a:pt x="321" y="499"/>
                      <a:pt x="321" y="499"/>
                    </a:cubicBezTo>
                    <a:cubicBezTo>
                      <a:pt x="321" y="499"/>
                      <a:pt x="289" y="574"/>
                      <a:pt x="252" y="600"/>
                    </a:cubicBezTo>
                    <a:cubicBezTo>
                      <a:pt x="214" y="627"/>
                      <a:pt x="145" y="681"/>
                      <a:pt x="113" y="767"/>
                    </a:cubicBezTo>
                    <a:cubicBezTo>
                      <a:pt x="81" y="857"/>
                      <a:pt x="59" y="937"/>
                      <a:pt x="44" y="996"/>
                    </a:cubicBezTo>
                    <a:cubicBezTo>
                      <a:pt x="27" y="1049"/>
                      <a:pt x="0" y="1145"/>
                      <a:pt x="0" y="1145"/>
                    </a:cubicBezTo>
                    <a:lnTo>
                      <a:pt x="172" y="1194"/>
                    </a:lnTo>
                    <a:cubicBezTo>
                      <a:pt x="172" y="1194"/>
                      <a:pt x="516" y="1313"/>
                      <a:pt x="598" y="1313"/>
                    </a:cubicBezTo>
                    <a:cubicBezTo>
                      <a:pt x="603" y="1313"/>
                      <a:pt x="607" y="1313"/>
                      <a:pt x="609" y="1312"/>
                    </a:cubicBezTo>
                    <a:cubicBezTo>
                      <a:pt x="668" y="1295"/>
                      <a:pt x="749" y="1258"/>
                      <a:pt x="765" y="1248"/>
                    </a:cubicBezTo>
                    <a:cubicBezTo>
                      <a:pt x="839" y="1189"/>
                      <a:pt x="786" y="824"/>
                      <a:pt x="770" y="750"/>
                    </a:cubicBezTo>
                    <a:cubicBezTo>
                      <a:pt x="743" y="664"/>
                      <a:pt x="685" y="579"/>
                      <a:pt x="604" y="547"/>
                    </a:cubicBezTo>
                    <a:cubicBezTo>
                      <a:pt x="658" y="542"/>
                      <a:pt x="711" y="531"/>
                      <a:pt x="765" y="526"/>
                    </a:cubicBezTo>
                    <a:cubicBezTo>
                      <a:pt x="781" y="493"/>
                      <a:pt x="749" y="456"/>
                      <a:pt x="733" y="424"/>
                    </a:cubicBezTo>
                    <a:cubicBezTo>
                      <a:pt x="695" y="370"/>
                      <a:pt x="690" y="301"/>
                      <a:pt x="674" y="237"/>
                    </a:cubicBezTo>
                    <a:cubicBezTo>
                      <a:pt x="644" y="140"/>
                      <a:pt x="499" y="0"/>
                      <a:pt x="3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2661;p55"/>
              <p:cNvSpPr/>
              <p:nvPr/>
            </p:nvSpPr>
            <p:spPr>
              <a:xfrm>
                <a:off x="4891697" y="3897238"/>
                <a:ext cx="148316" cy="27052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999" extrusionOk="0">
                    <a:moveTo>
                      <a:pt x="380" y="1"/>
                    </a:moveTo>
                    <a:cubicBezTo>
                      <a:pt x="300" y="1"/>
                      <a:pt x="225" y="26"/>
                      <a:pt x="160" y="101"/>
                    </a:cubicBezTo>
                    <a:cubicBezTo>
                      <a:pt x="86" y="192"/>
                      <a:pt x="59" y="267"/>
                      <a:pt x="64" y="331"/>
                    </a:cubicBezTo>
                    <a:lnTo>
                      <a:pt x="64" y="353"/>
                    </a:lnTo>
                    <a:cubicBezTo>
                      <a:pt x="69" y="459"/>
                      <a:pt x="91" y="598"/>
                      <a:pt x="172" y="679"/>
                    </a:cubicBezTo>
                    <a:cubicBezTo>
                      <a:pt x="236" y="748"/>
                      <a:pt x="385" y="775"/>
                      <a:pt x="278" y="908"/>
                    </a:cubicBezTo>
                    <a:cubicBezTo>
                      <a:pt x="257" y="935"/>
                      <a:pt x="230" y="945"/>
                      <a:pt x="204" y="967"/>
                    </a:cubicBezTo>
                    <a:cubicBezTo>
                      <a:pt x="69" y="1053"/>
                      <a:pt x="22" y="1219"/>
                      <a:pt x="22" y="1367"/>
                    </a:cubicBezTo>
                    <a:cubicBezTo>
                      <a:pt x="22" y="1528"/>
                      <a:pt x="0" y="1695"/>
                      <a:pt x="12" y="1855"/>
                    </a:cubicBezTo>
                    <a:cubicBezTo>
                      <a:pt x="12" y="1887"/>
                      <a:pt x="22" y="1924"/>
                      <a:pt x="49" y="1940"/>
                    </a:cubicBezTo>
                    <a:cubicBezTo>
                      <a:pt x="54" y="1941"/>
                      <a:pt x="59" y="1942"/>
                      <a:pt x="65" y="1942"/>
                    </a:cubicBezTo>
                    <a:cubicBezTo>
                      <a:pt x="75" y="1942"/>
                      <a:pt x="86" y="1940"/>
                      <a:pt x="96" y="1940"/>
                    </a:cubicBezTo>
                    <a:cubicBezTo>
                      <a:pt x="192" y="1940"/>
                      <a:pt x="284" y="1993"/>
                      <a:pt x="380" y="1999"/>
                    </a:cubicBezTo>
                    <a:cubicBezTo>
                      <a:pt x="422" y="1999"/>
                      <a:pt x="461" y="1988"/>
                      <a:pt x="498" y="1983"/>
                    </a:cubicBezTo>
                    <a:cubicBezTo>
                      <a:pt x="695" y="1940"/>
                      <a:pt x="839" y="1956"/>
                      <a:pt x="999" y="1806"/>
                    </a:cubicBezTo>
                    <a:cubicBezTo>
                      <a:pt x="1031" y="1769"/>
                      <a:pt x="1063" y="1732"/>
                      <a:pt x="1075" y="1688"/>
                    </a:cubicBezTo>
                    <a:cubicBezTo>
                      <a:pt x="1096" y="1630"/>
                      <a:pt x="1085" y="1560"/>
                      <a:pt x="1075" y="1502"/>
                    </a:cubicBezTo>
                    <a:cubicBezTo>
                      <a:pt x="1043" y="1347"/>
                      <a:pt x="1011" y="1192"/>
                      <a:pt x="979" y="1031"/>
                    </a:cubicBezTo>
                    <a:cubicBezTo>
                      <a:pt x="974" y="999"/>
                      <a:pt x="967" y="967"/>
                      <a:pt x="942" y="945"/>
                    </a:cubicBezTo>
                    <a:cubicBezTo>
                      <a:pt x="920" y="925"/>
                      <a:pt x="888" y="925"/>
                      <a:pt x="861" y="918"/>
                    </a:cubicBezTo>
                    <a:cubicBezTo>
                      <a:pt x="786" y="903"/>
                      <a:pt x="711" y="854"/>
                      <a:pt x="641" y="829"/>
                    </a:cubicBezTo>
                    <a:cubicBezTo>
                      <a:pt x="685" y="812"/>
                      <a:pt x="722" y="765"/>
                      <a:pt x="797" y="732"/>
                    </a:cubicBezTo>
                    <a:cubicBezTo>
                      <a:pt x="915" y="679"/>
                      <a:pt x="743" y="641"/>
                      <a:pt x="824" y="625"/>
                    </a:cubicBezTo>
                    <a:cubicBezTo>
                      <a:pt x="910" y="609"/>
                      <a:pt x="962" y="588"/>
                      <a:pt x="930" y="513"/>
                    </a:cubicBezTo>
                    <a:cubicBezTo>
                      <a:pt x="898" y="444"/>
                      <a:pt x="877" y="363"/>
                      <a:pt x="861" y="240"/>
                    </a:cubicBezTo>
                    <a:cubicBezTo>
                      <a:pt x="851" y="123"/>
                      <a:pt x="733" y="74"/>
                      <a:pt x="582" y="37"/>
                    </a:cubicBezTo>
                    <a:cubicBezTo>
                      <a:pt x="515" y="18"/>
                      <a:pt x="446" y="1"/>
                      <a:pt x="38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7" name="Google Shape;2662;p55"/>
              <p:cNvSpPr/>
              <p:nvPr/>
            </p:nvSpPr>
            <p:spPr>
              <a:xfrm>
                <a:off x="5332179" y="4168572"/>
                <a:ext cx="63061" cy="114354"/>
              </a:xfrm>
              <a:custGeom>
                <a:avLst/>
                <a:gdLst/>
                <a:ahLst/>
                <a:cxnLst/>
                <a:rect l="l" t="t" r="r" b="b"/>
                <a:pathLst>
                  <a:path w="466" h="845" extrusionOk="0">
                    <a:moveTo>
                      <a:pt x="162" y="0"/>
                    </a:moveTo>
                    <a:cubicBezTo>
                      <a:pt x="128" y="0"/>
                      <a:pt x="96" y="10"/>
                      <a:pt x="70" y="42"/>
                    </a:cubicBezTo>
                    <a:cubicBezTo>
                      <a:pt x="38" y="80"/>
                      <a:pt x="28" y="112"/>
                      <a:pt x="33" y="139"/>
                    </a:cubicBezTo>
                    <a:lnTo>
                      <a:pt x="28" y="149"/>
                    </a:lnTo>
                    <a:cubicBezTo>
                      <a:pt x="33" y="191"/>
                      <a:pt x="43" y="255"/>
                      <a:pt x="75" y="287"/>
                    </a:cubicBezTo>
                    <a:cubicBezTo>
                      <a:pt x="102" y="314"/>
                      <a:pt x="166" y="331"/>
                      <a:pt x="124" y="384"/>
                    </a:cubicBezTo>
                    <a:cubicBezTo>
                      <a:pt x="112" y="395"/>
                      <a:pt x="102" y="400"/>
                      <a:pt x="92" y="410"/>
                    </a:cubicBezTo>
                    <a:cubicBezTo>
                      <a:pt x="33" y="448"/>
                      <a:pt x="11" y="517"/>
                      <a:pt x="11" y="576"/>
                    </a:cubicBezTo>
                    <a:cubicBezTo>
                      <a:pt x="11" y="645"/>
                      <a:pt x="1" y="716"/>
                      <a:pt x="6" y="785"/>
                    </a:cubicBezTo>
                    <a:cubicBezTo>
                      <a:pt x="6" y="800"/>
                      <a:pt x="11" y="817"/>
                      <a:pt x="21" y="822"/>
                    </a:cubicBezTo>
                    <a:lnTo>
                      <a:pt x="43" y="822"/>
                    </a:lnTo>
                    <a:cubicBezTo>
                      <a:pt x="85" y="822"/>
                      <a:pt x="124" y="844"/>
                      <a:pt x="166" y="844"/>
                    </a:cubicBezTo>
                    <a:cubicBezTo>
                      <a:pt x="182" y="844"/>
                      <a:pt x="198" y="844"/>
                      <a:pt x="214" y="838"/>
                    </a:cubicBezTo>
                    <a:cubicBezTo>
                      <a:pt x="294" y="822"/>
                      <a:pt x="359" y="827"/>
                      <a:pt x="428" y="763"/>
                    </a:cubicBezTo>
                    <a:cubicBezTo>
                      <a:pt x="438" y="748"/>
                      <a:pt x="455" y="731"/>
                      <a:pt x="460" y="716"/>
                    </a:cubicBezTo>
                    <a:cubicBezTo>
                      <a:pt x="465" y="689"/>
                      <a:pt x="460" y="662"/>
                      <a:pt x="455" y="635"/>
                    </a:cubicBezTo>
                    <a:cubicBezTo>
                      <a:pt x="445" y="571"/>
                      <a:pt x="433" y="502"/>
                      <a:pt x="418" y="437"/>
                    </a:cubicBezTo>
                    <a:cubicBezTo>
                      <a:pt x="418" y="421"/>
                      <a:pt x="412" y="410"/>
                      <a:pt x="401" y="400"/>
                    </a:cubicBezTo>
                    <a:cubicBezTo>
                      <a:pt x="391" y="389"/>
                      <a:pt x="380" y="389"/>
                      <a:pt x="369" y="389"/>
                    </a:cubicBezTo>
                    <a:cubicBezTo>
                      <a:pt x="337" y="378"/>
                      <a:pt x="305" y="363"/>
                      <a:pt x="273" y="351"/>
                    </a:cubicBezTo>
                    <a:cubicBezTo>
                      <a:pt x="294" y="341"/>
                      <a:pt x="310" y="319"/>
                      <a:pt x="342" y="309"/>
                    </a:cubicBezTo>
                    <a:cubicBezTo>
                      <a:pt x="391" y="287"/>
                      <a:pt x="316" y="272"/>
                      <a:pt x="353" y="267"/>
                    </a:cubicBezTo>
                    <a:cubicBezTo>
                      <a:pt x="386" y="255"/>
                      <a:pt x="412" y="250"/>
                      <a:pt x="396" y="218"/>
                    </a:cubicBezTo>
                    <a:cubicBezTo>
                      <a:pt x="386" y="186"/>
                      <a:pt x="374" y="154"/>
                      <a:pt x="369" y="100"/>
                    </a:cubicBezTo>
                    <a:cubicBezTo>
                      <a:pt x="364" y="53"/>
                      <a:pt x="316" y="31"/>
                      <a:pt x="252" y="15"/>
                    </a:cubicBezTo>
                    <a:cubicBezTo>
                      <a:pt x="223" y="8"/>
                      <a:pt x="192" y="0"/>
                      <a:pt x="16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2663;p55"/>
              <p:cNvSpPr/>
              <p:nvPr/>
            </p:nvSpPr>
            <p:spPr>
              <a:xfrm>
                <a:off x="5691737" y="4308367"/>
                <a:ext cx="62926" cy="114760"/>
              </a:xfrm>
              <a:custGeom>
                <a:avLst/>
                <a:gdLst/>
                <a:ahLst/>
                <a:cxnLst/>
                <a:rect l="l" t="t" r="r" b="b"/>
                <a:pathLst>
                  <a:path w="465" h="848" extrusionOk="0">
                    <a:moveTo>
                      <a:pt x="168" y="1"/>
                    </a:moveTo>
                    <a:cubicBezTo>
                      <a:pt x="132" y="1"/>
                      <a:pt x="97" y="12"/>
                      <a:pt x="70" y="46"/>
                    </a:cubicBezTo>
                    <a:cubicBezTo>
                      <a:pt x="38" y="83"/>
                      <a:pt x="26" y="115"/>
                      <a:pt x="32" y="142"/>
                    </a:cubicBezTo>
                    <a:lnTo>
                      <a:pt x="26" y="147"/>
                    </a:lnTo>
                    <a:cubicBezTo>
                      <a:pt x="32" y="196"/>
                      <a:pt x="43" y="254"/>
                      <a:pt x="75" y="286"/>
                    </a:cubicBezTo>
                    <a:cubicBezTo>
                      <a:pt x="102" y="318"/>
                      <a:pt x="166" y="329"/>
                      <a:pt x="122" y="382"/>
                    </a:cubicBezTo>
                    <a:cubicBezTo>
                      <a:pt x="112" y="393"/>
                      <a:pt x="102" y="404"/>
                      <a:pt x="90" y="409"/>
                    </a:cubicBezTo>
                    <a:cubicBezTo>
                      <a:pt x="32" y="446"/>
                      <a:pt x="11" y="517"/>
                      <a:pt x="11" y="581"/>
                    </a:cubicBezTo>
                    <a:cubicBezTo>
                      <a:pt x="11" y="650"/>
                      <a:pt x="0" y="719"/>
                      <a:pt x="5" y="783"/>
                    </a:cubicBezTo>
                    <a:cubicBezTo>
                      <a:pt x="5" y="799"/>
                      <a:pt x="11" y="815"/>
                      <a:pt x="21" y="821"/>
                    </a:cubicBezTo>
                    <a:cubicBezTo>
                      <a:pt x="25" y="822"/>
                      <a:pt x="28" y="823"/>
                      <a:pt x="30" y="823"/>
                    </a:cubicBezTo>
                    <a:cubicBezTo>
                      <a:pt x="36" y="823"/>
                      <a:pt x="39" y="821"/>
                      <a:pt x="43" y="821"/>
                    </a:cubicBezTo>
                    <a:cubicBezTo>
                      <a:pt x="85" y="821"/>
                      <a:pt x="122" y="848"/>
                      <a:pt x="166" y="848"/>
                    </a:cubicBezTo>
                    <a:cubicBezTo>
                      <a:pt x="181" y="848"/>
                      <a:pt x="198" y="842"/>
                      <a:pt x="213" y="837"/>
                    </a:cubicBezTo>
                    <a:cubicBezTo>
                      <a:pt x="294" y="821"/>
                      <a:pt x="358" y="831"/>
                      <a:pt x="427" y="767"/>
                    </a:cubicBezTo>
                    <a:cubicBezTo>
                      <a:pt x="438" y="751"/>
                      <a:pt x="454" y="735"/>
                      <a:pt x="460" y="714"/>
                    </a:cubicBezTo>
                    <a:cubicBezTo>
                      <a:pt x="465" y="687"/>
                      <a:pt x="460" y="660"/>
                      <a:pt x="454" y="633"/>
                    </a:cubicBezTo>
                    <a:cubicBezTo>
                      <a:pt x="443" y="569"/>
                      <a:pt x="433" y="505"/>
                      <a:pt x="417" y="436"/>
                    </a:cubicBezTo>
                    <a:cubicBezTo>
                      <a:pt x="417" y="425"/>
                      <a:pt x="411" y="409"/>
                      <a:pt x="401" y="399"/>
                    </a:cubicBezTo>
                    <a:cubicBezTo>
                      <a:pt x="390" y="393"/>
                      <a:pt x="379" y="393"/>
                      <a:pt x="368" y="388"/>
                    </a:cubicBezTo>
                    <a:cubicBezTo>
                      <a:pt x="336" y="382"/>
                      <a:pt x="304" y="361"/>
                      <a:pt x="272" y="350"/>
                    </a:cubicBezTo>
                    <a:cubicBezTo>
                      <a:pt x="294" y="345"/>
                      <a:pt x="309" y="324"/>
                      <a:pt x="342" y="307"/>
                    </a:cubicBezTo>
                    <a:cubicBezTo>
                      <a:pt x="390" y="286"/>
                      <a:pt x="315" y="270"/>
                      <a:pt x="353" y="265"/>
                    </a:cubicBezTo>
                    <a:cubicBezTo>
                      <a:pt x="385" y="260"/>
                      <a:pt x="411" y="248"/>
                      <a:pt x="395" y="216"/>
                    </a:cubicBezTo>
                    <a:cubicBezTo>
                      <a:pt x="385" y="189"/>
                      <a:pt x="374" y="152"/>
                      <a:pt x="368" y="105"/>
                    </a:cubicBezTo>
                    <a:cubicBezTo>
                      <a:pt x="363" y="51"/>
                      <a:pt x="315" y="36"/>
                      <a:pt x="250" y="14"/>
                    </a:cubicBezTo>
                    <a:cubicBezTo>
                      <a:pt x="223" y="7"/>
                      <a:pt x="195" y="1"/>
                      <a:pt x="16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2664;p55"/>
              <p:cNvSpPr/>
              <p:nvPr/>
            </p:nvSpPr>
            <p:spPr>
              <a:xfrm>
                <a:off x="5062476" y="3967068"/>
                <a:ext cx="262531" cy="231956"/>
              </a:xfrm>
              <a:custGeom>
                <a:avLst/>
                <a:gdLst/>
                <a:ahLst/>
                <a:cxnLst/>
                <a:rect l="l" t="t" r="r" b="b"/>
                <a:pathLst>
                  <a:path w="1940" h="1714" extrusionOk="0">
                    <a:moveTo>
                      <a:pt x="588" y="627"/>
                    </a:moveTo>
                    <a:cubicBezTo>
                      <a:pt x="588" y="627"/>
                      <a:pt x="588" y="633"/>
                      <a:pt x="583" y="649"/>
                    </a:cubicBezTo>
                    <a:cubicBezTo>
                      <a:pt x="578" y="639"/>
                      <a:pt x="571" y="633"/>
                      <a:pt x="566" y="627"/>
                    </a:cubicBezTo>
                    <a:close/>
                    <a:moveTo>
                      <a:pt x="716" y="681"/>
                    </a:moveTo>
                    <a:cubicBezTo>
                      <a:pt x="726" y="686"/>
                      <a:pt x="731" y="691"/>
                      <a:pt x="743" y="703"/>
                    </a:cubicBezTo>
                    <a:cubicBezTo>
                      <a:pt x="738" y="703"/>
                      <a:pt x="738" y="708"/>
                      <a:pt x="738" y="708"/>
                    </a:cubicBezTo>
                    <a:cubicBezTo>
                      <a:pt x="706" y="730"/>
                      <a:pt x="667" y="762"/>
                      <a:pt x="630" y="804"/>
                    </a:cubicBezTo>
                    <a:cubicBezTo>
                      <a:pt x="586" y="839"/>
                      <a:pt x="536" y="874"/>
                      <a:pt x="477" y="874"/>
                    </a:cubicBezTo>
                    <a:cubicBezTo>
                      <a:pt x="473" y="874"/>
                      <a:pt x="469" y="874"/>
                      <a:pt x="465" y="873"/>
                    </a:cubicBezTo>
                    <a:cubicBezTo>
                      <a:pt x="465" y="873"/>
                      <a:pt x="561" y="787"/>
                      <a:pt x="593" y="723"/>
                    </a:cubicBezTo>
                    <a:cubicBezTo>
                      <a:pt x="599" y="736"/>
                      <a:pt x="610" y="741"/>
                      <a:pt x="623" y="741"/>
                    </a:cubicBezTo>
                    <a:cubicBezTo>
                      <a:pt x="654" y="741"/>
                      <a:pt x="697" y="711"/>
                      <a:pt x="716" y="681"/>
                    </a:cubicBezTo>
                    <a:close/>
                    <a:moveTo>
                      <a:pt x="864" y="0"/>
                    </a:moveTo>
                    <a:cubicBezTo>
                      <a:pt x="829" y="0"/>
                      <a:pt x="798" y="8"/>
                      <a:pt x="775" y="29"/>
                    </a:cubicBezTo>
                    <a:cubicBezTo>
                      <a:pt x="706" y="82"/>
                      <a:pt x="674" y="136"/>
                      <a:pt x="667" y="184"/>
                    </a:cubicBezTo>
                    <a:lnTo>
                      <a:pt x="662" y="200"/>
                    </a:lnTo>
                    <a:cubicBezTo>
                      <a:pt x="647" y="333"/>
                      <a:pt x="662" y="419"/>
                      <a:pt x="699" y="467"/>
                    </a:cubicBezTo>
                    <a:cubicBezTo>
                      <a:pt x="674" y="488"/>
                      <a:pt x="652" y="510"/>
                      <a:pt x="630" y="531"/>
                    </a:cubicBezTo>
                    <a:cubicBezTo>
                      <a:pt x="624" y="527"/>
                      <a:pt x="619" y="525"/>
                      <a:pt x="614" y="525"/>
                    </a:cubicBezTo>
                    <a:cubicBezTo>
                      <a:pt x="591" y="525"/>
                      <a:pt x="575" y="559"/>
                      <a:pt x="539" y="612"/>
                    </a:cubicBezTo>
                    <a:cubicBezTo>
                      <a:pt x="531" y="609"/>
                      <a:pt x="523" y="607"/>
                      <a:pt x="513" y="607"/>
                    </a:cubicBezTo>
                    <a:cubicBezTo>
                      <a:pt x="490" y="607"/>
                      <a:pt x="462" y="616"/>
                      <a:pt x="433" y="639"/>
                    </a:cubicBezTo>
                    <a:cubicBezTo>
                      <a:pt x="347" y="708"/>
                      <a:pt x="0" y="980"/>
                      <a:pt x="250" y="1179"/>
                    </a:cubicBezTo>
                    <a:cubicBezTo>
                      <a:pt x="315" y="1234"/>
                      <a:pt x="379" y="1249"/>
                      <a:pt x="437" y="1249"/>
                    </a:cubicBezTo>
                    <a:cubicBezTo>
                      <a:pt x="446" y="1249"/>
                      <a:pt x="456" y="1249"/>
                      <a:pt x="465" y="1248"/>
                    </a:cubicBezTo>
                    <a:lnTo>
                      <a:pt x="465" y="1248"/>
                    </a:lnTo>
                    <a:cubicBezTo>
                      <a:pt x="449" y="1307"/>
                      <a:pt x="433" y="1359"/>
                      <a:pt x="433" y="1359"/>
                    </a:cubicBezTo>
                    <a:lnTo>
                      <a:pt x="635" y="1418"/>
                    </a:lnTo>
                    <a:cubicBezTo>
                      <a:pt x="635" y="1418"/>
                      <a:pt x="1044" y="1559"/>
                      <a:pt x="1148" y="1559"/>
                    </a:cubicBezTo>
                    <a:cubicBezTo>
                      <a:pt x="1155" y="1559"/>
                      <a:pt x="1161" y="1558"/>
                      <a:pt x="1165" y="1557"/>
                    </a:cubicBezTo>
                    <a:cubicBezTo>
                      <a:pt x="1219" y="1542"/>
                      <a:pt x="1283" y="1515"/>
                      <a:pt x="1325" y="1493"/>
                    </a:cubicBezTo>
                    <a:cubicBezTo>
                      <a:pt x="1331" y="1515"/>
                      <a:pt x="1336" y="1536"/>
                      <a:pt x="1341" y="1557"/>
                    </a:cubicBezTo>
                    <a:cubicBezTo>
                      <a:pt x="1373" y="1685"/>
                      <a:pt x="1384" y="1697"/>
                      <a:pt x="1496" y="1712"/>
                    </a:cubicBezTo>
                    <a:cubicBezTo>
                      <a:pt x="1504" y="1713"/>
                      <a:pt x="1511" y="1714"/>
                      <a:pt x="1518" y="1714"/>
                    </a:cubicBezTo>
                    <a:cubicBezTo>
                      <a:pt x="1610" y="1714"/>
                      <a:pt x="1619" y="1613"/>
                      <a:pt x="1614" y="1510"/>
                    </a:cubicBezTo>
                    <a:cubicBezTo>
                      <a:pt x="1609" y="1408"/>
                      <a:pt x="1604" y="1344"/>
                      <a:pt x="1572" y="1211"/>
                    </a:cubicBezTo>
                    <a:cubicBezTo>
                      <a:pt x="1656" y="1184"/>
                      <a:pt x="1732" y="1130"/>
                      <a:pt x="1806" y="1093"/>
                    </a:cubicBezTo>
                    <a:cubicBezTo>
                      <a:pt x="1940" y="1023"/>
                      <a:pt x="1913" y="782"/>
                      <a:pt x="1849" y="526"/>
                    </a:cubicBezTo>
                    <a:cubicBezTo>
                      <a:pt x="1808" y="365"/>
                      <a:pt x="1595" y="338"/>
                      <a:pt x="1392" y="338"/>
                    </a:cubicBezTo>
                    <a:cubicBezTo>
                      <a:pt x="1304" y="338"/>
                      <a:pt x="1218" y="343"/>
                      <a:pt x="1148" y="345"/>
                    </a:cubicBezTo>
                    <a:lnTo>
                      <a:pt x="1148" y="318"/>
                    </a:lnTo>
                    <a:cubicBezTo>
                      <a:pt x="1138" y="195"/>
                      <a:pt x="1175" y="98"/>
                      <a:pt x="1074" y="56"/>
                    </a:cubicBezTo>
                    <a:cubicBezTo>
                      <a:pt x="1008" y="28"/>
                      <a:pt x="929" y="0"/>
                      <a:pt x="86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2665;p55"/>
              <p:cNvSpPr/>
              <p:nvPr/>
            </p:nvSpPr>
            <p:spPr>
              <a:xfrm>
                <a:off x="5499169" y="4262085"/>
                <a:ext cx="164420" cy="145209"/>
              </a:xfrm>
              <a:custGeom>
                <a:avLst/>
                <a:gdLst/>
                <a:ahLst/>
                <a:cxnLst/>
                <a:rect l="l" t="t" r="r" b="b"/>
                <a:pathLst>
                  <a:path w="1215" h="1073" extrusionOk="0">
                    <a:moveTo>
                      <a:pt x="375" y="393"/>
                    </a:moveTo>
                    <a:cubicBezTo>
                      <a:pt x="375" y="393"/>
                      <a:pt x="370" y="398"/>
                      <a:pt x="370" y="410"/>
                    </a:cubicBezTo>
                    <a:cubicBezTo>
                      <a:pt x="365" y="403"/>
                      <a:pt x="359" y="398"/>
                      <a:pt x="359" y="393"/>
                    </a:cubicBezTo>
                    <a:close/>
                    <a:moveTo>
                      <a:pt x="450" y="425"/>
                    </a:moveTo>
                    <a:cubicBezTo>
                      <a:pt x="455" y="430"/>
                      <a:pt x="461" y="435"/>
                      <a:pt x="466" y="442"/>
                    </a:cubicBezTo>
                    <a:lnTo>
                      <a:pt x="466" y="447"/>
                    </a:lnTo>
                    <a:cubicBezTo>
                      <a:pt x="445" y="457"/>
                      <a:pt x="423" y="479"/>
                      <a:pt x="397" y="506"/>
                    </a:cubicBezTo>
                    <a:cubicBezTo>
                      <a:pt x="373" y="529"/>
                      <a:pt x="340" y="549"/>
                      <a:pt x="306" y="549"/>
                    </a:cubicBezTo>
                    <a:cubicBezTo>
                      <a:pt x="302" y="549"/>
                      <a:pt x="298" y="549"/>
                      <a:pt x="294" y="548"/>
                    </a:cubicBezTo>
                    <a:cubicBezTo>
                      <a:pt x="294" y="548"/>
                      <a:pt x="353" y="494"/>
                      <a:pt x="375" y="457"/>
                    </a:cubicBezTo>
                    <a:cubicBezTo>
                      <a:pt x="380" y="465"/>
                      <a:pt x="386" y="468"/>
                      <a:pt x="394" y="468"/>
                    </a:cubicBezTo>
                    <a:cubicBezTo>
                      <a:pt x="413" y="468"/>
                      <a:pt x="439" y="448"/>
                      <a:pt x="450" y="425"/>
                    </a:cubicBezTo>
                    <a:close/>
                    <a:moveTo>
                      <a:pt x="544" y="0"/>
                    </a:moveTo>
                    <a:cubicBezTo>
                      <a:pt x="522" y="0"/>
                      <a:pt x="502" y="5"/>
                      <a:pt x="487" y="18"/>
                    </a:cubicBezTo>
                    <a:cubicBezTo>
                      <a:pt x="445" y="57"/>
                      <a:pt x="429" y="89"/>
                      <a:pt x="423" y="115"/>
                    </a:cubicBezTo>
                    <a:lnTo>
                      <a:pt x="418" y="126"/>
                    </a:lnTo>
                    <a:cubicBezTo>
                      <a:pt x="413" y="211"/>
                      <a:pt x="418" y="265"/>
                      <a:pt x="439" y="297"/>
                    </a:cubicBezTo>
                    <a:cubicBezTo>
                      <a:pt x="423" y="307"/>
                      <a:pt x="413" y="324"/>
                      <a:pt x="402" y="334"/>
                    </a:cubicBezTo>
                    <a:cubicBezTo>
                      <a:pt x="398" y="332"/>
                      <a:pt x="394" y="331"/>
                      <a:pt x="391" y="331"/>
                    </a:cubicBezTo>
                    <a:cubicBezTo>
                      <a:pt x="373" y="331"/>
                      <a:pt x="366" y="352"/>
                      <a:pt x="343" y="388"/>
                    </a:cubicBezTo>
                    <a:cubicBezTo>
                      <a:pt x="338" y="384"/>
                      <a:pt x="331" y="383"/>
                      <a:pt x="324" y="383"/>
                    </a:cubicBezTo>
                    <a:cubicBezTo>
                      <a:pt x="309" y="383"/>
                      <a:pt x="292" y="390"/>
                      <a:pt x="274" y="403"/>
                    </a:cubicBezTo>
                    <a:cubicBezTo>
                      <a:pt x="220" y="447"/>
                      <a:pt x="1" y="617"/>
                      <a:pt x="161" y="741"/>
                    </a:cubicBezTo>
                    <a:cubicBezTo>
                      <a:pt x="202" y="772"/>
                      <a:pt x="239" y="784"/>
                      <a:pt x="274" y="784"/>
                    </a:cubicBezTo>
                    <a:cubicBezTo>
                      <a:pt x="281" y="784"/>
                      <a:pt x="288" y="784"/>
                      <a:pt x="294" y="783"/>
                    </a:cubicBezTo>
                    <a:lnTo>
                      <a:pt x="294" y="783"/>
                    </a:lnTo>
                    <a:cubicBezTo>
                      <a:pt x="284" y="820"/>
                      <a:pt x="274" y="852"/>
                      <a:pt x="274" y="852"/>
                    </a:cubicBezTo>
                    <a:lnTo>
                      <a:pt x="402" y="891"/>
                    </a:lnTo>
                    <a:cubicBezTo>
                      <a:pt x="402" y="891"/>
                      <a:pt x="649" y="977"/>
                      <a:pt x="720" y="977"/>
                    </a:cubicBezTo>
                    <a:cubicBezTo>
                      <a:pt x="725" y="977"/>
                      <a:pt x="730" y="977"/>
                      <a:pt x="733" y="975"/>
                    </a:cubicBezTo>
                    <a:cubicBezTo>
                      <a:pt x="765" y="970"/>
                      <a:pt x="808" y="948"/>
                      <a:pt x="829" y="938"/>
                    </a:cubicBezTo>
                    <a:cubicBezTo>
                      <a:pt x="835" y="948"/>
                      <a:pt x="840" y="965"/>
                      <a:pt x="846" y="980"/>
                    </a:cubicBezTo>
                    <a:cubicBezTo>
                      <a:pt x="861" y="1056"/>
                      <a:pt x="872" y="1066"/>
                      <a:pt x="942" y="1072"/>
                    </a:cubicBezTo>
                    <a:cubicBezTo>
                      <a:pt x="948" y="1072"/>
                      <a:pt x="953" y="1073"/>
                      <a:pt x="958" y="1073"/>
                    </a:cubicBezTo>
                    <a:cubicBezTo>
                      <a:pt x="1012" y="1073"/>
                      <a:pt x="1016" y="1013"/>
                      <a:pt x="1012" y="948"/>
                    </a:cubicBezTo>
                    <a:cubicBezTo>
                      <a:pt x="1012" y="884"/>
                      <a:pt x="1006" y="842"/>
                      <a:pt x="985" y="756"/>
                    </a:cubicBezTo>
                    <a:cubicBezTo>
                      <a:pt x="1038" y="741"/>
                      <a:pt x="1086" y="708"/>
                      <a:pt x="1135" y="687"/>
                    </a:cubicBezTo>
                    <a:cubicBezTo>
                      <a:pt x="1214" y="644"/>
                      <a:pt x="1199" y="494"/>
                      <a:pt x="1160" y="329"/>
                    </a:cubicBezTo>
                    <a:cubicBezTo>
                      <a:pt x="1134" y="229"/>
                      <a:pt x="993" y="215"/>
                      <a:pt x="863" y="215"/>
                    </a:cubicBezTo>
                    <a:cubicBezTo>
                      <a:pt x="812" y="215"/>
                      <a:pt x="763" y="217"/>
                      <a:pt x="723" y="217"/>
                    </a:cubicBezTo>
                    <a:lnTo>
                      <a:pt x="723" y="201"/>
                    </a:lnTo>
                    <a:cubicBezTo>
                      <a:pt x="718" y="126"/>
                      <a:pt x="738" y="62"/>
                      <a:pt x="674" y="35"/>
                    </a:cubicBezTo>
                    <a:cubicBezTo>
                      <a:pt x="633" y="18"/>
                      <a:pt x="585" y="0"/>
                      <a:pt x="5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" name="Google Shape;2666;p55"/>
            <p:cNvSpPr/>
            <p:nvPr/>
          </p:nvSpPr>
          <p:spPr>
            <a:xfrm>
              <a:off x="0" y="2794425"/>
              <a:ext cx="6057401" cy="2133058"/>
            </a:xfrm>
            <a:custGeom>
              <a:avLst/>
              <a:gdLst/>
              <a:ahLst/>
              <a:cxnLst/>
              <a:rect l="l" t="t" r="r" b="b"/>
              <a:pathLst>
                <a:path w="43508" h="17233" extrusionOk="0">
                  <a:moveTo>
                    <a:pt x="0" y="0"/>
                  </a:moveTo>
                  <a:lnTo>
                    <a:pt x="0" y="17233"/>
                  </a:lnTo>
                  <a:lnTo>
                    <a:pt x="43508" y="17233"/>
                  </a:lnTo>
                  <a:lnTo>
                    <a:pt x="43508" y="13603"/>
                  </a:lnTo>
                  <a:lnTo>
                    <a:pt x="40451" y="12342"/>
                  </a:lnTo>
                  <a:cubicBezTo>
                    <a:pt x="40451" y="12342"/>
                    <a:pt x="40407" y="12345"/>
                    <a:pt x="40333" y="12345"/>
                  </a:cubicBezTo>
                  <a:cubicBezTo>
                    <a:pt x="40106" y="12345"/>
                    <a:pt x="39599" y="12312"/>
                    <a:pt x="39232" y="12038"/>
                  </a:cubicBezTo>
                  <a:cubicBezTo>
                    <a:pt x="38740" y="11668"/>
                    <a:pt x="36971" y="10894"/>
                    <a:pt x="36538" y="10563"/>
                  </a:cubicBezTo>
                  <a:cubicBezTo>
                    <a:pt x="36482" y="10519"/>
                    <a:pt x="36386" y="10501"/>
                    <a:pt x="36261" y="10501"/>
                  </a:cubicBezTo>
                  <a:cubicBezTo>
                    <a:pt x="35439" y="10501"/>
                    <a:pt x="33337" y="11306"/>
                    <a:pt x="32573" y="11306"/>
                  </a:cubicBezTo>
                  <a:cubicBezTo>
                    <a:pt x="32558" y="11306"/>
                    <a:pt x="32544" y="11306"/>
                    <a:pt x="32530" y="11305"/>
                  </a:cubicBezTo>
                  <a:cubicBezTo>
                    <a:pt x="32435" y="11301"/>
                    <a:pt x="32323" y="11299"/>
                    <a:pt x="32199" y="11299"/>
                  </a:cubicBezTo>
                  <a:cubicBezTo>
                    <a:pt x="31225" y="11299"/>
                    <a:pt x="29466" y="11419"/>
                    <a:pt x="28746" y="11518"/>
                  </a:cubicBezTo>
                  <a:cubicBezTo>
                    <a:pt x="28679" y="11527"/>
                    <a:pt x="28606" y="11531"/>
                    <a:pt x="28528" y="11531"/>
                  </a:cubicBezTo>
                  <a:cubicBezTo>
                    <a:pt x="27652" y="11531"/>
                    <a:pt x="26088" y="10997"/>
                    <a:pt x="25362" y="10311"/>
                  </a:cubicBezTo>
                  <a:cubicBezTo>
                    <a:pt x="24565" y="9568"/>
                    <a:pt x="21935" y="7088"/>
                    <a:pt x="21434" y="7003"/>
                  </a:cubicBezTo>
                  <a:cubicBezTo>
                    <a:pt x="20931" y="6922"/>
                    <a:pt x="13935" y="6233"/>
                    <a:pt x="13705" y="6190"/>
                  </a:cubicBezTo>
                  <a:cubicBezTo>
                    <a:pt x="13476" y="6147"/>
                    <a:pt x="11861" y="3876"/>
                    <a:pt x="11219" y="3352"/>
                  </a:cubicBezTo>
                  <a:cubicBezTo>
                    <a:pt x="10583" y="2822"/>
                    <a:pt x="1711" y="241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7" name="Google Shape;2667;p55"/>
            <p:cNvSpPr/>
            <p:nvPr/>
          </p:nvSpPr>
          <p:spPr>
            <a:xfrm>
              <a:off x="4195840" y="4042613"/>
              <a:ext cx="189068" cy="213304"/>
            </a:xfrm>
            <a:custGeom>
              <a:avLst/>
              <a:gdLst/>
              <a:ahLst/>
              <a:cxnLst/>
              <a:rect l="l" t="t" r="r" b="b"/>
              <a:pathLst>
                <a:path w="2798" h="3599" extrusionOk="0">
                  <a:moveTo>
                    <a:pt x="494" y="0"/>
                  </a:moveTo>
                  <a:lnTo>
                    <a:pt x="0" y="481"/>
                  </a:lnTo>
                  <a:lnTo>
                    <a:pt x="2472" y="3598"/>
                  </a:lnTo>
                  <a:lnTo>
                    <a:pt x="2798" y="3598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8" name="Google Shape;2668;p55"/>
            <p:cNvSpPr/>
            <p:nvPr/>
          </p:nvSpPr>
          <p:spPr>
            <a:xfrm>
              <a:off x="1971752" y="3405988"/>
              <a:ext cx="188730" cy="213304"/>
            </a:xfrm>
            <a:custGeom>
              <a:avLst/>
              <a:gdLst/>
              <a:ahLst/>
              <a:cxnLst/>
              <a:rect l="l" t="t" r="r" b="b"/>
              <a:pathLst>
                <a:path w="2793" h="3599" extrusionOk="0">
                  <a:moveTo>
                    <a:pt x="2299" y="0"/>
                  </a:moveTo>
                  <a:lnTo>
                    <a:pt x="1" y="3598"/>
                  </a:lnTo>
                  <a:lnTo>
                    <a:pt x="321" y="3598"/>
                  </a:lnTo>
                  <a:lnTo>
                    <a:pt x="2792" y="481"/>
                  </a:lnTo>
                  <a:lnTo>
                    <a:pt x="229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209" name="Google Shape;2669;p55"/>
            <p:cNvGrpSpPr/>
            <p:nvPr/>
          </p:nvGrpSpPr>
          <p:grpSpPr>
            <a:xfrm rot="500933">
              <a:off x="161862" y="2432739"/>
              <a:ext cx="610381" cy="536086"/>
              <a:chOff x="465651" y="-1506279"/>
              <a:chExt cx="610382" cy="536087"/>
            </a:xfrm>
          </p:grpSpPr>
          <p:sp>
            <p:nvSpPr>
              <p:cNvPr id="211" name="Google Shape;2670;p55"/>
              <p:cNvSpPr/>
              <p:nvPr/>
            </p:nvSpPr>
            <p:spPr>
              <a:xfrm>
                <a:off x="577215" y="-1506279"/>
                <a:ext cx="74532" cy="81196"/>
              </a:xfrm>
              <a:custGeom>
                <a:avLst/>
                <a:gdLst/>
                <a:ahLst/>
                <a:cxnLst/>
                <a:rect l="l" t="t" r="r" b="b"/>
                <a:pathLst>
                  <a:path w="1103" h="1370" extrusionOk="0">
                    <a:moveTo>
                      <a:pt x="552" y="1"/>
                    </a:moveTo>
                    <a:cubicBezTo>
                      <a:pt x="520" y="1"/>
                      <a:pt x="494" y="1"/>
                      <a:pt x="462" y="7"/>
                    </a:cubicBezTo>
                    <a:cubicBezTo>
                      <a:pt x="264" y="45"/>
                      <a:pt x="116" y="223"/>
                      <a:pt x="59" y="416"/>
                    </a:cubicBezTo>
                    <a:cubicBezTo>
                      <a:pt x="1" y="608"/>
                      <a:pt x="7" y="813"/>
                      <a:pt x="21" y="1018"/>
                    </a:cubicBezTo>
                    <a:cubicBezTo>
                      <a:pt x="33" y="1133"/>
                      <a:pt x="39" y="1254"/>
                      <a:pt x="53" y="1370"/>
                    </a:cubicBezTo>
                    <a:cubicBezTo>
                      <a:pt x="405" y="1030"/>
                      <a:pt x="757" y="684"/>
                      <a:pt x="1102" y="333"/>
                    </a:cubicBezTo>
                    <a:cubicBezTo>
                      <a:pt x="949" y="154"/>
                      <a:pt x="763" y="1"/>
                      <a:pt x="55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2" name="Google Shape;2671;p55"/>
              <p:cNvSpPr/>
              <p:nvPr/>
            </p:nvSpPr>
            <p:spPr>
              <a:xfrm>
                <a:off x="851091" y="-970963"/>
                <a:ext cx="127644" cy="770"/>
              </a:xfrm>
              <a:custGeom>
                <a:avLst/>
                <a:gdLst/>
                <a:ahLst/>
                <a:cxnLst/>
                <a:rect l="l" t="t" r="r" b="b"/>
                <a:pathLst>
                  <a:path w="1889" h="13" extrusionOk="0">
                    <a:moveTo>
                      <a:pt x="1" y="0"/>
                    </a:moveTo>
                    <a:cubicBezTo>
                      <a:pt x="627" y="7"/>
                      <a:pt x="1254" y="7"/>
                      <a:pt x="1883" y="13"/>
                    </a:cubicBezTo>
                    <a:cubicBezTo>
                      <a:pt x="1883" y="7"/>
                      <a:pt x="1889" y="7"/>
                      <a:pt x="188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2672;p55"/>
              <p:cNvSpPr/>
              <p:nvPr/>
            </p:nvSpPr>
            <p:spPr>
              <a:xfrm>
                <a:off x="465651" y="-1486602"/>
                <a:ext cx="610382" cy="515687"/>
              </a:xfrm>
              <a:custGeom>
                <a:avLst/>
                <a:gdLst/>
                <a:ahLst/>
                <a:cxnLst/>
                <a:rect l="l" t="t" r="r" b="b"/>
                <a:pathLst>
                  <a:path w="9033" h="8701" extrusionOk="0">
                    <a:moveTo>
                      <a:pt x="2753" y="1"/>
                    </a:moveTo>
                    <a:cubicBezTo>
                      <a:pt x="2408" y="352"/>
                      <a:pt x="2056" y="698"/>
                      <a:pt x="1704" y="1038"/>
                    </a:cubicBezTo>
                    <a:cubicBezTo>
                      <a:pt x="1870" y="2901"/>
                      <a:pt x="2311" y="4731"/>
                      <a:pt x="3002" y="6467"/>
                    </a:cubicBezTo>
                    <a:cubicBezTo>
                      <a:pt x="2568" y="5723"/>
                      <a:pt x="1927" y="5167"/>
                      <a:pt x="1153" y="4777"/>
                    </a:cubicBezTo>
                    <a:cubicBezTo>
                      <a:pt x="981" y="4692"/>
                      <a:pt x="775" y="4615"/>
                      <a:pt x="583" y="4615"/>
                    </a:cubicBezTo>
                    <a:cubicBezTo>
                      <a:pt x="443" y="4615"/>
                      <a:pt x="314" y="4654"/>
                      <a:pt x="212" y="4757"/>
                    </a:cubicBezTo>
                    <a:cubicBezTo>
                      <a:pt x="0" y="4961"/>
                      <a:pt x="39" y="5307"/>
                      <a:pt x="116" y="5596"/>
                    </a:cubicBezTo>
                    <a:cubicBezTo>
                      <a:pt x="417" y="6697"/>
                      <a:pt x="974" y="7906"/>
                      <a:pt x="1812" y="8687"/>
                    </a:cubicBezTo>
                    <a:cubicBezTo>
                      <a:pt x="3105" y="8694"/>
                      <a:pt x="4405" y="8694"/>
                      <a:pt x="5705" y="8700"/>
                    </a:cubicBezTo>
                    <a:lnTo>
                      <a:pt x="7593" y="8700"/>
                    </a:lnTo>
                    <a:cubicBezTo>
                      <a:pt x="8027" y="8278"/>
                      <a:pt x="8444" y="7785"/>
                      <a:pt x="8763" y="7266"/>
                    </a:cubicBezTo>
                    <a:cubicBezTo>
                      <a:pt x="8905" y="7043"/>
                      <a:pt x="9032" y="6754"/>
                      <a:pt x="8898" y="6523"/>
                    </a:cubicBezTo>
                    <a:cubicBezTo>
                      <a:pt x="8809" y="6376"/>
                      <a:pt x="8630" y="6305"/>
                      <a:pt x="8464" y="6305"/>
                    </a:cubicBezTo>
                    <a:lnTo>
                      <a:pt x="8450" y="6305"/>
                    </a:lnTo>
                    <a:cubicBezTo>
                      <a:pt x="8284" y="6305"/>
                      <a:pt x="8118" y="6376"/>
                      <a:pt x="7957" y="6447"/>
                    </a:cubicBezTo>
                    <a:cubicBezTo>
                      <a:pt x="7312" y="6754"/>
                      <a:pt x="6735" y="7227"/>
                      <a:pt x="6313" y="7811"/>
                    </a:cubicBezTo>
                    <a:cubicBezTo>
                      <a:pt x="6645" y="6881"/>
                      <a:pt x="6805" y="5814"/>
                      <a:pt x="6735" y="4827"/>
                    </a:cubicBezTo>
                    <a:cubicBezTo>
                      <a:pt x="6722" y="4629"/>
                      <a:pt x="6703" y="4417"/>
                      <a:pt x="6613" y="4231"/>
                    </a:cubicBezTo>
                    <a:cubicBezTo>
                      <a:pt x="6530" y="4047"/>
                      <a:pt x="6376" y="3880"/>
                      <a:pt x="6178" y="3829"/>
                    </a:cubicBezTo>
                    <a:cubicBezTo>
                      <a:pt x="6133" y="3823"/>
                      <a:pt x="6095" y="3817"/>
                      <a:pt x="6050" y="3817"/>
                    </a:cubicBezTo>
                    <a:cubicBezTo>
                      <a:pt x="5897" y="3817"/>
                      <a:pt x="5743" y="3880"/>
                      <a:pt x="5622" y="3976"/>
                    </a:cubicBezTo>
                    <a:cubicBezTo>
                      <a:pt x="5460" y="4092"/>
                      <a:pt x="5345" y="4258"/>
                      <a:pt x="5250" y="4431"/>
                    </a:cubicBezTo>
                    <a:cubicBezTo>
                      <a:pt x="4795" y="5185"/>
                      <a:pt x="4577" y="6069"/>
                      <a:pt x="4615" y="6946"/>
                    </a:cubicBezTo>
                    <a:cubicBezTo>
                      <a:pt x="4514" y="5768"/>
                      <a:pt x="4411" y="4571"/>
                      <a:pt x="4168" y="3419"/>
                    </a:cubicBezTo>
                    <a:cubicBezTo>
                      <a:pt x="3918" y="2267"/>
                      <a:pt x="3522" y="1134"/>
                      <a:pt x="2863" y="154"/>
                    </a:cubicBezTo>
                    <a:cubicBezTo>
                      <a:pt x="2830" y="103"/>
                      <a:pt x="2792" y="53"/>
                      <a:pt x="27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0" name="Google Shape;2673;p55"/>
            <p:cNvSpPr/>
            <p:nvPr/>
          </p:nvSpPr>
          <p:spPr>
            <a:xfrm rot="1326129">
              <a:off x="800164" y="2828189"/>
              <a:ext cx="189070" cy="213305"/>
            </a:xfrm>
            <a:custGeom>
              <a:avLst/>
              <a:gdLst/>
              <a:ahLst/>
              <a:cxnLst/>
              <a:rect l="l" t="t" r="r" b="b"/>
              <a:pathLst>
                <a:path w="2798" h="3599" extrusionOk="0">
                  <a:moveTo>
                    <a:pt x="494" y="0"/>
                  </a:moveTo>
                  <a:lnTo>
                    <a:pt x="0" y="481"/>
                  </a:lnTo>
                  <a:lnTo>
                    <a:pt x="2472" y="3598"/>
                  </a:lnTo>
                  <a:lnTo>
                    <a:pt x="2798" y="3598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21" name="Rounded Rectangle 220"/>
          <p:cNvSpPr/>
          <p:nvPr/>
        </p:nvSpPr>
        <p:spPr>
          <a:xfrm>
            <a:off x="5278605" y="1994565"/>
            <a:ext cx="3166791" cy="4469435"/>
          </a:xfrm>
          <a:prstGeom prst="round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/>
            <a:r>
              <a:rPr lang="en-GB" sz="3200" kern="0" dirty="0">
                <a:solidFill>
                  <a:srgbClr val="212529"/>
                </a:solidFill>
                <a:latin typeface="Century Gothic"/>
              </a:rPr>
              <a:t>Read the </a:t>
            </a:r>
            <a:r>
              <a:rPr lang="en-GB" sz="3200" b="1" kern="0" dirty="0">
                <a:solidFill>
                  <a:srgbClr val="212529"/>
                </a:solidFill>
                <a:latin typeface="Century Gothic"/>
              </a:rPr>
              <a:t>denouement</a:t>
            </a:r>
            <a:r>
              <a:rPr lang="en-GB" sz="3200" kern="0" dirty="0">
                <a:solidFill>
                  <a:srgbClr val="212529"/>
                </a:solidFill>
                <a:latin typeface="Century Gothic"/>
              </a:rPr>
              <a:t> </a:t>
            </a:r>
          </a:p>
          <a:p>
            <a:pPr algn="ctr" defTabSz="1219170"/>
            <a:r>
              <a:rPr lang="en-GB" sz="3200" kern="0" dirty="0">
                <a:solidFill>
                  <a:srgbClr val="212529"/>
                </a:solidFill>
                <a:latin typeface="Century Gothic"/>
              </a:rPr>
              <a:t>in the text</a:t>
            </a:r>
          </a:p>
          <a:p>
            <a:pPr algn="ctr" defTabSz="1219170"/>
            <a:endParaRPr lang="en-GB" sz="3200" kern="0" dirty="0">
              <a:solidFill>
                <a:srgbClr val="212529"/>
              </a:solidFill>
              <a:latin typeface="Century Gothic"/>
            </a:endParaRPr>
          </a:p>
          <a:p>
            <a:pPr algn="ctr" defTabSz="1219170"/>
            <a:endParaRPr lang="en-GB" sz="3200" kern="0" dirty="0">
              <a:solidFill>
                <a:srgbClr val="212529"/>
              </a:solidFill>
              <a:latin typeface="Century Gothic"/>
            </a:endParaRPr>
          </a:p>
          <a:p>
            <a:pPr algn="ctr" defTabSz="1219170"/>
            <a:r>
              <a:rPr lang="en-GB" sz="3200" kern="0" dirty="0">
                <a:solidFill>
                  <a:srgbClr val="FFFFFF"/>
                </a:solidFill>
                <a:latin typeface="Century Gothic"/>
              </a:rPr>
              <a:t> </a:t>
            </a:r>
            <a:endParaRPr lang="en-GB" sz="3200" kern="0" dirty="0">
              <a:solidFill>
                <a:srgbClr val="000000"/>
              </a:solidFill>
              <a:latin typeface="Century Gothic"/>
            </a:endParaRPr>
          </a:p>
          <a:p>
            <a:pPr algn="ctr" defTabSz="1219170"/>
            <a:endParaRPr lang="en-GB" sz="3700" kern="0" dirty="0">
              <a:solidFill>
                <a:srgbClr val="E8D4C5">
                  <a:lumMod val="1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222" name="Rounded Rectangle 221"/>
          <p:cNvSpPr/>
          <p:nvPr/>
        </p:nvSpPr>
        <p:spPr>
          <a:xfrm>
            <a:off x="8934130" y="2016575"/>
            <a:ext cx="3166791" cy="4469435"/>
          </a:xfrm>
          <a:prstGeom prst="roundRect">
            <a:avLst/>
          </a:prstGeom>
          <a:solidFill>
            <a:srgbClr val="5BB0F7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/>
            <a:r>
              <a:rPr lang="en-GB" sz="3600" dirty="0">
                <a:solidFill>
                  <a:srgbClr val="212529"/>
                </a:solidFill>
                <a:latin typeface="Century Gothic"/>
              </a:rPr>
              <a:t>Summarise the ending of the text</a:t>
            </a:r>
          </a:p>
        </p:txBody>
      </p:sp>
      <p:sp>
        <p:nvSpPr>
          <p:cNvPr id="223" name="Rounded Rectangle 222"/>
          <p:cNvSpPr/>
          <p:nvPr/>
        </p:nvSpPr>
        <p:spPr>
          <a:xfrm>
            <a:off x="1510697" y="2026333"/>
            <a:ext cx="3166791" cy="446943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/>
            <a:r>
              <a:rPr lang="en-GB" sz="3700" kern="0" dirty="0">
                <a:solidFill>
                  <a:srgbClr val="1F140C"/>
                </a:solidFill>
                <a:latin typeface="Century Gothic" panose="020B0502020202020204" pitchFamily="34" charset="0"/>
              </a:rPr>
              <a:t>Explain how the novel has been structured for effect</a:t>
            </a:r>
            <a:endParaRPr lang="en-GB" sz="3700" kern="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ctr" defTabSz="1219170"/>
            <a:endParaRPr lang="en-GB" sz="3600" kern="0" dirty="0">
              <a:solidFill>
                <a:srgbClr val="212529"/>
              </a:solidFill>
              <a:latin typeface="Century Gothic" panose="020B0502020202020204" pitchFamily="34" charset="0"/>
            </a:endParaRPr>
          </a:p>
        </p:txBody>
      </p:sp>
      <p:sp>
        <p:nvSpPr>
          <p:cNvPr id="225" name="Right Arrow 224"/>
          <p:cNvSpPr/>
          <p:nvPr/>
        </p:nvSpPr>
        <p:spPr>
          <a:xfrm>
            <a:off x="8069326" y="3507873"/>
            <a:ext cx="1049359" cy="1175755"/>
          </a:xfrm>
          <a:prstGeom prst="right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GB" sz="1867" kern="0">
              <a:solidFill>
                <a:srgbClr val="E8D4C5"/>
              </a:solidFill>
              <a:latin typeface="Arial"/>
              <a:sym typeface="Arial"/>
            </a:endParaRPr>
          </a:p>
        </p:txBody>
      </p:sp>
      <p:sp>
        <p:nvSpPr>
          <p:cNvPr id="226" name="Right Arrow 225"/>
          <p:cNvSpPr/>
          <p:nvPr/>
        </p:nvSpPr>
        <p:spPr>
          <a:xfrm>
            <a:off x="4457515" y="3474081"/>
            <a:ext cx="1049359" cy="1175755"/>
          </a:xfrm>
          <a:prstGeom prst="right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GB" sz="1867" kern="0">
              <a:solidFill>
                <a:srgbClr val="E8D4C5"/>
              </a:solidFill>
              <a:latin typeface="Arial"/>
              <a:sym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13313" y="699454"/>
            <a:ext cx="9186337" cy="1015607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u="sng" kern="0" dirty="0">
                <a:solidFill>
                  <a:srgbClr val="212529"/>
                </a:solidFill>
                <a:latin typeface="Century Gothic"/>
                <a:sym typeface="Arial"/>
              </a:rPr>
              <a:t>DQ: How has the story been structured for effect?</a:t>
            </a:r>
            <a:endParaRPr lang="en-GB" sz="3200" b="1" u="sng" kern="0" dirty="0">
              <a:solidFill>
                <a:srgbClr val="212529"/>
              </a:solidFill>
              <a:latin typeface="Century Gothic" panose="020B0502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0831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tory Design (Freytag's Pyramid) – Rook Reading">
            <a:extLst>
              <a:ext uri="{FF2B5EF4-FFF2-40B4-BE49-F238E27FC236}">
                <a16:creationId xmlns:a16="http://schemas.microsoft.com/office/drawing/2014/main" id="{33C42D07-25E9-023E-0E40-EF6B7DA2F6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0851" y="2718010"/>
            <a:ext cx="6282812" cy="306888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7A72C67-B3E3-81C2-E288-493D5C501A1D}"/>
              </a:ext>
            </a:extLst>
          </p:cNvPr>
          <p:cNvSpPr/>
          <p:nvPr/>
        </p:nvSpPr>
        <p:spPr>
          <a:xfrm>
            <a:off x="38724" y="4182325"/>
            <a:ext cx="2478415" cy="16070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ea typeface="Open Sans"/>
                <a:cs typeface="Open Sans"/>
              </a:rPr>
              <a:t>1.</a:t>
            </a:r>
            <a:endParaRPr lang="en-GB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D780806-5CD7-E4E8-4F5E-DC7D1069F73B}"/>
              </a:ext>
            </a:extLst>
          </p:cNvPr>
          <p:cNvSpPr/>
          <p:nvPr/>
        </p:nvSpPr>
        <p:spPr>
          <a:xfrm>
            <a:off x="9398533" y="3845069"/>
            <a:ext cx="2478415" cy="16070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ea typeface="Open Sans"/>
                <a:cs typeface="Open Sans"/>
              </a:rPr>
              <a:t>1.</a:t>
            </a:r>
            <a:endParaRPr lang="en-GB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ED12839-07A1-4719-4421-F3BE38F5E1B7}"/>
              </a:ext>
            </a:extLst>
          </p:cNvPr>
          <p:cNvSpPr/>
          <p:nvPr/>
        </p:nvSpPr>
        <p:spPr>
          <a:xfrm>
            <a:off x="9403949" y="1822582"/>
            <a:ext cx="2478415" cy="16070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ea typeface="Open Sans"/>
                <a:cs typeface="Open Sans"/>
              </a:rPr>
              <a:t>1.</a:t>
            </a:r>
            <a:endParaRPr lang="en-GB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D57EEEA-5FD6-16F4-4874-1613F18A4281}"/>
              </a:ext>
            </a:extLst>
          </p:cNvPr>
          <p:cNvSpPr/>
          <p:nvPr/>
        </p:nvSpPr>
        <p:spPr>
          <a:xfrm>
            <a:off x="5237530" y="1023711"/>
            <a:ext cx="2478415" cy="16070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ea typeface="Open Sans"/>
                <a:cs typeface="Open Sans"/>
              </a:rPr>
              <a:t>1.</a:t>
            </a:r>
            <a:endParaRPr lang="en-GB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2AD29165-EA89-ED6F-9EEC-5085D715EB97}"/>
              </a:ext>
            </a:extLst>
          </p:cNvPr>
          <p:cNvSpPr/>
          <p:nvPr/>
        </p:nvSpPr>
        <p:spPr>
          <a:xfrm>
            <a:off x="382853" y="1294099"/>
            <a:ext cx="2478415" cy="16070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ea typeface="Open Sans"/>
                <a:cs typeface="Open Sans"/>
              </a:rPr>
              <a:t>1.</a:t>
            </a:r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09CB437-A159-D108-00E4-EC185AB80CF9}"/>
              </a:ext>
            </a:extLst>
          </p:cNvPr>
          <p:cNvSpPr txBox="1"/>
          <p:nvPr/>
        </p:nvSpPr>
        <p:spPr>
          <a:xfrm>
            <a:off x="184261" y="4219597"/>
            <a:ext cx="2100585" cy="18774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l">
              <a:buAutoNum type="arabicPeriod"/>
            </a:pPr>
            <a:r>
              <a:rPr lang="en-GB" dirty="0">
                <a:ea typeface="Open Sans"/>
                <a:cs typeface="Open Sans"/>
              </a:rPr>
              <a:t>Exposition</a:t>
            </a:r>
          </a:p>
          <a:p>
            <a:r>
              <a:rPr lang="en-GB" sz="1600" b="1" dirty="0">
                <a:latin typeface="Century Gothic"/>
                <a:ea typeface="Open Sans"/>
                <a:cs typeface="Open Sans"/>
              </a:rPr>
              <a:t>The story begins in present day with the protagonist saying he doesn't feel safe.</a:t>
            </a:r>
            <a:endParaRPr lang="en-GB" sz="1600" dirty="0">
              <a:latin typeface="Century Gothic"/>
              <a:ea typeface="Open Sans"/>
              <a:cs typeface="Open Sans"/>
            </a:endParaRPr>
          </a:p>
          <a:p>
            <a:pPr marL="342900" indent="-342900">
              <a:buAutoNum type="arabicPeriod"/>
            </a:pPr>
            <a:endParaRPr lang="en-GB" dirty="0">
              <a:ea typeface="Open Sans"/>
              <a:cs typeface="Open San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A724F68-49B0-510A-9CC3-021DFF2683E8}"/>
              </a:ext>
            </a:extLst>
          </p:cNvPr>
          <p:cNvSpPr txBox="1"/>
          <p:nvPr/>
        </p:nvSpPr>
        <p:spPr>
          <a:xfrm>
            <a:off x="577550" y="1454273"/>
            <a:ext cx="210058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ea typeface="Open Sans"/>
                <a:cs typeface="Open Sans"/>
              </a:rPr>
              <a:t>2. Rising action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CD6D0AD-B104-F655-FB17-C66BA07CC8E0}"/>
              </a:ext>
            </a:extLst>
          </p:cNvPr>
          <p:cNvSpPr txBox="1"/>
          <p:nvPr/>
        </p:nvSpPr>
        <p:spPr>
          <a:xfrm>
            <a:off x="5432228" y="1085564"/>
            <a:ext cx="210058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ea typeface="Open Sans"/>
                <a:cs typeface="Open Sans"/>
              </a:rPr>
              <a:t>3. Climax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2EF1FAF-7BBC-950D-549B-24D6FC13EA12}"/>
              </a:ext>
            </a:extLst>
          </p:cNvPr>
          <p:cNvSpPr txBox="1"/>
          <p:nvPr/>
        </p:nvSpPr>
        <p:spPr>
          <a:xfrm>
            <a:off x="9586357" y="1909016"/>
            <a:ext cx="210058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ea typeface="Open Sans"/>
                <a:cs typeface="Open Sans"/>
              </a:rPr>
              <a:t>4. Falling action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7350942-1FD6-FF1D-CA73-69E77DF2C0D3}"/>
              </a:ext>
            </a:extLst>
          </p:cNvPr>
          <p:cNvSpPr txBox="1"/>
          <p:nvPr/>
        </p:nvSpPr>
        <p:spPr>
          <a:xfrm>
            <a:off x="9598648" y="3998371"/>
            <a:ext cx="210058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ea typeface="Open Sans"/>
                <a:cs typeface="Open Sans"/>
              </a:rPr>
              <a:t>5. Denouement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4A06DBF-4678-A40A-28C6-759C5A204A33}"/>
              </a:ext>
            </a:extLst>
          </p:cNvPr>
          <p:cNvSpPr/>
          <p:nvPr/>
        </p:nvSpPr>
        <p:spPr>
          <a:xfrm>
            <a:off x="0" y="185630"/>
            <a:ext cx="7865807" cy="681912"/>
          </a:xfrm>
          <a:prstGeom prst="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/>
            <a:r>
              <a:rPr lang="en-GB" sz="3600" b="1" u="sng" kern="0" dirty="0">
                <a:solidFill>
                  <a:srgbClr val="212529"/>
                </a:solidFill>
                <a:latin typeface="Century Gothic"/>
                <a:sym typeface="Arial"/>
              </a:rPr>
              <a:t>Do Now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2FF6C0A-05C2-17BC-FAA8-178A6799A06A}"/>
              </a:ext>
            </a:extLst>
          </p:cNvPr>
          <p:cNvSpPr txBox="1"/>
          <p:nvPr/>
        </p:nvSpPr>
        <p:spPr>
          <a:xfrm>
            <a:off x="8214852" y="361335"/>
            <a:ext cx="3615812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solidFill>
                  <a:srgbClr val="102F44"/>
                </a:solidFill>
                <a:latin typeface="Century Gothic"/>
                <a:cs typeface="Arial"/>
              </a:rPr>
              <a:t>Task</a:t>
            </a:r>
            <a:r>
              <a:rPr lang="en-GB" sz="2000" dirty="0">
                <a:solidFill>
                  <a:srgbClr val="102F44"/>
                </a:solidFill>
                <a:latin typeface="Century Gothic"/>
                <a:cs typeface="Arial"/>
              </a:rPr>
              <a:t>: Label what happens at each point in the story. You won't be able to complete the denouement yet.</a:t>
            </a:r>
            <a:r>
              <a:rPr lang="en-GB" sz="2000" dirty="0">
                <a:latin typeface="Century Gothic"/>
                <a:cs typeface="Arial"/>
              </a:rPr>
              <a:t>​</a:t>
            </a:r>
            <a:endParaRPr lang="en-US" sz="2000" dirty="0"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123220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B1F04-726F-B37F-079D-F5B0B3F38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>
                <a:solidFill>
                  <a:srgbClr val="000000"/>
                </a:solidFill>
                <a:latin typeface="Century Gothic"/>
                <a:ea typeface="Open Sans"/>
                <a:cs typeface="Open Sans"/>
              </a:rPr>
              <a:t>How has the story been structured to interest us as readers?</a:t>
            </a:r>
          </a:p>
        </p:txBody>
      </p:sp>
      <p:pic>
        <p:nvPicPr>
          <p:cNvPr id="5" name="Content Placeholder 4" descr="7-Step “Freytag's Pyramid” | The Writing Itch">
            <a:extLst>
              <a:ext uri="{FF2B5EF4-FFF2-40B4-BE49-F238E27FC236}">
                <a16:creationId xmlns:a16="http://schemas.microsoft.com/office/drawing/2014/main" id="{B3B4AC7A-EF3F-146B-28D8-E270B519E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393" y="1541489"/>
            <a:ext cx="7681144" cy="3426541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A3920-629F-669B-0E5F-5797FCD2CF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>
                <a:latin typeface="Open Sans"/>
                <a:ea typeface="Open Sans"/>
                <a:cs typeface="Open Sans"/>
              </a:rPr>
              <a:t>Turn &amp; Talk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931E20-29CB-F0D7-0E00-07F9F96EC548}"/>
              </a:ext>
            </a:extLst>
          </p:cNvPr>
          <p:cNvSpPr txBox="1"/>
          <p:nvPr/>
        </p:nvSpPr>
        <p:spPr>
          <a:xfrm>
            <a:off x="268616" y="5338175"/>
            <a:ext cx="824847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latin typeface="Century Gothic"/>
                <a:ea typeface="Open Sans"/>
                <a:cs typeface="Open Sans"/>
              </a:rPr>
              <a:t>Today we will read the denouement of the story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2743EA-6701-E5D8-4CF2-DA293DD3FD68}"/>
              </a:ext>
            </a:extLst>
          </p:cNvPr>
          <p:cNvSpPr txBox="1"/>
          <p:nvPr/>
        </p:nvSpPr>
        <p:spPr>
          <a:xfrm>
            <a:off x="7981335" y="1541206"/>
            <a:ext cx="4205748" cy="52322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US" sz="2000" dirty="0">
                <a:latin typeface="Century Gothic"/>
              </a:rPr>
              <a:t>It is written in </a:t>
            </a:r>
            <a:r>
              <a:rPr lang="en-US" sz="2000" b="1" dirty="0">
                <a:latin typeface="Century Gothic"/>
              </a:rPr>
              <a:t>first person</a:t>
            </a:r>
            <a:r>
              <a:rPr lang="en-US" sz="2000" dirty="0">
                <a:latin typeface="Century Gothic"/>
              </a:rPr>
              <a:t>, which is interesting because...</a:t>
            </a:r>
          </a:p>
          <a:p>
            <a:pPr marL="228600" indent="-228600">
              <a:buFont typeface=""/>
              <a:buChar char="•"/>
            </a:pPr>
            <a:r>
              <a:rPr lang="en-US" sz="2000" dirty="0">
                <a:latin typeface="Century Gothic"/>
              </a:rPr>
              <a:t>The use of a </a:t>
            </a:r>
            <a:r>
              <a:rPr lang="en-US" sz="2000" b="1" dirty="0">
                <a:latin typeface="Century Gothic"/>
              </a:rPr>
              <a:t>first-person narrator</a:t>
            </a:r>
            <a:r>
              <a:rPr lang="en-US" sz="2000" dirty="0">
                <a:latin typeface="Century Gothic"/>
              </a:rPr>
              <a:t> helps the reader to...</a:t>
            </a:r>
            <a:endParaRPr lang="en-US" sz="2000" dirty="0">
              <a:latin typeface="Century Gothic"/>
              <a:ea typeface="Open Sans"/>
              <a:cs typeface="Open Sans"/>
            </a:endParaRPr>
          </a:p>
          <a:p>
            <a:pPr marL="180975" lvl="1" indent="-180975">
              <a:buFont typeface="Arial"/>
              <a:buChar char="•"/>
            </a:pPr>
            <a:r>
              <a:rPr lang="en-US" sz="2000" dirty="0">
                <a:latin typeface="Century Gothic"/>
              </a:rPr>
              <a:t>The story begins in the present day and then shifts into a </a:t>
            </a:r>
            <a:r>
              <a:rPr lang="en-US" sz="2000" b="1" dirty="0">
                <a:latin typeface="Century Gothic"/>
              </a:rPr>
              <a:t>flashback</a:t>
            </a:r>
            <a:r>
              <a:rPr lang="en-US" sz="2000" dirty="0">
                <a:latin typeface="Century Gothic"/>
              </a:rPr>
              <a:t>, which is engaging because...</a:t>
            </a:r>
          </a:p>
          <a:p>
            <a:pPr marL="180975" indent="-180975">
              <a:buFont typeface="Arial"/>
              <a:buChar char="•"/>
            </a:pPr>
            <a:r>
              <a:rPr lang="en-US" sz="2000" dirty="0">
                <a:latin typeface="Century Gothic"/>
              </a:rPr>
              <a:t>By revealing the ending at the start, the writer creates a sense of...</a:t>
            </a:r>
          </a:p>
          <a:p>
            <a:pPr marL="180975" indent="-180975">
              <a:buFont typeface=""/>
              <a:buChar char="•"/>
            </a:pPr>
            <a:r>
              <a:rPr lang="en-US" sz="2000" dirty="0">
                <a:latin typeface="Century Gothic"/>
              </a:rPr>
              <a:t>The writer builds tension by...</a:t>
            </a:r>
          </a:p>
          <a:p>
            <a:pPr marL="180975" indent="-180975">
              <a:buFont typeface="Arial"/>
              <a:buChar char="•"/>
            </a:pPr>
            <a:r>
              <a:rPr lang="en-US" sz="2000" dirty="0">
                <a:latin typeface="Century Gothic"/>
              </a:rPr>
              <a:t>The denouement is gripping because...</a:t>
            </a:r>
          </a:p>
          <a:p>
            <a:pPr>
              <a:buFont typeface="Arial"/>
              <a:buChar char="•"/>
            </a:pPr>
            <a:endParaRPr lang="en-US" dirty="0">
              <a:ea typeface="Open Sans"/>
              <a:cs typeface="Open Sans"/>
            </a:endParaRPr>
          </a:p>
          <a:p>
            <a:pPr marL="228600" indent="-228600">
              <a:buFont typeface=""/>
              <a:buChar char="•"/>
            </a:pPr>
            <a:endParaRPr lang="en-US" dirty="0">
              <a:ea typeface="Open Sans"/>
              <a:cs typeface="Open Sans"/>
            </a:endParaRPr>
          </a:p>
          <a:p>
            <a:pPr marL="228600" indent="-228600">
              <a:buFont typeface=""/>
              <a:buChar char="•"/>
            </a:pPr>
            <a:endParaRPr lang="en-US" dirty="0">
              <a:ea typeface="Open Sans"/>
              <a:cs typeface="Open San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77BD68-14C2-555C-3043-2B239982E579}"/>
              </a:ext>
            </a:extLst>
          </p:cNvPr>
          <p:cNvSpPr/>
          <p:nvPr/>
        </p:nvSpPr>
        <p:spPr>
          <a:xfrm>
            <a:off x="1399346" y="6279260"/>
            <a:ext cx="9296949" cy="278188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000" b="1" u="sng" kern="0" dirty="0">
                <a:solidFill>
                  <a:srgbClr val="212529"/>
                </a:solidFill>
                <a:latin typeface="Century Gothic"/>
                <a:sym typeface="Arial"/>
              </a:rPr>
              <a:t>DQ: How has the story been structured for effect?</a:t>
            </a:r>
            <a:endParaRPr lang="en-GB" sz="2000" b="1" u="sng" kern="0">
              <a:solidFill>
                <a:srgbClr val="21252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43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FA456-917E-F512-B9B8-CBF96B7ED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Exit Ticket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18FFD-67D3-27DE-BBEE-48EFB8368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Authors create questions and tension throughout and especially at the end of chapters to keep readers turning the pages. These are sometimes called </a:t>
            </a:r>
            <a:r>
              <a:rPr lang="en-GB" sz="2400" b="1" dirty="0"/>
              <a:t>cliffhangers.</a:t>
            </a:r>
          </a:p>
          <a:p>
            <a:r>
              <a:rPr lang="en-GB" sz="2400" b="1" dirty="0"/>
              <a:t>Task </a:t>
            </a:r>
            <a:r>
              <a:rPr lang="en-GB" sz="2400" dirty="0"/>
              <a:t>Draw a line graph (make little Freytag’s Pyramids) of the rising and falling tension from ‘Trapped’ to the end of the book, and mark it with the plot points.</a:t>
            </a:r>
          </a:p>
          <a:p>
            <a:pPr marL="0" indent="0">
              <a:buNone/>
            </a:pPr>
            <a:endParaRPr lang="en-GB" sz="2400" b="1" dirty="0"/>
          </a:p>
          <a:p>
            <a:endParaRPr lang="en-GB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C8C9C6E-0A4F-D186-92EE-FFB5313448F1}"/>
                  </a:ext>
                </a:extLst>
              </p14:cNvPr>
              <p14:cNvContentPartPr/>
              <p14:nvPr/>
            </p14:nvContentPartPr>
            <p14:xfrm>
              <a:off x="412160" y="3549650"/>
              <a:ext cx="720" cy="276183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C8C9C6E-0A4F-D186-92EE-FFB5313448F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4160" y="3540650"/>
                <a:ext cx="36000" cy="27794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CB4381BB-521B-8570-1AFF-43C6DC6C3C0D}"/>
                  </a:ext>
                </a:extLst>
              </p14:cNvPr>
              <p14:cNvContentPartPr/>
              <p14:nvPr/>
            </p14:nvContentPartPr>
            <p14:xfrm>
              <a:off x="412160" y="6184202"/>
              <a:ext cx="10324970" cy="127278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CB4381BB-521B-8570-1AFF-43C6DC6C3C0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3160" y="6175213"/>
                <a:ext cx="10342610" cy="144896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ABDB9F81-9FC2-B653-CE3F-68B7DB7C15BB}"/>
              </a:ext>
            </a:extLst>
          </p:cNvPr>
          <p:cNvGrpSpPr/>
          <p:nvPr/>
        </p:nvGrpSpPr>
        <p:grpSpPr>
          <a:xfrm>
            <a:off x="437459" y="3635307"/>
            <a:ext cx="1371960" cy="1247760"/>
            <a:chOff x="412620" y="3629120"/>
            <a:chExt cx="1371960" cy="1247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302282D2-DC4B-0799-F22B-00F86BC51E3A}"/>
                    </a:ext>
                  </a:extLst>
                </p14:cNvPr>
                <p14:cNvContentPartPr/>
                <p14:nvPr/>
              </p14:nvContentPartPr>
              <p14:xfrm>
                <a:off x="412620" y="3629120"/>
                <a:ext cx="958320" cy="102564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302282D2-DC4B-0799-F22B-00F86BC51E3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03620" y="3620120"/>
                  <a:ext cx="975960" cy="10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B9BA2E5C-3129-73B1-93D0-0CCFCDBD66E9}"/>
                    </a:ext>
                  </a:extLst>
                </p14:cNvPr>
                <p14:cNvContentPartPr/>
                <p14:nvPr/>
              </p14:nvContentPartPr>
              <p14:xfrm>
                <a:off x="1441140" y="4581680"/>
                <a:ext cx="45360" cy="6552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B9BA2E5C-3129-73B1-93D0-0CCFCDBD66E9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432500" y="4572680"/>
                  <a:ext cx="63000" cy="8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7830501E-B484-DF51-885D-25836BD712D4}"/>
                    </a:ext>
                  </a:extLst>
                </p14:cNvPr>
                <p14:cNvContentPartPr/>
                <p14:nvPr/>
              </p14:nvContentPartPr>
              <p14:xfrm>
                <a:off x="1562100" y="4724240"/>
                <a:ext cx="5400" cy="684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7830501E-B484-DF51-885D-25836BD712D4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553100" y="4715240"/>
                  <a:ext cx="2304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D26D6A14-0FBF-81D4-E3F7-F081AE1B685F}"/>
                    </a:ext>
                  </a:extLst>
                </p14:cNvPr>
                <p14:cNvContentPartPr/>
                <p14:nvPr/>
              </p14:nvContentPartPr>
              <p14:xfrm>
                <a:off x="1650660" y="4794080"/>
                <a:ext cx="1440" cy="14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D26D6A14-0FBF-81D4-E3F7-F081AE1B685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642020" y="4785080"/>
                  <a:ext cx="19080" cy="1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1AE6BC04-DFD0-2E7A-B3AF-4B4371D1D135}"/>
                    </a:ext>
                  </a:extLst>
                </p14:cNvPr>
                <p14:cNvContentPartPr/>
                <p14:nvPr/>
              </p14:nvContentPartPr>
              <p14:xfrm>
                <a:off x="1707900" y="4831880"/>
                <a:ext cx="360" cy="3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1AE6BC04-DFD0-2E7A-B3AF-4B4371D1D135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698900" y="482324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BCC04EEB-51A1-B199-9F80-A0C385957B2D}"/>
                    </a:ext>
                  </a:extLst>
                </p14:cNvPr>
                <p14:cNvContentPartPr/>
                <p14:nvPr/>
              </p14:nvContentPartPr>
              <p14:xfrm>
                <a:off x="1707900" y="4844840"/>
                <a:ext cx="1440" cy="14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BCC04EEB-51A1-B199-9F80-A0C385957B2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698900" y="4835840"/>
                  <a:ext cx="19080" cy="1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7120485D-7B26-96A6-DC59-EBF103F6622D}"/>
                    </a:ext>
                  </a:extLst>
                </p14:cNvPr>
                <p14:cNvContentPartPr/>
                <p14:nvPr/>
              </p14:nvContentPartPr>
              <p14:xfrm>
                <a:off x="1784220" y="4876520"/>
                <a:ext cx="360" cy="3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7120485D-7B26-96A6-DC59-EBF103F6622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775220" y="486788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77AA8897-BC1A-6B7E-25BF-D23F1A324A37}"/>
              </a:ext>
            </a:extLst>
          </p:cNvPr>
          <p:cNvSpPr txBox="1"/>
          <p:nvPr/>
        </p:nvSpPr>
        <p:spPr>
          <a:xfrm rot="635524">
            <a:off x="432712" y="5216462"/>
            <a:ext cx="3379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Mission Accomplished DEMO" pitchFamily="50" charset="0"/>
              </a:rPr>
              <a:t>Erik waits anxiously for the train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228CCA-957E-2626-2287-3EFFCD72D93A}"/>
              </a:ext>
            </a:extLst>
          </p:cNvPr>
          <p:cNvSpPr txBox="1"/>
          <p:nvPr/>
        </p:nvSpPr>
        <p:spPr>
          <a:xfrm rot="635524">
            <a:off x="1230913" y="3775438"/>
            <a:ext cx="3379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Mission Accomplished DEMO" pitchFamily="50" charset="0"/>
              </a:rPr>
              <a:t>THE boys on the train find him</a:t>
            </a:r>
          </a:p>
        </p:txBody>
      </p: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500739AB-257A-B388-2020-4EBC1C101460}"/>
              </a:ext>
            </a:extLst>
          </p:cNvPr>
          <p:cNvCxnSpPr/>
          <p:nvPr/>
        </p:nvCxnSpPr>
        <p:spPr>
          <a:xfrm rot="16200000" flipV="1">
            <a:off x="379093" y="4782607"/>
            <a:ext cx="206325" cy="89591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0CD40D8B-B54D-8F41-A1E6-4AFD31452783}"/>
              </a:ext>
            </a:extLst>
          </p:cNvPr>
          <p:cNvCxnSpPr>
            <a:cxnSpLocks/>
          </p:cNvCxnSpPr>
          <p:nvPr/>
        </p:nvCxnSpPr>
        <p:spPr>
          <a:xfrm rot="10800000">
            <a:off x="1128664" y="3602085"/>
            <a:ext cx="213991" cy="12700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86F7B6D-A516-CAFC-D770-B57D699B0106}"/>
              </a:ext>
            </a:extLst>
          </p:cNvPr>
          <p:cNvSpPr txBox="1"/>
          <p:nvPr/>
        </p:nvSpPr>
        <p:spPr>
          <a:xfrm rot="635524">
            <a:off x="1761052" y="5042218"/>
            <a:ext cx="3379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Mission Accomplished DEMO" pitchFamily="50" charset="0"/>
              </a:rPr>
              <a:t>Carry on …</a:t>
            </a:r>
          </a:p>
        </p:txBody>
      </p:sp>
    </p:spTree>
    <p:extLst>
      <p:ext uri="{BB962C8B-B14F-4D97-AF65-F5344CB8AC3E}">
        <p14:creationId xmlns:p14="http://schemas.microsoft.com/office/powerpoint/2010/main" val="268921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2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2" name="Google Shape;2012;p46"/>
          <p:cNvSpPr/>
          <p:nvPr/>
        </p:nvSpPr>
        <p:spPr>
          <a:xfrm>
            <a:off x="4273552" y="631777"/>
            <a:ext cx="8858240" cy="1144604"/>
          </a:xfrm>
          <a:custGeom>
            <a:avLst/>
            <a:gdLst/>
            <a:ahLst/>
            <a:cxnLst/>
            <a:rect l="l" t="t" r="r" b="b"/>
            <a:pathLst>
              <a:path w="134270" h="13738" extrusionOk="0">
                <a:moveTo>
                  <a:pt x="124182" y="3271"/>
                </a:moveTo>
                <a:cubicBezTo>
                  <a:pt x="124322" y="3329"/>
                  <a:pt x="124463" y="3386"/>
                  <a:pt x="124605" y="3451"/>
                </a:cubicBezTo>
                <a:cubicBezTo>
                  <a:pt x="126135" y="4136"/>
                  <a:pt x="127184" y="4948"/>
                  <a:pt x="127817" y="5941"/>
                </a:cubicBezTo>
                <a:cubicBezTo>
                  <a:pt x="128157" y="6472"/>
                  <a:pt x="128355" y="7061"/>
                  <a:pt x="128419" y="7643"/>
                </a:cubicBezTo>
                <a:lnTo>
                  <a:pt x="127568" y="6792"/>
                </a:lnTo>
                <a:lnTo>
                  <a:pt x="127447" y="6919"/>
                </a:lnTo>
                <a:lnTo>
                  <a:pt x="128439" y="7918"/>
                </a:lnTo>
                <a:lnTo>
                  <a:pt x="128439" y="7983"/>
                </a:lnTo>
                <a:lnTo>
                  <a:pt x="127447" y="8981"/>
                </a:lnTo>
                <a:lnTo>
                  <a:pt x="127568" y="9102"/>
                </a:lnTo>
                <a:lnTo>
                  <a:pt x="128432" y="8245"/>
                </a:lnTo>
                <a:lnTo>
                  <a:pt x="128432" y="8245"/>
                </a:lnTo>
                <a:cubicBezTo>
                  <a:pt x="128401" y="8809"/>
                  <a:pt x="128227" y="9339"/>
                  <a:pt x="127920" y="9775"/>
                </a:cubicBezTo>
                <a:cubicBezTo>
                  <a:pt x="127453" y="10418"/>
                  <a:pt x="126707" y="10764"/>
                  <a:pt x="125841" y="10764"/>
                </a:cubicBezTo>
                <a:cubicBezTo>
                  <a:pt x="125699" y="10764"/>
                  <a:pt x="125553" y="10754"/>
                  <a:pt x="125405" y="10736"/>
                </a:cubicBezTo>
                <a:lnTo>
                  <a:pt x="125270" y="10600"/>
                </a:lnTo>
                <a:lnTo>
                  <a:pt x="126301" y="9570"/>
                </a:lnTo>
                <a:lnTo>
                  <a:pt x="126173" y="9442"/>
                </a:lnTo>
                <a:lnTo>
                  <a:pt x="125143" y="10473"/>
                </a:lnTo>
                <a:lnTo>
                  <a:pt x="124118" y="9442"/>
                </a:lnTo>
                <a:lnTo>
                  <a:pt x="123990" y="9570"/>
                </a:lnTo>
                <a:lnTo>
                  <a:pt x="125021" y="10600"/>
                </a:lnTo>
                <a:lnTo>
                  <a:pt x="124969" y="10653"/>
                </a:lnTo>
                <a:cubicBezTo>
                  <a:pt x="123586" y="10299"/>
                  <a:pt x="122466" y="9232"/>
                  <a:pt x="122217" y="8003"/>
                </a:cubicBezTo>
                <a:cubicBezTo>
                  <a:pt x="122102" y="7426"/>
                  <a:pt x="122127" y="6850"/>
                  <a:pt x="122248" y="6299"/>
                </a:cubicBezTo>
                <a:lnTo>
                  <a:pt x="123202" y="7253"/>
                </a:lnTo>
                <a:lnTo>
                  <a:pt x="123331" y="7125"/>
                </a:lnTo>
                <a:lnTo>
                  <a:pt x="122300" y="6095"/>
                </a:lnTo>
                <a:lnTo>
                  <a:pt x="123331" y="5064"/>
                </a:lnTo>
                <a:lnTo>
                  <a:pt x="123202" y="4936"/>
                </a:lnTo>
                <a:lnTo>
                  <a:pt x="122422" y="5717"/>
                </a:lnTo>
                <a:cubicBezTo>
                  <a:pt x="122767" y="4789"/>
                  <a:pt x="123400" y="3944"/>
                  <a:pt x="124182" y="3271"/>
                </a:cubicBezTo>
                <a:close/>
                <a:moveTo>
                  <a:pt x="28108" y="3802"/>
                </a:moveTo>
                <a:cubicBezTo>
                  <a:pt x="29197" y="4706"/>
                  <a:pt x="30329" y="6062"/>
                  <a:pt x="30489" y="7823"/>
                </a:cubicBezTo>
                <a:lnTo>
                  <a:pt x="30457" y="7855"/>
                </a:lnTo>
                <a:lnTo>
                  <a:pt x="29428" y="6824"/>
                </a:lnTo>
                <a:lnTo>
                  <a:pt x="29298" y="6952"/>
                </a:lnTo>
                <a:lnTo>
                  <a:pt x="30329" y="7983"/>
                </a:lnTo>
                <a:lnTo>
                  <a:pt x="29298" y="9013"/>
                </a:lnTo>
                <a:lnTo>
                  <a:pt x="29428" y="9135"/>
                </a:lnTo>
                <a:lnTo>
                  <a:pt x="30457" y="8110"/>
                </a:lnTo>
                <a:lnTo>
                  <a:pt x="30503" y="8156"/>
                </a:lnTo>
                <a:cubicBezTo>
                  <a:pt x="30503" y="9333"/>
                  <a:pt x="29830" y="10568"/>
                  <a:pt x="28787" y="11292"/>
                </a:cubicBezTo>
                <a:cubicBezTo>
                  <a:pt x="28253" y="11657"/>
                  <a:pt x="27676" y="11842"/>
                  <a:pt x="27120" y="11842"/>
                </a:cubicBezTo>
                <a:cubicBezTo>
                  <a:pt x="27002" y="11842"/>
                  <a:pt x="26885" y="11834"/>
                  <a:pt x="26770" y="11817"/>
                </a:cubicBezTo>
                <a:lnTo>
                  <a:pt x="27615" y="10966"/>
                </a:lnTo>
                <a:lnTo>
                  <a:pt x="27487" y="10837"/>
                </a:lnTo>
                <a:lnTo>
                  <a:pt x="26553" y="11773"/>
                </a:lnTo>
                <a:cubicBezTo>
                  <a:pt x="26463" y="11746"/>
                  <a:pt x="26367" y="11720"/>
                  <a:pt x="26278" y="11690"/>
                </a:cubicBezTo>
                <a:lnTo>
                  <a:pt x="25433" y="10837"/>
                </a:lnTo>
                <a:lnTo>
                  <a:pt x="25304" y="10966"/>
                </a:lnTo>
                <a:lnTo>
                  <a:pt x="25714" y="11375"/>
                </a:lnTo>
                <a:cubicBezTo>
                  <a:pt x="24512" y="10511"/>
                  <a:pt x="24184" y="8694"/>
                  <a:pt x="24677" y="7336"/>
                </a:cubicBezTo>
                <a:cubicBezTo>
                  <a:pt x="24767" y="7093"/>
                  <a:pt x="24876" y="6856"/>
                  <a:pt x="25003" y="6626"/>
                </a:cubicBezTo>
                <a:lnTo>
                  <a:pt x="25132" y="7855"/>
                </a:lnTo>
                <a:lnTo>
                  <a:pt x="25310" y="7835"/>
                </a:lnTo>
                <a:lnTo>
                  <a:pt x="25164" y="6389"/>
                </a:lnTo>
                <a:lnTo>
                  <a:pt x="26610" y="6236"/>
                </a:lnTo>
                <a:lnTo>
                  <a:pt x="26592" y="6056"/>
                </a:lnTo>
                <a:lnTo>
                  <a:pt x="25280" y="6190"/>
                </a:lnTo>
                <a:cubicBezTo>
                  <a:pt x="25900" y="5306"/>
                  <a:pt x="26840" y="4508"/>
                  <a:pt x="28108" y="3802"/>
                </a:cubicBezTo>
                <a:close/>
                <a:moveTo>
                  <a:pt x="11844" y="3073"/>
                </a:moveTo>
                <a:cubicBezTo>
                  <a:pt x="12483" y="3406"/>
                  <a:pt x="13085" y="3835"/>
                  <a:pt x="13596" y="4340"/>
                </a:cubicBezTo>
                <a:lnTo>
                  <a:pt x="12337" y="4942"/>
                </a:lnTo>
                <a:lnTo>
                  <a:pt x="12413" y="5102"/>
                </a:lnTo>
                <a:lnTo>
                  <a:pt x="13725" y="4475"/>
                </a:lnTo>
                <a:lnTo>
                  <a:pt x="14352" y="5793"/>
                </a:lnTo>
                <a:lnTo>
                  <a:pt x="14512" y="5710"/>
                </a:lnTo>
                <a:lnTo>
                  <a:pt x="14172" y="5007"/>
                </a:lnTo>
                <a:lnTo>
                  <a:pt x="14172" y="5007"/>
                </a:lnTo>
                <a:cubicBezTo>
                  <a:pt x="14736" y="5749"/>
                  <a:pt x="15108" y="6620"/>
                  <a:pt x="15179" y="7592"/>
                </a:cubicBezTo>
                <a:cubicBezTo>
                  <a:pt x="15209" y="8047"/>
                  <a:pt x="15146" y="8502"/>
                  <a:pt x="14993" y="8943"/>
                </a:cubicBezTo>
                <a:lnTo>
                  <a:pt x="13968" y="7918"/>
                </a:lnTo>
                <a:lnTo>
                  <a:pt x="13841" y="8047"/>
                </a:lnTo>
                <a:lnTo>
                  <a:pt x="14871" y="9070"/>
                </a:lnTo>
                <a:lnTo>
                  <a:pt x="13841" y="10101"/>
                </a:lnTo>
                <a:lnTo>
                  <a:pt x="13968" y="10230"/>
                </a:lnTo>
                <a:lnTo>
                  <a:pt x="14819" y="9377"/>
                </a:lnTo>
                <a:lnTo>
                  <a:pt x="14819" y="9377"/>
                </a:lnTo>
                <a:cubicBezTo>
                  <a:pt x="14449" y="10172"/>
                  <a:pt x="13808" y="10875"/>
                  <a:pt x="12990" y="11350"/>
                </a:cubicBezTo>
                <a:cubicBezTo>
                  <a:pt x="12402" y="11687"/>
                  <a:pt x="11803" y="11861"/>
                  <a:pt x="11232" y="11861"/>
                </a:cubicBezTo>
                <a:cubicBezTo>
                  <a:pt x="11175" y="11861"/>
                  <a:pt x="11118" y="11859"/>
                  <a:pt x="11062" y="11855"/>
                </a:cubicBezTo>
                <a:lnTo>
                  <a:pt x="11953" y="10966"/>
                </a:lnTo>
                <a:lnTo>
                  <a:pt x="11824" y="10837"/>
                </a:lnTo>
                <a:lnTo>
                  <a:pt x="10825" y="11835"/>
                </a:lnTo>
                <a:cubicBezTo>
                  <a:pt x="10800" y="11829"/>
                  <a:pt x="10774" y="11823"/>
                  <a:pt x="10748" y="11823"/>
                </a:cubicBezTo>
                <a:lnTo>
                  <a:pt x="9770" y="10837"/>
                </a:lnTo>
                <a:lnTo>
                  <a:pt x="9641" y="10966"/>
                </a:lnTo>
                <a:lnTo>
                  <a:pt x="10416" y="11740"/>
                </a:lnTo>
                <a:cubicBezTo>
                  <a:pt x="10166" y="11663"/>
                  <a:pt x="9923" y="11554"/>
                  <a:pt x="9699" y="11401"/>
                </a:cubicBezTo>
                <a:cubicBezTo>
                  <a:pt x="8771" y="10774"/>
                  <a:pt x="8233" y="9589"/>
                  <a:pt x="8227" y="8341"/>
                </a:cubicBezTo>
                <a:lnTo>
                  <a:pt x="8272" y="8296"/>
                </a:lnTo>
                <a:lnTo>
                  <a:pt x="9303" y="9321"/>
                </a:lnTo>
                <a:lnTo>
                  <a:pt x="9430" y="9193"/>
                </a:lnTo>
                <a:lnTo>
                  <a:pt x="8399" y="8168"/>
                </a:lnTo>
                <a:lnTo>
                  <a:pt x="9430" y="7138"/>
                </a:lnTo>
                <a:lnTo>
                  <a:pt x="9303" y="7010"/>
                </a:lnTo>
                <a:lnTo>
                  <a:pt x="8272" y="8041"/>
                </a:lnTo>
                <a:lnTo>
                  <a:pt x="8233" y="8003"/>
                </a:lnTo>
                <a:cubicBezTo>
                  <a:pt x="8266" y="7625"/>
                  <a:pt x="8335" y="7253"/>
                  <a:pt x="8458" y="6889"/>
                </a:cubicBezTo>
                <a:cubicBezTo>
                  <a:pt x="8937" y="5480"/>
                  <a:pt x="10045" y="4219"/>
                  <a:pt x="11753" y="3131"/>
                </a:cubicBezTo>
                <a:cubicBezTo>
                  <a:pt x="11785" y="3111"/>
                  <a:pt x="11817" y="3093"/>
                  <a:pt x="11844" y="3073"/>
                </a:cubicBezTo>
                <a:close/>
                <a:moveTo>
                  <a:pt x="110087" y="4712"/>
                </a:moveTo>
                <a:cubicBezTo>
                  <a:pt x="111021" y="5339"/>
                  <a:pt x="111854" y="6151"/>
                  <a:pt x="112315" y="7196"/>
                </a:cubicBezTo>
                <a:lnTo>
                  <a:pt x="111348" y="6228"/>
                </a:lnTo>
                <a:lnTo>
                  <a:pt x="111219" y="6357"/>
                </a:lnTo>
                <a:lnTo>
                  <a:pt x="112250" y="7388"/>
                </a:lnTo>
                <a:lnTo>
                  <a:pt x="111219" y="8411"/>
                </a:lnTo>
                <a:lnTo>
                  <a:pt x="111348" y="8540"/>
                </a:lnTo>
                <a:lnTo>
                  <a:pt x="112378" y="7516"/>
                </a:lnTo>
                <a:lnTo>
                  <a:pt x="112475" y="7611"/>
                </a:lnTo>
                <a:cubicBezTo>
                  <a:pt x="112481" y="7643"/>
                  <a:pt x="112493" y="7675"/>
                  <a:pt x="112507" y="7708"/>
                </a:cubicBezTo>
                <a:cubicBezTo>
                  <a:pt x="112852" y="8854"/>
                  <a:pt x="112455" y="10299"/>
                  <a:pt x="111540" y="11229"/>
                </a:cubicBezTo>
                <a:cubicBezTo>
                  <a:pt x="111124" y="11657"/>
                  <a:pt x="110643" y="11920"/>
                  <a:pt x="110144" y="12015"/>
                </a:cubicBezTo>
                <a:lnTo>
                  <a:pt x="111124" y="11037"/>
                </a:lnTo>
                <a:lnTo>
                  <a:pt x="110995" y="10908"/>
                </a:lnTo>
                <a:lnTo>
                  <a:pt x="109966" y="11932"/>
                </a:lnTo>
                <a:lnTo>
                  <a:pt x="108941" y="10908"/>
                </a:lnTo>
                <a:lnTo>
                  <a:pt x="108814" y="11037"/>
                </a:lnTo>
                <a:lnTo>
                  <a:pt x="109824" y="12047"/>
                </a:lnTo>
                <a:cubicBezTo>
                  <a:pt x="109799" y="12048"/>
                  <a:pt x="109773" y="12049"/>
                  <a:pt x="109747" y="12049"/>
                </a:cubicBezTo>
                <a:cubicBezTo>
                  <a:pt x="109555" y="12049"/>
                  <a:pt x="109364" y="12028"/>
                  <a:pt x="109172" y="11971"/>
                </a:cubicBezTo>
                <a:cubicBezTo>
                  <a:pt x="107591" y="11528"/>
                  <a:pt x="106938" y="9577"/>
                  <a:pt x="107340" y="8098"/>
                </a:cubicBezTo>
                <a:cubicBezTo>
                  <a:pt x="107366" y="8009"/>
                  <a:pt x="107393" y="7918"/>
                  <a:pt x="107423" y="7829"/>
                </a:cubicBezTo>
                <a:lnTo>
                  <a:pt x="108430" y="8840"/>
                </a:lnTo>
                <a:lnTo>
                  <a:pt x="108557" y="8712"/>
                </a:lnTo>
                <a:lnTo>
                  <a:pt x="107532" y="7681"/>
                </a:lnTo>
                <a:lnTo>
                  <a:pt x="108557" y="6651"/>
                </a:lnTo>
                <a:lnTo>
                  <a:pt x="108430" y="6523"/>
                </a:lnTo>
                <a:lnTo>
                  <a:pt x="107641" y="7317"/>
                </a:lnTo>
                <a:cubicBezTo>
                  <a:pt x="108102" y="6382"/>
                  <a:pt x="108921" y="5506"/>
                  <a:pt x="110087" y="4712"/>
                </a:cubicBezTo>
                <a:close/>
                <a:moveTo>
                  <a:pt x="43842" y="4142"/>
                </a:moveTo>
                <a:cubicBezTo>
                  <a:pt x="44348" y="4481"/>
                  <a:pt x="44853" y="4898"/>
                  <a:pt x="45302" y="5383"/>
                </a:cubicBezTo>
                <a:lnTo>
                  <a:pt x="45308" y="5531"/>
                </a:lnTo>
                <a:lnTo>
                  <a:pt x="43855" y="5608"/>
                </a:lnTo>
                <a:lnTo>
                  <a:pt x="43861" y="5793"/>
                </a:lnTo>
                <a:lnTo>
                  <a:pt x="45314" y="5710"/>
                </a:lnTo>
                <a:lnTo>
                  <a:pt x="45397" y="7164"/>
                </a:lnTo>
                <a:lnTo>
                  <a:pt x="45577" y="7158"/>
                </a:lnTo>
                <a:lnTo>
                  <a:pt x="45500" y="5704"/>
                </a:lnTo>
                <a:lnTo>
                  <a:pt x="45571" y="5698"/>
                </a:lnTo>
                <a:cubicBezTo>
                  <a:pt x="46025" y="6260"/>
                  <a:pt x="46389" y="6913"/>
                  <a:pt x="46588" y="7663"/>
                </a:cubicBezTo>
                <a:cubicBezTo>
                  <a:pt x="46889" y="8801"/>
                  <a:pt x="46595" y="10166"/>
                  <a:pt x="45839" y="11138"/>
                </a:cubicBezTo>
                <a:cubicBezTo>
                  <a:pt x="45372" y="11740"/>
                  <a:pt x="44776" y="12130"/>
                  <a:pt x="44130" y="12272"/>
                </a:cubicBezTo>
                <a:lnTo>
                  <a:pt x="45013" y="11388"/>
                </a:lnTo>
                <a:lnTo>
                  <a:pt x="44885" y="11259"/>
                </a:lnTo>
                <a:lnTo>
                  <a:pt x="43861" y="12290"/>
                </a:lnTo>
                <a:lnTo>
                  <a:pt x="42831" y="11259"/>
                </a:lnTo>
                <a:lnTo>
                  <a:pt x="42702" y="11388"/>
                </a:lnTo>
                <a:lnTo>
                  <a:pt x="43650" y="12335"/>
                </a:lnTo>
                <a:lnTo>
                  <a:pt x="43567" y="12335"/>
                </a:lnTo>
                <a:cubicBezTo>
                  <a:pt x="42811" y="12335"/>
                  <a:pt x="42076" y="11989"/>
                  <a:pt x="41493" y="11375"/>
                </a:cubicBezTo>
                <a:cubicBezTo>
                  <a:pt x="40802" y="10639"/>
                  <a:pt x="40418" y="9628"/>
                  <a:pt x="40469" y="8668"/>
                </a:cubicBezTo>
                <a:cubicBezTo>
                  <a:pt x="40475" y="8494"/>
                  <a:pt x="40501" y="8328"/>
                  <a:pt x="40527" y="8156"/>
                </a:cubicBezTo>
                <a:lnTo>
                  <a:pt x="41134" y="9410"/>
                </a:lnTo>
                <a:lnTo>
                  <a:pt x="41295" y="9333"/>
                </a:lnTo>
                <a:lnTo>
                  <a:pt x="40667" y="8021"/>
                </a:lnTo>
                <a:lnTo>
                  <a:pt x="41973" y="7388"/>
                </a:lnTo>
                <a:lnTo>
                  <a:pt x="41896" y="7227"/>
                </a:lnTo>
                <a:lnTo>
                  <a:pt x="40596" y="7855"/>
                </a:lnTo>
                <a:cubicBezTo>
                  <a:pt x="40942" y="6497"/>
                  <a:pt x="41966" y="5211"/>
                  <a:pt x="43420" y="4372"/>
                </a:cubicBezTo>
                <a:cubicBezTo>
                  <a:pt x="43561" y="4296"/>
                  <a:pt x="43701" y="4219"/>
                  <a:pt x="43842" y="4142"/>
                </a:cubicBezTo>
                <a:close/>
                <a:moveTo>
                  <a:pt x="57636" y="3610"/>
                </a:moveTo>
                <a:cubicBezTo>
                  <a:pt x="59288" y="4591"/>
                  <a:pt x="60658" y="6267"/>
                  <a:pt x="60735" y="8233"/>
                </a:cubicBezTo>
                <a:lnTo>
                  <a:pt x="59742" y="7247"/>
                </a:lnTo>
                <a:lnTo>
                  <a:pt x="59615" y="7374"/>
                </a:lnTo>
                <a:lnTo>
                  <a:pt x="60644" y="8399"/>
                </a:lnTo>
                <a:lnTo>
                  <a:pt x="59615" y="9430"/>
                </a:lnTo>
                <a:lnTo>
                  <a:pt x="59742" y="9557"/>
                </a:lnTo>
                <a:lnTo>
                  <a:pt x="60735" y="8571"/>
                </a:lnTo>
                <a:lnTo>
                  <a:pt x="60735" y="8571"/>
                </a:lnTo>
                <a:cubicBezTo>
                  <a:pt x="60729" y="8597"/>
                  <a:pt x="60735" y="8623"/>
                  <a:pt x="60735" y="8648"/>
                </a:cubicBezTo>
                <a:cubicBezTo>
                  <a:pt x="60664" y="9954"/>
                  <a:pt x="59742" y="11279"/>
                  <a:pt x="58443" y="11938"/>
                </a:cubicBezTo>
                <a:cubicBezTo>
                  <a:pt x="57976" y="12175"/>
                  <a:pt x="57495" y="12310"/>
                  <a:pt x="57042" y="12342"/>
                </a:cubicBezTo>
                <a:lnTo>
                  <a:pt x="57988" y="11388"/>
                </a:lnTo>
                <a:lnTo>
                  <a:pt x="57861" y="11259"/>
                </a:lnTo>
                <a:lnTo>
                  <a:pt x="56836" y="12290"/>
                </a:lnTo>
                <a:lnTo>
                  <a:pt x="55805" y="11259"/>
                </a:lnTo>
                <a:lnTo>
                  <a:pt x="55678" y="11388"/>
                </a:lnTo>
                <a:lnTo>
                  <a:pt x="56625" y="12335"/>
                </a:lnTo>
                <a:cubicBezTo>
                  <a:pt x="56171" y="12304"/>
                  <a:pt x="55728" y="12163"/>
                  <a:pt x="55344" y="11906"/>
                </a:cubicBezTo>
                <a:cubicBezTo>
                  <a:pt x="54200" y="11164"/>
                  <a:pt x="53770" y="9762"/>
                  <a:pt x="53879" y="8450"/>
                </a:cubicBezTo>
                <a:lnTo>
                  <a:pt x="53949" y="8379"/>
                </a:lnTo>
                <a:lnTo>
                  <a:pt x="54980" y="9410"/>
                </a:lnTo>
                <a:lnTo>
                  <a:pt x="55108" y="9282"/>
                </a:lnTo>
                <a:lnTo>
                  <a:pt x="54077" y="8251"/>
                </a:lnTo>
                <a:lnTo>
                  <a:pt x="55108" y="7227"/>
                </a:lnTo>
                <a:lnTo>
                  <a:pt x="54980" y="7099"/>
                </a:lnTo>
                <a:lnTo>
                  <a:pt x="53949" y="8124"/>
                </a:lnTo>
                <a:lnTo>
                  <a:pt x="53923" y="8098"/>
                </a:lnTo>
                <a:cubicBezTo>
                  <a:pt x="53982" y="7758"/>
                  <a:pt x="54071" y="7433"/>
                  <a:pt x="54200" y="7131"/>
                </a:cubicBezTo>
                <a:cubicBezTo>
                  <a:pt x="54756" y="5800"/>
                  <a:pt x="55908" y="4615"/>
                  <a:pt x="57636" y="3610"/>
                </a:cubicBezTo>
                <a:close/>
                <a:moveTo>
                  <a:pt x="89898" y="5013"/>
                </a:moveTo>
                <a:cubicBezTo>
                  <a:pt x="90801" y="5551"/>
                  <a:pt x="91697" y="6287"/>
                  <a:pt x="92253" y="7265"/>
                </a:cubicBezTo>
                <a:lnTo>
                  <a:pt x="91511" y="6523"/>
                </a:lnTo>
                <a:lnTo>
                  <a:pt x="91383" y="6651"/>
                </a:lnTo>
                <a:lnTo>
                  <a:pt x="92414" y="7681"/>
                </a:lnTo>
                <a:lnTo>
                  <a:pt x="91383" y="8712"/>
                </a:lnTo>
                <a:lnTo>
                  <a:pt x="91511" y="8840"/>
                </a:lnTo>
                <a:lnTo>
                  <a:pt x="92529" y="7823"/>
                </a:lnTo>
                <a:cubicBezTo>
                  <a:pt x="92574" y="7944"/>
                  <a:pt x="92618" y="8066"/>
                  <a:pt x="92657" y="8195"/>
                </a:cubicBezTo>
                <a:cubicBezTo>
                  <a:pt x="92952" y="9155"/>
                  <a:pt x="92760" y="10338"/>
                  <a:pt x="92170" y="11203"/>
                </a:cubicBezTo>
                <a:cubicBezTo>
                  <a:pt x="91697" y="11894"/>
                  <a:pt x="91038" y="12310"/>
                  <a:pt x="90302" y="12367"/>
                </a:cubicBezTo>
                <a:lnTo>
                  <a:pt x="90217" y="12367"/>
                </a:lnTo>
                <a:lnTo>
                  <a:pt x="91038" y="11554"/>
                </a:lnTo>
                <a:lnTo>
                  <a:pt x="90909" y="11427"/>
                </a:lnTo>
                <a:lnTo>
                  <a:pt x="89968" y="12367"/>
                </a:lnTo>
                <a:cubicBezTo>
                  <a:pt x="89898" y="12361"/>
                  <a:pt x="89833" y="12355"/>
                  <a:pt x="89764" y="12342"/>
                </a:cubicBezTo>
                <a:lnTo>
                  <a:pt x="88848" y="11427"/>
                </a:lnTo>
                <a:lnTo>
                  <a:pt x="88719" y="11554"/>
                </a:lnTo>
                <a:lnTo>
                  <a:pt x="89431" y="12266"/>
                </a:lnTo>
                <a:cubicBezTo>
                  <a:pt x="88957" y="12112"/>
                  <a:pt x="88521" y="11797"/>
                  <a:pt x="88157" y="11336"/>
                </a:cubicBezTo>
                <a:cubicBezTo>
                  <a:pt x="87414" y="10402"/>
                  <a:pt x="87145" y="9046"/>
                  <a:pt x="87498" y="7970"/>
                </a:cubicBezTo>
                <a:cubicBezTo>
                  <a:pt x="87516" y="7912"/>
                  <a:pt x="87536" y="7849"/>
                  <a:pt x="87555" y="7791"/>
                </a:cubicBezTo>
                <a:lnTo>
                  <a:pt x="87690" y="7657"/>
                </a:lnTo>
                <a:lnTo>
                  <a:pt x="88719" y="8686"/>
                </a:lnTo>
                <a:lnTo>
                  <a:pt x="88848" y="8559"/>
                </a:lnTo>
                <a:lnTo>
                  <a:pt x="87818" y="7528"/>
                </a:lnTo>
                <a:lnTo>
                  <a:pt x="88848" y="6497"/>
                </a:lnTo>
                <a:lnTo>
                  <a:pt x="88719" y="6376"/>
                </a:lnTo>
                <a:lnTo>
                  <a:pt x="87747" y="7350"/>
                </a:lnTo>
                <a:cubicBezTo>
                  <a:pt x="88176" y="6479"/>
                  <a:pt x="88899" y="5698"/>
                  <a:pt x="89898" y="5013"/>
                </a:cubicBezTo>
                <a:close/>
                <a:moveTo>
                  <a:pt x="76379" y="4783"/>
                </a:moveTo>
                <a:cubicBezTo>
                  <a:pt x="77205" y="5486"/>
                  <a:pt x="77986" y="6396"/>
                  <a:pt x="78376" y="7516"/>
                </a:cubicBezTo>
                <a:lnTo>
                  <a:pt x="77389" y="6523"/>
                </a:lnTo>
                <a:lnTo>
                  <a:pt x="77262" y="6651"/>
                </a:lnTo>
                <a:lnTo>
                  <a:pt x="78293" y="7681"/>
                </a:lnTo>
                <a:lnTo>
                  <a:pt x="77262" y="8712"/>
                </a:lnTo>
                <a:lnTo>
                  <a:pt x="77389" y="8840"/>
                </a:lnTo>
                <a:lnTo>
                  <a:pt x="78420" y="7811"/>
                </a:lnTo>
                <a:lnTo>
                  <a:pt x="78491" y="7880"/>
                </a:lnTo>
                <a:cubicBezTo>
                  <a:pt x="78549" y="8092"/>
                  <a:pt x="78594" y="8302"/>
                  <a:pt x="78618" y="8520"/>
                </a:cubicBezTo>
                <a:cubicBezTo>
                  <a:pt x="78754" y="9711"/>
                  <a:pt x="78165" y="11049"/>
                  <a:pt x="77153" y="11849"/>
                </a:cubicBezTo>
                <a:cubicBezTo>
                  <a:pt x="76667" y="12233"/>
                  <a:pt x="76148" y="12444"/>
                  <a:pt x="75630" y="12482"/>
                </a:cubicBezTo>
                <a:lnTo>
                  <a:pt x="75560" y="12419"/>
                </a:lnTo>
                <a:lnTo>
                  <a:pt x="76591" y="11388"/>
                </a:lnTo>
                <a:lnTo>
                  <a:pt x="76462" y="11259"/>
                </a:lnTo>
                <a:lnTo>
                  <a:pt x="75431" y="12290"/>
                </a:lnTo>
                <a:lnTo>
                  <a:pt x="74401" y="11259"/>
                </a:lnTo>
                <a:lnTo>
                  <a:pt x="74272" y="11388"/>
                </a:lnTo>
                <a:lnTo>
                  <a:pt x="75303" y="12419"/>
                </a:lnTo>
                <a:lnTo>
                  <a:pt x="75239" y="12482"/>
                </a:lnTo>
                <a:cubicBezTo>
                  <a:pt x="75041" y="12464"/>
                  <a:pt x="74849" y="12419"/>
                  <a:pt x="74656" y="12349"/>
                </a:cubicBezTo>
                <a:cubicBezTo>
                  <a:pt x="73197" y="11817"/>
                  <a:pt x="72603" y="9980"/>
                  <a:pt x="72942" y="8508"/>
                </a:cubicBezTo>
                <a:lnTo>
                  <a:pt x="72942" y="8508"/>
                </a:lnTo>
                <a:lnTo>
                  <a:pt x="73844" y="9410"/>
                </a:lnTo>
                <a:lnTo>
                  <a:pt x="73971" y="9282"/>
                </a:lnTo>
                <a:lnTo>
                  <a:pt x="72993" y="8302"/>
                </a:lnTo>
                <a:cubicBezTo>
                  <a:pt x="73011" y="8258"/>
                  <a:pt x="73025" y="8207"/>
                  <a:pt x="73043" y="8156"/>
                </a:cubicBezTo>
                <a:lnTo>
                  <a:pt x="73971" y="7227"/>
                </a:lnTo>
                <a:lnTo>
                  <a:pt x="73844" y="7099"/>
                </a:lnTo>
                <a:lnTo>
                  <a:pt x="73223" y="7720"/>
                </a:lnTo>
                <a:cubicBezTo>
                  <a:pt x="73773" y="6574"/>
                  <a:pt x="74830" y="5583"/>
                  <a:pt x="76379" y="4783"/>
                </a:cubicBezTo>
                <a:close/>
                <a:moveTo>
                  <a:pt x="15312" y="0"/>
                </a:moveTo>
                <a:lnTo>
                  <a:pt x="15185" y="129"/>
                </a:lnTo>
                <a:lnTo>
                  <a:pt x="16177" y="1120"/>
                </a:lnTo>
                <a:cubicBezTo>
                  <a:pt x="14647" y="1466"/>
                  <a:pt x="13168" y="2042"/>
                  <a:pt x="11837" y="2868"/>
                </a:cubicBezTo>
                <a:cubicBezTo>
                  <a:pt x="11100" y="2490"/>
                  <a:pt x="10313" y="2228"/>
                  <a:pt x="9551" y="2106"/>
                </a:cubicBezTo>
                <a:cubicBezTo>
                  <a:pt x="9212" y="2050"/>
                  <a:pt x="8854" y="2017"/>
                  <a:pt x="8488" y="1997"/>
                </a:cubicBezTo>
                <a:lnTo>
                  <a:pt x="9430" y="1057"/>
                </a:lnTo>
                <a:lnTo>
                  <a:pt x="9303" y="928"/>
                </a:lnTo>
                <a:lnTo>
                  <a:pt x="8272" y="1959"/>
                </a:lnTo>
                <a:lnTo>
                  <a:pt x="7247" y="928"/>
                </a:lnTo>
                <a:lnTo>
                  <a:pt x="7120" y="1057"/>
                </a:lnTo>
                <a:lnTo>
                  <a:pt x="8041" y="1979"/>
                </a:lnTo>
                <a:cubicBezTo>
                  <a:pt x="7935" y="1977"/>
                  <a:pt x="7828" y="1975"/>
                  <a:pt x="7720" y="1975"/>
                </a:cubicBezTo>
                <a:cubicBezTo>
                  <a:pt x="6089" y="1975"/>
                  <a:pt x="4347" y="2241"/>
                  <a:pt x="2889" y="2541"/>
                </a:cubicBezTo>
                <a:lnTo>
                  <a:pt x="3772" y="1658"/>
                </a:lnTo>
                <a:lnTo>
                  <a:pt x="3643" y="1530"/>
                </a:lnTo>
                <a:lnTo>
                  <a:pt x="2612" y="2561"/>
                </a:lnTo>
                <a:lnTo>
                  <a:pt x="1583" y="1530"/>
                </a:lnTo>
                <a:lnTo>
                  <a:pt x="1454" y="1658"/>
                </a:lnTo>
                <a:lnTo>
                  <a:pt x="2434" y="2638"/>
                </a:lnTo>
                <a:cubicBezTo>
                  <a:pt x="1352" y="2875"/>
                  <a:pt x="475" y="3117"/>
                  <a:pt x="1" y="3252"/>
                </a:cubicBezTo>
                <a:lnTo>
                  <a:pt x="53" y="3425"/>
                </a:lnTo>
                <a:cubicBezTo>
                  <a:pt x="507" y="3297"/>
                  <a:pt x="1320" y="3067"/>
                  <a:pt x="2331" y="2842"/>
                </a:cubicBezTo>
                <a:lnTo>
                  <a:pt x="2331" y="2842"/>
                </a:lnTo>
                <a:lnTo>
                  <a:pt x="1454" y="3719"/>
                </a:lnTo>
                <a:lnTo>
                  <a:pt x="1583" y="3847"/>
                </a:lnTo>
                <a:lnTo>
                  <a:pt x="2612" y="2818"/>
                </a:lnTo>
                <a:lnTo>
                  <a:pt x="3643" y="3847"/>
                </a:lnTo>
                <a:lnTo>
                  <a:pt x="3772" y="3719"/>
                </a:lnTo>
                <a:lnTo>
                  <a:pt x="2792" y="2741"/>
                </a:lnTo>
                <a:cubicBezTo>
                  <a:pt x="4262" y="2435"/>
                  <a:pt x="6056" y="2153"/>
                  <a:pt x="7720" y="2153"/>
                </a:cubicBezTo>
                <a:cubicBezTo>
                  <a:pt x="7839" y="2153"/>
                  <a:pt x="7956" y="2154"/>
                  <a:pt x="8074" y="2157"/>
                </a:cubicBezTo>
                <a:lnTo>
                  <a:pt x="7120" y="3111"/>
                </a:lnTo>
                <a:lnTo>
                  <a:pt x="7247" y="3240"/>
                </a:lnTo>
                <a:lnTo>
                  <a:pt x="8272" y="2209"/>
                </a:lnTo>
                <a:lnTo>
                  <a:pt x="9303" y="3240"/>
                </a:lnTo>
                <a:lnTo>
                  <a:pt x="9430" y="3111"/>
                </a:lnTo>
                <a:lnTo>
                  <a:pt x="8496" y="2177"/>
                </a:lnTo>
                <a:lnTo>
                  <a:pt x="8496" y="2177"/>
                </a:lnTo>
                <a:cubicBezTo>
                  <a:pt x="8848" y="2196"/>
                  <a:pt x="9193" y="2234"/>
                  <a:pt x="9519" y="2286"/>
                </a:cubicBezTo>
                <a:cubicBezTo>
                  <a:pt x="10237" y="2401"/>
                  <a:pt x="10966" y="2638"/>
                  <a:pt x="11658" y="2977"/>
                </a:cubicBezTo>
                <a:cubicBezTo>
                  <a:pt x="9917" y="4091"/>
                  <a:pt x="8783" y="5383"/>
                  <a:pt x="8284" y="6830"/>
                </a:cubicBezTo>
                <a:cubicBezTo>
                  <a:pt x="8175" y="7158"/>
                  <a:pt x="8104" y="7496"/>
                  <a:pt x="8066" y="7829"/>
                </a:cubicBezTo>
                <a:lnTo>
                  <a:pt x="7247" y="7010"/>
                </a:lnTo>
                <a:lnTo>
                  <a:pt x="7120" y="7138"/>
                </a:lnTo>
                <a:lnTo>
                  <a:pt x="8054" y="8072"/>
                </a:lnTo>
                <a:cubicBezTo>
                  <a:pt x="8047" y="8136"/>
                  <a:pt x="8047" y="8201"/>
                  <a:pt x="8047" y="8271"/>
                </a:cubicBezTo>
                <a:lnTo>
                  <a:pt x="7120" y="9193"/>
                </a:lnTo>
                <a:lnTo>
                  <a:pt x="7247" y="9321"/>
                </a:lnTo>
                <a:lnTo>
                  <a:pt x="8047" y="8520"/>
                </a:lnTo>
                <a:cubicBezTo>
                  <a:pt x="8104" y="9762"/>
                  <a:pt x="8662" y="10921"/>
                  <a:pt x="9602" y="11548"/>
                </a:cubicBezTo>
                <a:cubicBezTo>
                  <a:pt x="9929" y="11773"/>
                  <a:pt x="10287" y="11920"/>
                  <a:pt x="10665" y="11989"/>
                </a:cubicBezTo>
                <a:lnTo>
                  <a:pt x="10665" y="11997"/>
                </a:lnTo>
                <a:lnTo>
                  <a:pt x="9641" y="13026"/>
                </a:lnTo>
                <a:lnTo>
                  <a:pt x="9770" y="13149"/>
                </a:lnTo>
                <a:lnTo>
                  <a:pt x="10793" y="12124"/>
                </a:lnTo>
                <a:lnTo>
                  <a:pt x="11824" y="13149"/>
                </a:lnTo>
                <a:lnTo>
                  <a:pt x="11953" y="13026"/>
                </a:lnTo>
                <a:lnTo>
                  <a:pt x="10960" y="12028"/>
                </a:lnTo>
                <a:lnTo>
                  <a:pt x="10960" y="12028"/>
                </a:lnTo>
                <a:cubicBezTo>
                  <a:pt x="11053" y="12036"/>
                  <a:pt x="11147" y="12041"/>
                  <a:pt x="11242" y="12041"/>
                </a:cubicBezTo>
                <a:cubicBezTo>
                  <a:pt x="11843" y="12041"/>
                  <a:pt x="12471" y="11863"/>
                  <a:pt x="13079" y="11504"/>
                </a:cubicBezTo>
                <a:cubicBezTo>
                  <a:pt x="13994" y="10978"/>
                  <a:pt x="14692" y="10166"/>
                  <a:pt x="15064" y="9270"/>
                </a:cubicBezTo>
                <a:lnTo>
                  <a:pt x="16024" y="10230"/>
                </a:lnTo>
                <a:lnTo>
                  <a:pt x="16151" y="10101"/>
                </a:lnTo>
                <a:lnTo>
                  <a:pt x="15133" y="9084"/>
                </a:lnTo>
                <a:cubicBezTo>
                  <a:pt x="15140" y="9070"/>
                  <a:pt x="15146" y="9064"/>
                  <a:pt x="15146" y="9052"/>
                </a:cubicBezTo>
                <a:lnTo>
                  <a:pt x="16151" y="8047"/>
                </a:lnTo>
                <a:lnTo>
                  <a:pt x="16024" y="7918"/>
                </a:lnTo>
                <a:lnTo>
                  <a:pt x="15256" y="8686"/>
                </a:lnTo>
                <a:cubicBezTo>
                  <a:pt x="15351" y="8322"/>
                  <a:pt x="15383" y="7944"/>
                  <a:pt x="15357" y="7580"/>
                </a:cubicBezTo>
                <a:cubicBezTo>
                  <a:pt x="15274" y="6343"/>
                  <a:pt x="14710" y="5262"/>
                  <a:pt x="13898" y="4398"/>
                </a:cubicBezTo>
                <a:lnTo>
                  <a:pt x="15203" y="3770"/>
                </a:lnTo>
                <a:lnTo>
                  <a:pt x="15127" y="3610"/>
                </a:lnTo>
                <a:lnTo>
                  <a:pt x="13808" y="4239"/>
                </a:lnTo>
                <a:lnTo>
                  <a:pt x="13188" y="2919"/>
                </a:lnTo>
                <a:lnTo>
                  <a:pt x="13020" y="3002"/>
                </a:lnTo>
                <a:lnTo>
                  <a:pt x="13501" y="4001"/>
                </a:lnTo>
                <a:cubicBezTo>
                  <a:pt x="13053" y="3598"/>
                  <a:pt x="12553" y="3252"/>
                  <a:pt x="12022" y="2964"/>
                </a:cubicBezTo>
                <a:cubicBezTo>
                  <a:pt x="13258" y="2215"/>
                  <a:pt x="14621" y="1678"/>
                  <a:pt x="16030" y="1338"/>
                </a:cubicBezTo>
                <a:lnTo>
                  <a:pt x="16030" y="1338"/>
                </a:lnTo>
                <a:lnTo>
                  <a:pt x="15185" y="2183"/>
                </a:lnTo>
                <a:lnTo>
                  <a:pt x="15312" y="2311"/>
                </a:lnTo>
                <a:lnTo>
                  <a:pt x="16343" y="1281"/>
                </a:lnTo>
                <a:lnTo>
                  <a:pt x="17374" y="2311"/>
                </a:lnTo>
                <a:lnTo>
                  <a:pt x="17495" y="2183"/>
                </a:lnTo>
                <a:lnTo>
                  <a:pt x="16541" y="1229"/>
                </a:lnTo>
                <a:cubicBezTo>
                  <a:pt x="17517" y="1032"/>
                  <a:pt x="18513" y="934"/>
                  <a:pt x="19510" y="934"/>
                </a:cubicBezTo>
                <a:cubicBezTo>
                  <a:pt x="20816" y="934"/>
                  <a:pt x="22121" y="1103"/>
                  <a:pt x="23378" y="1441"/>
                </a:cubicBezTo>
                <a:lnTo>
                  <a:pt x="22424" y="2395"/>
                </a:lnTo>
                <a:lnTo>
                  <a:pt x="22553" y="2523"/>
                </a:lnTo>
                <a:lnTo>
                  <a:pt x="23576" y="1498"/>
                </a:lnTo>
                <a:lnTo>
                  <a:pt x="23590" y="1498"/>
                </a:lnTo>
                <a:lnTo>
                  <a:pt x="24607" y="2523"/>
                </a:lnTo>
                <a:lnTo>
                  <a:pt x="24734" y="2395"/>
                </a:lnTo>
                <a:lnTo>
                  <a:pt x="23948" y="1607"/>
                </a:lnTo>
                <a:lnTo>
                  <a:pt x="23948" y="1607"/>
                </a:lnTo>
                <a:cubicBezTo>
                  <a:pt x="24837" y="1888"/>
                  <a:pt x="25702" y="2254"/>
                  <a:pt x="26515" y="2709"/>
                </a:cubicBezTo>
                <a:cubicBezTo>
                  <a:pt x="26885" y="2919"/>
                  <a:pt x="27404" y="3240"/>
                  <a:pt x="27954" y="3681"/>
                </a:cubicBezTo>
                <a:cubicBezTo>
                  <a:pt x="26701" y="4392"/>
                  <a:pt x="25759" y="5191"/>
                  <a:pt x="25132" y="6088"/>
                </a:cubicBezTo>
                <a:lnTo>
                  <a:pt x="24997" y="4756"/>
                </a:lnTo>
                <a:lnTo>
                  <a:pt x="24819" y="4776"/>
                </a:lnTo>
                <a:lnTo>
                  <a:pt x="24965" y="6222"/>
                </a:lnTo>
                <a:lnTo>
                  <a:pt x="23519" y="6370"/>
                </a:lnTo>
                <a:lnTo>
                  <a:pt x="23538" y="6555"/>
                </a:lnTo>
                <a:lnTo>
                  <a:pt x="24920" y="6408"/>
                </a:lnTo>
                <a:lnTo>
                  <a:pt x="24920" y="6408"/>
                </a:lnTo>
                <a:cubicBezTo>
                  <a:pt x="24754" y="6689"/>
                  <a:pt x="24613" y="6978"/>
                  <a:pt x="24504" y="7273"/>
                </a:cubicBezTo>
                <a:cubicBezTo>
                  <a:pt x="23928" y="8860"/>
                  <a:pt x="24427" y="11061"/>
                  <a:pt x="26086" y="11797"/>
                </a:cubicBezTo>
                <a:cubicBezTo>
                  <a:pt x="26111" y="11817"/>
                  <a:pt x="26143" y="11823"/>
                  <a:pt x="26175" y="11835"/>
                </a:cubicBezTo>
                <a:lnTo>
                  <a:pt x="26335" y="11997"/>
                </a:lnTo>
                <a:lnTo>
                  <a:pt x="25304" y="13026"/>
                </a:lnTo>
                <a:lnTo>
                  <a:pt x="25433" y="13149"/>
                </a:lnTo>
                <a:lnTo>
                  <a:pt x="26463" y="12124"/>
                </a:lnTo>
                <a:lnTo>
                  <a:pt x="27487" y="13149"/>
                </a:lnTo>
                <a:lnTo>
                  <a:pt x="27615" y="13026"/>
                </a:lnTo>
                <a:lnTo>
                  <a:pt x="26592" y="11997"/>
                </a:lnTo>
                <a:lnTo>
                  <a:pt x="26610" y="11971"/>
                </a:lnTo>
                <a:cubicBezTo>
                  <a:pt x="26780" y="12006"/>
                  <a:pt x="26953" y="12023"/>
                  <a:pt x="27127" y="12023"/>
                </a:cubicBezTo>
                <a:cubicBezTo>
                  <a:pt x="27718" y="12023"/>
                  <a:pt x="28327" y="11824"/>
                  <a:pt x="28890" y="11439"/>
                </a:cubicBezTo>
                <a:cubicBezTo>
                  <a:pt x="29927" y="10722"/>
                  <a:pt x="30618" y="9513"/>
                  <a:pt x="30681" y="8328"/>
                </a:cubicBezTo>
                <a:lnTo>
                  <a:pt x="31488" y="9135"/>
                </a:lnTo>
                <a:lnTo>
                  <a:pt x="31617" y="9013"/>
                </a:lnTo>
                <a:lnTo>
                  <a:pt x="30681" y="8079"/>
                </a:lnTo>
                <a:lnTo>
                  <a:pt x="30681" y="7976"/>
                </a:lnTo>
                <a:cubicBezTo>
                  <a:pt x="30681" y="7944"/>
                  <a:pt x="30675" y="7918"/>
                  <a:pt x="30675" y="7893"/>
                </a:cubicBezTo>
                <a:lnTo>
                  <a:pt x="31617" y="6952"/>
                </a:lnTo>
                <a:lnTo>
                  <a:pt x="31488" y="6824"/>
                </a:lnTo>
                <a:lnTo>
                  <a:pt x="30657" y="7657"/>
                </a:lnTo>
                <a:cubicBezTo>
                  <a:pt x="30445" y="5935"/>
                  <a:pt x="29343" y="4609"/>
                  <a:pt x="28275" y="3707"/>
                </a:cubicBezTo>
                <a:cubicBezTo>
                  <a:pt x="29305" y="3150"/>
                  <a:pt x="30400" y="2721"/>
                  <a:pt x="31532" y="2414"/>
                </a:cubicBezTo>
                <a:lnTo>
                  <a:pt x="31532" y="2414"/>
                </a:lnTo>
                <a:lnTo>
                  <a:pt x="30669" y="3279"/>
                </a:lnTo>
                <a:lnTo>
                  <a:pt x="30796" y="3406"/>
                </a:lnTo>
                <a:lnTo>
                  <a:pt x="31827" y="2375"/>
                </a:lnTo>
                <a:lnTo>
                  <a:pt x="32858" y="3406"/>
                </a:lnTo>
                <a:lnTo>
                  <a:pt x="32986" y="3279"/>
                </a:lnTo>
                <a:lnTo>
                  <a:pt x="32001" y="2292"/>
                </a:lnTo>
                <a:cubicBezTo>
                  <a:pt x="33229" y="2001"/>
                  <a:pt x="34492" y="1855"/>
                  <a:pt x="35756" y="1855"/>
                </a:cubicBezTo>
                <a:cubicBezTo>
                  <a:pt x="36711" y="1855"/>
                  <a:pt x="37667" y="1938"/>
                  <a:pt x="38607" y="2106"/>
                </a:cubicBezTo>
                <a:lnTo>
                  <a:pt x="37600" y="3111"/>
                </a:lnTo>
                <a:lnTo>
                  <a:pt x="37729" y="3240"/>
                </a:lnTo>
                <a:lnTo>
                  <a:pt x="38753" y="2209"/>
                </a:lnTo>
                <a:lnTo>
                  <a:pt x="39783" y="3240"/>
                </a:lnTo>
                <a:lnTo>
                  <a:pt x="39912" y="3111"/>
                </a:lnTo>
                <a:lnTo>
                  <a:pt x="38983" y="2183"/>
                </a:lnTo>
                <a:lnTo>
                  <a:pt x="38983" y="2183"/>
                </a:lnTo>
                <a:cubicBezTo>
                  <a:pt x="40072" y="2408"/>
                  <a:pt x="41134" y="2747"/>
                  <a:pt x="42146" y="3202"/>
                </a:cubicBezTo>
                <a:cubicBezTo>
                  <a:pt x="42581" y="3394"/>
                  <a:pt x="43119" y="3669"/>
                  <a:pt x="43669" y="4027"/>
                </a:cubicBezTo>
                <a:cubicBezTo>
                  <a:pt x="43553" y="4091"/>
                  <a:pt x="43438" y="4154"/>
                  <a:pt x="43323" y="4219"/>
                </a:cubicBezTo>
                <a:cubicBezTo>
                  <a:pt x="41902" y="5045"/>
                  <a:pt x="40879" y="6293"/>
                  <a:pt x="40475" y="7625"/>
                </a:cubicBezTo>
                <a:lnTo>
                  <a:pt x="39951" y="6549"/>
                </a:lnTo>
                <a:lnTo>
                  <a:pt x="39790" y="6626"/>
                </a:lnTo>
                <a:lnTo>
                  <a:pt x="40398" y="7893"/>
                </a:lnTo>
                <a:cubicBezTo>
                  <a:pt x="40398" y="7912"/>
                  <a:pt x="40392" y="7938"/>
                  <a:pt x="40386" y="7956"/>
                </a:cubicBezTo>
                <a:lnTo>
                  <a:pt x="39112" y="8571"/>
                </a:lnTo>
                <a:lnTo>
                  <a:pt x="39189" y="8732"/>
                </a:lnTo>
                <a:lnTo>
                  <a:pt x="40341" y="8181"/>
                </a:lnTo>
                <a:lnTo>
                  <a:pt x="40341" y="8181"/>
                </a:lnTo>
                <a:cubicBezTo>
                  <a:pt x="40315" y="8334"/>
                  <a:pt x="40297" y="8494"/>
                  <a:pt x="40289" y="8655"/>
                </a:cubicBezTo>
                <a:cubicBezTo>
                  <a:pt x="40238" y="9666"/>
                  <a:pt x="40635" y="10729"/>
                  <a:pt x="41364" y="11498"/>
                </a:cubicBezTo>
                <a:cubicBezTo>
                  <a:pt x="41979" y="12150"/>
                  <a:pt x="42761" y="12515"/>
                  <a:pt x="43567" y="12515"/>
                </a:cubicBezTo>
                <a:lnTo>
                  <a:pt x="43630" y="12515"/>
                </a:lnTo>
                <a:lnTo>
                  <a:pt x="42702" y="13442"/>
                </a:lnTo>
                <a:lnTo>
                  <a:pt x="42831" y="13571"/>
                </a:lnTo>
                <a:lnTo>
                  <a:pt x="43861" y="12547"/>
                </a:lnTo>
                <a:lnTo>
                  <a:pt x="44885" y="13571"/>
                </a:lnTo>
                <a:lnTo>
                  <a:pt x="45013" y="13442"/>
                </a:lnTo>
                <a:lnTo>
                  <a:pt x="44047" y="12476"/>
                </a:lnTo>
                <a:cubicBezTo>
                  <a:pt x="44782" y="12349"/>
                  <a:pt x="45455" y="11926"/>
                  <a:pt x="45981" y="11247"/>
                </a:cubicBezTo>
                <a:cubicBezTo>
                  <a:pt x="46767" y="10230"/>
                  <a:pt x="47075" y="8809"/>
                  <a:pt x="46761" y="7618"/>
                </a:cubicBezTo>
                <a:cubicBezTo>
                  <a:pt x="46569" y="6889"/>
                  <a:pt x="46223" y="6242"/>
                  <a:pt x="45789" y="5684"/>
                </a:cubicBezTo>
                <a:lnTo>
                  <a:pt x="46953" y="5627"/>
                </a:lnTo>
                <a:lnTo>
                  <a:pt x="46941" y="5442"/>
                </a:lnTo>
                <a:lnTo>
                  <a:pt x="45653" y="5512"/>
                </a:lnTo>
                <a:cubicBezTo>
                  <a:pt x="45597" y="5442"/>
                  <a:pt x="45538" y="5377"/>
                  <a:pt x="45474" y="5306"/>
                </a:cubicBezTo>
                <a:lnTo>
                  <a:pt x="45411" y="4071"/>
                </a:lnTo>
                <a:lnTo>
                  <a:pt x="45231" y="4077"/>
                </a:lnTo>
                <a:lnTo>
                  <a:pt x="45282" y="5102"/>
                </a:lnTo>
                <a:cubicBezTo>
                  <a:pt x="44891" y="4700"/>
                  <a:pt x="44457" y="4354"/>
                  <a:pt x="44028" y="4053"/>
                </a:cubicBezTo>
                <a:cubicBezTo>
                  <a:pt x="45346" y="3425"/>
                  <a:pt x="46806" y="3125"/>
                  <a:pt x="48227" y="2895"/>
                </a:cubicBezTo>
                <a:lnTo>
                  <a:pt x="48227" y="2895"/>
                </a:lnTo>
                <a:lnTo>
                  <a:pt x="47497" y="3630"/>
                </a:lnTo>
                <a:lnTo>
                  <a:pt x="47624" y="3758"/>
                </a:lnTo>
                <a:lnTo>
                  <a:pt x="48534" y="2848"/>
                </a:lnTo>
                <a:cubicBezTo>
                  <a:pt x="48572" y="2842"/>
                  <a:pt x="48611" y="2836"/>
                  <a:pt x="48649" y="2830"/>
                </a:cubicBezTo>
                <a:cubicBezTo>
                  <a:pt x="48675" y="2824"/>
                  <a:pt x="48708" y="2818"/>
                  <a:pt x="48738" y="2818"/>
                </a:cubicBezTo>
                <a:lnTo>
                  <a:pt x="49680" y="3758"/>
                </a:lnTo>
                <a:lnTo>
                  <a:pt x="49808" y="3630"/>
                </a:lnTo>
                <a:lnTo>
                  <a:pt x="48963" y="2779"/>
                </a:lnTo>
                <a:cubicBezTo>
                  <a:pt x="50145" y="2602"/>
                  <a:pt x="51411" y="2447"/>
                  <a:pt x="52684" y="2447"/>
                </a:cubicBezTo>
                <a:cubicBezTo>
                  <a:pt x="53576" y="2447"/>
                  <a:pt x="54471" y="2523"/>
                  <a:pt x="55344" y="2721"/>
                </a:cubicBezTo>
                <a:lnTo>
                  <a:pt x="54436" y="3630"/>
                </a:lnTo>
                <a:lnTo>
                  <a:pt x="54564" y="3758"/>
                </a:lnTo>
                <a:lnTo>
                  <a:pt x="55550" y="2772"/>
                </a:lnTo>
                <a:cubicBezTo>
                  <a:pt x="55588" y="2779"/>
                  <a:pt x="55627" y="2792"/>
                  <a:pt x="55671" y="2804"/>
                </a:cubicBezTo>
                <a:lnTo>
                  <a:pt x="56625" y="3758"/>
                </a:lnTo>
                <a:lnTo>
                  <a:pt x="56753" y="3630"/>
                </a:lnTo>
                <a:lnTo>
                  <a:pt x="56023" y="2901"/>
                </a:lnTo>
                <a:lnTo>
                  <a:pt x="56023" y="2901"/>
                </a:lnTo>
                <a:cubicBezTo>
                  <a:pt x="56126" y="2933"/>
                  <a:pt x="56228" y="2964"/>
                  <a:pt x="56324" y="2996"/>
                </a:cubicBezTo>
                <a:cubicBezTo>
                  <a:pt x="56708" y="3131"/>
                  <a:pt x="57086" y="3297"/>
                  <a:pt x="57457" y="3501"/>
                </a:cubicBezTo>
                <a:cubicBezTo>
                  <a:pt x="55742" y="4520"/>
                  <a:pt x="54596" y="5717"/>
                  <a:pt x="54032" y="7061"/>
                </a:cubicBezTo>
                <a:cubicBezTo>
                  <a:pt x="53917" y="7336"/>
                  <a:pt x="53828" y="7637"/>
                  <a:pt x="53770" y="7944"/>
                </a:cubicBezTo>
                <a:lnTo>
                  <a:pt x="52918" y="7099"/>
                </a:lnTo>
                <a:lnTo>
                  <a:pt x="52797" y="7227"/>
                </a:lnTo>
                <a:lnTo>
                  <a:pt x="53731" y="8162"/>
                </a:lnTo>
                <a:cubicBezTo>
                  <a:pt x="53725" y="8233"/>
                  <a:pt x="53713" y="8302"/>
                  <a:pt x="53707" y="8373"/>
                </a:cubicBezTo>
                <a:lnTo>
                  <a:pt x="52797" y="9282"/>
                </a:lnTo>
                <a:lnTo>
                  <a:pt x="52918" y="9410"/>
                </a:lnTo>
                <a:lnTo>
                  <a:pt x="53687" y="8642"/>
                </a:lnTo>
                <a:lnTo>
                  <a:pt x="53687" y="8642"/>
                </a:lnTo>
                <a:cubicBezTo>
                  <a:pt x="53636" y="9954"/>
                  <a:pt x="54103" y="11318"/>
                  <a:pt x="55249" y="12060"/>
                </a:cubicBezTo>
                <a:cubicBezTo>
                  <a:pt x="55659" y="12329"/>
                  <a:pt x="56120" y="12482"/>
                  <a:pt x="56605" y="12515"/>
                </a:cubicBezTo>
                <a:lnTo>
                  <a:pt x="55678" y="13442"/>
                </a:lnTo>
                <a:lnTo>
                  <a:pt x="55805" y="13571"/>
                </a:lnTo>
                <a:lnTo>
                  <a:pt x="56836" y="12547"/>
                </a:lnTo>
                <a:lnTo>
                  <a:pt x="57861" y="13571"/>
                </a:lnTo>
                <a:lnTo>
                  <a:pt x="57988" y="13442"/>
                </a:lnTo>
                <a:lnTo>
                  <a:pt x="57060" y="12521"/>
                </a:lnTo>
                <a:cubicBezTo>
                  <a:pt x="57541" y="12482"/>
                  <a:pt x="58033" y="12349"/>
                  <a:pt x="58520" y="12098"/>
                </a:cubicBezTo>
                <a:cubicBezTo>
                  <a:pt x="59896" y="11401"/>
                  <a:pt x="60830" y="10057"/>
                  <a:pt x="60913" y="8668"/>
                </a:cubicBezTo>
                <a:lnTo>
                  <a:pt x="61804" y="9557"/>
                </a:lnTo>
                <a:lnTo>
                  <a:pt x="61932" y="9430"/>
                </a:lnTo>
                <a:lnTo>
                  <a:pt x="60913" y="8411"/>
                </a:lnTo>
                <a:lnTo>
                  <a:pt x="60913" y="8387"/>
                </a:lnTo>
                <a:lnTo>
                  <a:pt x="61932" y="7374"/>
                </a:lnTo>
                <a:lnTo>
                  <a:pt x="61804" y="7247"/>
                </a:lnTo>
                <a:lnTo>
                  <a:pt x="60907" y="8142"/>
                </a:lnTo>
                <a:cubicBezTo>
                  <a:pt x="60792" y="6177"/>
                  <a:pt x="59448" y="4508"/>
                  <a:pt x="57816" y="3509"/>
                </a:cubicBezTo>
                <a:cubicBezTo>
                  <a:pt x="57867" y="3477"/>
                  <a:pt x="57917" y="3444"/>
                  <a:pt x="57970" y="3418"/>
                </a:cubicBezTo>
                <a:cubicBezTo>
                  <a:pt x="58948" y="2887"/>
                  <a:pt x="59979" y="2458"/>
                  <a:pt x="61042" y="2133"/>
                </a:cubicBezTo>
                <a:lnTo>
                  <a:pt x="61042" y="2133"/>
                </a:lnTo>
                <a:lnTo>
                  <a:pt x="60056" y="3111"/>
                </a:lnTo>
                <a:lnTo>
                  <a:pt x="60183" y="3240"/>
                </a:lnTo>
                <a:lnTo>
                  <a:pt x="61214" y="2209"/>
                </a:lnTo>
                <a:lnTo>
                  <a:pt x="62245" y="3240"/>
                </a:lnTo>
                <a:lnTo>
                  <a:pt x="62373" y="3111"/>
                </a:lnTo>
                <a:lnTo>
                  <a:pt x="61343" y="2088"/>
                </a:lnTo>
                <a:lnTo>
                  <a:pt x="61400" y="2023"/>
                </a:lnTo>
                <a:cubicBezTo>
                  <a:pt x="62957" y="1589"/>
                  <a:pt x="64576" y="1372"/>
                  <a:pt x="66194" y="1372"/>
                </a:cubicBezTo>
                <a:cubicBezTo>
                  <a:pt x="66579" y="1372"/>
                  <a:pt x="66963" y="1384"/>
                  <a:pt x="67347" y="1409"/>
                </a:cubicBezTo>
                <a:lnTo>
                  <a:pt x="66367" y="2395"/>
                </a:lnTo>
                <a:lnTo>
                  <a:pt x="66496" y="2517"/>
                </a:lnTo>
                <a:lnTo>
                  <a:pt x="67519" y="1492"/>
                </a:lnTo>
                <a:lnTo>
                  <a:pt x="68550" y="2517"/>
                </a:lnTo>
                <a:lnTo>
                  <a:pt x="68679" y="2395"/>
                </a:lnTo>
                <a:lnTo>
                  <a:pt x="67731" y="1441"/>
                </a:lnTo>
                <a:lnTo>
                  <a:pt x="67731" y="1441"/>
                </a:lnTo>
                <a:cubicBezTo>
                  <a:pt x="69799" y="1619"/>
                  <a:pt x="71834" y="2165"/>
                  <a:pt x="73696" y="3067"/>
                </a:cubicBezTo>
                <a:lnTo>
                  <a:pt x="72756" y="4008"/>
                </a:lnTo>
                <a:lnTo>
                  <a:pt x="72877" y="4136"/>
                </a:lnTo>
                <a:lnTo>
                  <a:pt x="73870" y="3150"/>
                </a:lnTo>
                <a:cubicBezTo>
                  <a:pt x="73921" y="3182"/>
                  <a:pt x="73979" y="3208"/>
                  <a:pt x="74036" y="3240"/>
                </a:cubicBezTo>
                <a:lnTo>
                  <a:pt x="74939" y="4136"/>
                </a:lnTo>
                <a:lnTo>
                  <a:pt x="75067" y="4008"/>
                </a:lnTo>
                <a:lnTo>
                  <a:pt x="74593" y="3534"/>
                </a:lnTo>
                <a:lnTo>
                  <a:pt x="74593" y="3534"/>
                </a:lnTo>
                <a:cubicBezTo>
                  <a:pt x="75067" y="3802"/>
                  <a:pt x="75655" y="4174"/>
                  <a:pt x="76231" y="4654"/>
                </a:cubicBezTo>
                <a:cubicBezTo>
                  <a:pt x="74503" y="5569"/>
                  <a:pt x="73377" y="6709"/>
                  <a:pt x="72884" y="8053"/>
                </a:cubicBezTo>
                <a:lnTo>
                  <a:pt x="72884" y="8059"/>
                </a:lnTo>
                <a:lnTo>
                  <a:pt x="72819" y="8124"/>
                </a:lnTo>
                <a:lnTo>
                  <a:pt x="71790" y="7099"/>
                </a:lnTo>
                <a:lnTo>
                  <a:pt x="71661" y="7227"/>
                </a:lnTo>
                <a:lnTo>
                  <a:pt x="72692" y="8251"/>
                </a:lnTo>
                <a:lnTo>
                  <a:pt x="71661" y="9282"/>
                </a:lnTo>
                <a:lnTo>
                  <a:pt x="71790" y="9410"/>
                </a:lnTo>
                <a:lnTo>
                  <a:pt x="72775" y="8425"/>
                </a:lnTo>
                <a:lnTo>
                  <a:pt x="72775" y="8425"/>
                </a:lnTo>
                <a:cubicBezTo>
                  <a:pt x="72391" y="9980"/>
                  <a:pt x="72987" y="11926"/>
                  <a:pt x="74593" y="12521"/>
                </a:cubicBezTo>
                <a:cubicBezTo>
                  <a:pt x="74753" y="12579"/>
                  <a:pt x="74913" y="12617"/>
                  <a:pt x="75079" y="12642"/>
                </a:cubicBezTo>
                <a:lnTo>
                  <a:pt x="74272" y="13442"/>
                </a:lnTo>
                <a:lnTo>
                  <a:pt x="74401" y="13571"/>
                </a:lnTo>
                <a:lnTo>
                  <a:pt x="75309" y="12662"/>
                </a:lnTo>
                <a:cubicBezTo>
                  <a:pt x="75354" y="12668"/>
                  <a:pt x="75400" y="12668"/>
                  <a:pt x="75445" y="12668"/>
                </a:cubicBezTo>
                <a:lnTo>
                  <a:pt x="75554" y="12668"/>
                </a:lnTo>
                <a:lnTo>
                  <a:pt x="76462" y="13571"/>
                </a:lnTo>
                <a:lnTo>
                  <a:pt x="76591" y="13442"/>
                </a:lnTo>
                <a:lnTo>
                  <a:pt x="75784" y="12642"/>
                </a:lnTo>
                <a:cubicBezTo>
                  <a:pt x="76296" y="12573"/>
                  <a:pt x="76801" y="12355"/>
                  <a:pt x="77262" y="11997"/>
                </a:cubicBezTo>
                <a:cubicBezTo>
                  <a:pt x="78325" y="11158"/>
                  <a:pt x="78940" y="9755"/>
                  <a:pt x="78798" y="8502"/>
                </a:cubicBezTo>
                <a:cubicBezTo>
                  <a:pt x="78780" y="8373"/>
                  <a:pt x="78760" y="8245"/>
                  <a:pt x="78734" y="8124"/>
                </a:cubicBezTo>
                <a:lnTo>
                  <a:pt x="78734" y="8124"/>
                </a:lnTo>
                <a:lnTo>
                  <a:pt x="79451" y="8840"/>
                </a:lnTo>
                <a:lnTo>
                  <a:pt x="79579" y="8712"/>
                </a:lnTo>
                <a:lnTo>
                  <a:pt x="78657" y="7791"/>
                </a:lnTo>
                <a:cubicBezTo>
                  <a:pt x="78638" y="7734"/>
                  <a:pt x="78626" y="7675"/>
                  <a:pt x="78606" y="7625"/>
                </a:cubicBezTo>
                <a:lnTo>
                  <a:pt x="79579" y="6651"/>
                </a:lnTo>
                <a:lnTo>
                  <a:pt x="79451" y="6523"/>
                </a:lnTo>
                <a:lnTo>
                  <a:pt x="78542" y="7433"/>
                </a:lnTo>
                <a:cubicBezTo>
                  <a:pt x="78139" y="6319"/>
                  <a:pt x="77371" y="5403"/>
                  <a:pt x="76552" y="4692"/>
                </a:cubicBezTo>
                <a:cubicBezTo>
                  <a:pt x="76577" y="4680"/>
                  <a:pt x="76603" y="4667"/>
                  <a:pt x="76629" y="4654"/>
                </a:cubicBezTo>
                <a:cubicBezTo>
                  <a:pt x="77646" y="4154"/>
                  <a:pt x="78721" y="3784"/>
                  <a:pt x="79829" y="3540"/>
                </a:cubicBezTo>
                <a:lnTo>
                  <a:pt x="79829" y="3540"/>
                </a:lnTo>
                <a:lnTo>
                  <a:pt x="78958" y="4405"/>
                </a:lnTo>
                <a:lnTo>
                  <a:pt x="79087" y="4532"/>
                </a:lnTo>
                <a:lnTo>
                  <a:pt x="80116" y="3501"/>
                </a:lnTo>
                <a:lnTo>
                  <a:pt x="81147" y="4532"/>
                </a:lnTo>
                <a:lnTo>
                  <a:pt x="81276" y="4405"/>
                </a:lnTo>
                <a:lnTo>
                  <a:pt x="80308" y="3444"/>
                </a:lnTo>
                <a:cubicBezTo>
                  <a:pt x="81178" y="3283"/>
                  <a:pt x="82060" y="3203"/>
                  <a:pt x="82943" y="3203"/>
                </a:cubicBezTo>
                <a:cubicBezTo>
                  <a:pt x="83887" y="3203"/>
                  <a:pt x="84830" y="3295"/>
                  <a:pt x="85756" y="3477"/>
                </a:cubicBezTo>
                <a:lnTo>
                  <a:pt x="84828" y="4405"/>
                </a:lnTo>
                <a:lnTo>
                  <a:pt x="84956" y="4532"/>
                </a:lnTo>
                <a:lnTo>
                  <a:pt x="85968" y="3521"/>
                </a:lnTo>
                <a:cubicBezTo>
                  <a:pt x="85980" y="3521"/>
                  <a:pt x="85993" y="3527"/>
                  <a:pt x="86006" y="3527"/>
                </a:cubicBezTo>
                <a:lnTo>
                  <a:pt x="87011" y="4532"/>
                </a:lnTo>
                <a:lnTo>
                  <a:pt x="87139" y="4405"/>
                </a:lnTo>
                <a:lnTo>
                  <a:pt x="86338" y="3604"/>
                </a:lnTo>
                <a:lnTo>
                  <a:pt x="86338" y="3604"/>
                </a:lnTo>
                <a:cubicBezTo>
                  <a:pt x="87171" y="3802"/>
                  <a:pt x="87984" y="4077"/>
                  <a:pt x="88772" y="4431"/>
                </a:cubicBezTo>
                <a:cubicBezTo>
                  <a:pt x="89079" y="4564"/>
                  <a:pt x="89405" y="4724"/>
                  <a:pt x="89732" y="4910"/>
                </a:cubicBezTo>
                <a:cubicBezTo>
                  <a:pt x="88727" y="5608"/>
                  <a:pt x="88010" y="6402"/>
                  <a:pt x="87575" y="7285"/>
                </a:cubicBezTo>
                <a:lnTo>
                  <a:pt x="86665" y="6376"/>
                </a:lnTo>
                <a:lnTo>
                  <a:pt x="86538" y="6497"/>
                </a:lnTo>
                <a:lnTo>
                  <a:pt x="87498" y="7465"/>
                </a:lnTo>
                <a:cubicBezTo>
                  <a:pt x="87466" y="7542"/>
                  <a:pt x="87434" y="7618"/>
                  <a:pt x="87401" y="7695"/>
                </a:cubicBezTo>
                <a:lnTo>
                  <a:pt x="86538" y="8559"/>
                </a:lnTo>
                <a:lnTo>
                  <a:pt x="86665" y="8686"/>
                </a:lnTo>
                <a:lnTo>
                  <a:pt x="87280" y="8072"/>
                </a:lnTo>
                <a:lnTo>
                  <a:pt x="87280" y="8072"/>
                </a:lnTo>
                <a:cubicBezTo>
                  <a:pt x="86985" y="9173"/>
                  <a:pt x="87274" y="10511"/>
                  <a:pt x="88016" y="11451"/>
                </a:cubicBezTo>
                <a:cubicBezTo>
                  <a:pt x="88483" y="12035"/>
                  <a:pt x="89059" y="12399"/>
                  <a:pt x="89680" y="12515"/>
                </a:cubicBezTo>
                <a:lnTo>
                  <a:pt x="89750" y="12585"/>
                </a:lnTo>
                <a:lnTo>
                  <a:pt x="88719" y="13610"/>
                </a:lnTo>
                <a:lnTo>
                  <a:pt x="88848" y="13737"/>
                </a:lnTo>
                <a:lnTo>
                  <a:pt x="89879" y="12713"/>
                </a:lnTo>
                <a:lnTo>
                  <a:pt x="90909" y="13737"/>
                </a:lnTo>
                <a:lnTo>
                  <a:pt x="91038" y="13610"/>
                </a:lnTo>
                <a:lnTo>
                  <a:pt x="90007" y="12585"/>
                </a:lnTo>
                <a:lnTo>
                  <a:pt x="90039" y="12553"/>
                </a:lnTo>
                <a:cubicBezTo>
                  <a:pt x="90128" y="12553"/>
                  <a:pt x="90225" y="12553"/>
                  <a:pt x="90314" y="12547"/>
                </a:cubicBezTo>
                <a:cubicBezTo>
                  <a:pt x="91101" y="12482"/>
                  <a:pt x="91812" y="12041"/>
                  <a:pt x="92317" y="11305"/>
                </a:cubicBezTo>
                <a:cubicBezTo>
                  <a:pt x="92944" y="10384"/>
                  <a:pt x="93144" y="9167"/>
                  <a:pt x="92829" y="8136"/>
                </a:cubicBezTo>
                <a:cubicBezTo>
                  <a:pt x="92823" y="8118"/>
                  <a:pt x="92817" y="8098"/>
                  <a:pt x="92810" y="8079"/>
                </a:cubicBezTo>
                <a:lnTo>
                  <a:pt x="92810" y="8079"/>
                </a:lnTo>
                <a:lnTo>
                  <a:pt x="93572" y="8840"/>
                </a:lnTo>
                <a:lnTo>
                  <a:pt x="93700" y="8712"/>
                </a:lnTo>
                <a:lnTo>
                  <a:pt x="92669" y="7681"/>
                </a:lnTo>
                <a:lnTo>
                  <a:pt x="93700" y="6651"/>
                </a:lnTo>
                <a:lnTo>
                  <a:pt x="93572" y="6523"/>
                </a:lnTo>
                <a:lnTo>
                  <a:pt x="92586" y="7509"/>
                </a:lnTo>
                <a:cubicBezTo>
                  <a:pt x="92042" y="6357"/>
                  <a:pt x="91062" y="5512"/>
                  <a:pt x="90064" y="4904"/>
                </a:cubicBezTo>
                <a:cubicBezTo>
                  <a:pt x="90627" y="4538"/>
                  <a:pt x="91268" y="4200"/>
                  <a:pt x="91992" y="3885"/>
                </a:cubicBezTo>
                <a:cubicBezTo>
                  <a:pt x="92548" y="3649"/>
                  <a:pt x="93118" y="3438"/>
                  <a:pt x="93700" y="3246"/>
                </a:cubicBezTo>
                <a:lnTo>
                  <a:pt x="93700" y="3246"/>
                </a:lnTo>
                <a:lnTo>
                  <a:pt x="92932" y="4008"/>
                </a:lnTo>
                <a:lnTo>
                  <a:pt x="93059" y="4136"/>
                </a:lnTo>
                <a:lnTo>
                  <a:pt x="94072" y="3131"/>
                </a:lnTo>
                <a:cubicBezTo>
                  <a:pt x="94078" y="3125"/>
                  <a:pt x="94090" y="3125"/>
                  <a:pt x="94104" y="3117"/>
                </a:cubicBezTo>
                <a:lnTo>
                  <a:pt x="95121" y="4136"/>
                </a:lnTo>
                <a:lnTo>
                  <a:pt x="95248" y="4008"/>
                </a:lnTo>
                <a:lnTo>
                  <a:pt x="94296" y="3060"/>
                </a:lnTo>
                <a:cubicBezTo>
                  <a:pt x="96239" y="2488"/>
                  <a:pt x="98265" y="2198"/>
                  <a:pt x="100291" y="2198"/>
                </a:cubicBezTo>
                <a:cubicBezTo>
                  <a:pt x="100441" y="2198"/>
                  <a:pt x="100591" y="2200"/>
                  <a:pt x="100741" y="2203"/>
                </a:cubicBezTo>
                <a:lnTo>
                  <a:pt x="99827" y="3111"/>
                </a:lnTo>
                <a:lnTo>
                  <a:pt x="99954" y="3240"/>
                </a:lnTo>
                <a:lnTo>
                  <a:pt x="100985" y="2209"/>
                </a:lnTo>
                <a:lnTo>
                  <a:pt x="102016" y="3240"/>
                </a:lnTo>
                <a:lnTo>
                  <a:pt x="102143" y="3111"/>
                </a:lnTo>
                <a:lnTo>
                  <a:pt x="101240" y="2215"/>
                </a:lnTo>
                <a:lnTo>
                  <a:pt x="101240" y="2215"/>
                </a:lnTo>
                <a:cubicBezTo>
                  <a:pt x="103289" y="2305"/>
                  <a:pt x="105319" y="2683"/>
                  <a:pt x="107257" y="3355"/>
                </a:cubicBezTo>
                <a:lnTo>
                  <a:pt x="107277" y="3374"/>
                </a:lnTo>
                <a:lnTo>
                  <a:pt x="106247" y="4405"/>
                </a:lnTo>
                <a:lnTo>
                  <a:pt x="106374" y="4532"/>
                </a:lnTo>
                <a:lnTo>
                  <a:pt x="107405" y="3501"/>
                </a:lnTo>
                <a:lnTo>
                  <a:pt x="108430" y="4532"/>
                </a:lnTo>
                <a:lnTo>
                  <a:pt x="108557" y="4405"/>
                </a:lnTo>
                <a:lnTo>
                  <a:pt x="107654" y="3495"/>
                </a:lnTo>
                <a:lnTo>
                  <a:pt x="107654" y="3495"/>
                </a:lnTo>
                <a:cubicBezTo>
                  <a:pt x="108377" y="3770"/>
                  <a:pt x="109178" y="4130"/>
                  <a:pt x="109920" y="4603"/>
                </a:cubicBezTo>
                <a:cubicBezTo>
                  <a:pt x="108652" y="5486"/>
                  <a:pt x="107795" y="6459"/>
                  <a:pt x="107354" y="7509"/>
                </a:cubicBezTo>
                <a:lnTo>
                  <a:pt x="106374" y="6523"/>
                </a:lnTo>
                <a:lnTo>
                  <a:pt x="106247" y="6651"/>
                </a:lnTo>
                <a:lnTo>
                  <a:pt x="107277" y="7681"/>
                </a:lnTo>
                <a:lnTo>
                  <a:pt x="106247" y="8712"/>
                </a:lnTo>
                <a:lnTo>
                  <a:pt x="106374" y="8840"/>
                </a:lnTo>
                <a:lnTo>
                  <a:pt x="107168" y="8041"/>
                </a:lnTo>
                <a:lnTo>
                  <a:pt x="107168" y="8053"/>
                </a:lnTo>
                <a:cubicBezTo>
                  <a:pt x="106746" y="9608"/>
                  <a:pt x="107443" y="11670"/>
                  <a:pt x="109121" y="12143"/>
                </a:cubicBezTo>
                <a:cubicBezTo>
                  <a:pt x="109305" y="12195"/>
                  <a:pt x="109491" y="12220"/>
                  <a:pt x="109671" y="12227"/>
                </a:cubicBezTo>
                <a:lnTo>
                  <a:pt x="108814" y="13091"/>
                </a:lnTo>
                <a:lnTo>
                  <a:pt x="108941" y="13218"/>
                </a:lnTo>
                <a:lnTo>
                  <a:pt x="109934" y="12227"/>
                </a:lnTo>
                <a:cubicBezTo>
                  <a:pt x="109952" y="12220"/>
                  <a:pt x="109972" y="12220"/>
                  <a:pt x="109997" y="12220"/>
                </a:cubicBezTo>
                <a:lnTo>
                  <a:pt x="110995" y="13218"/>
                </a:lnTo>
                <a:lnTo>
                  <a:pt x="111124" y="13091"/>
                </a:lnTo>
                <a:lnTo>
                  <a:pt x="110215" y="12181"/>
                </a:lnTo>
                <a:cubicBezTo>
                  <a:pt x="110734" y="12080"/>
                  <a:pt x="111239" y="11797"/>
                  <a:pt x="111674" y="11356"/>
                </a:cubicBezTo>
                <a:cubicBezTo>
                  <a:pt x="112570" y="10441"/>
                  <a:pt x="112986" y="9040"/>
                  <a:pt x="112731" y="7867"/>
                </a:cubicBezTo>
                <a:lnTo>
                  <a:pt x="112731" y="7867"/>
                </a:lnTo>
                <a:lnTo>
                  <a:pt x="113402" y="8540"/>
                </a:lnTo>
                <a:lnTo>
                  <a:pt x="113530" y="8411"/>
                </a:lnTo>
                <a:lnTo>
                  <a:pt x="112628" y="7509"/>
                </a:lnTo>
                <a:cubicBezTo>
                  <a:pt x="112608" y="7451"/>
                  <a:pt x="112584" y="7388"/>
                  <a:pt x="112564" y="7324"/>
                </a:cubicBezTo>
                <a:lnTo>
                  <a:pt x="113530" y="6357"/>
                </a:lnTo>
                <a:lnTo>
                  <a:pt x="113402" y="6228"/>
                </a:lnTo>
                <a:lnTo>
                  <a:pt x="112487" y="7144"/>
                </a:lnTo>
                <a:cubicBezTo>
                  <a:pt x="112026" y="6075"/>
                  <a:pt x="111187" y="5243"/>
                  <a:pt x="110247" y="4603"/>
                </a:cubicBezTo>
                <a:cubicBezTo>
                  <a:pt x="110298" y="4571"/>
                  <a:pt x="110350" y="4538"/>
                  <a:pt x="110401" y="4508"/>
                </a:cubicBezTo>
                <a:cubicBezTo>
                  <a:pt x="111379" y="3879"/>
                  <a:pt x="112442" y="3374"/>
                  <a:pt x="113556" y="3002"/>
                </a:cubicBezTo>
                <a:lnTo>
                  <a:pt x="113556" y="3002"/>
                </a:lnTo>
                <a:lnTo>
                  <a:pt x="112545" y="4008"/>
                </a:lnTo>
                <a:lnTo>
                  <a:pt x="112673" y="4136"/>
                </a:lnTo>
                <a:lnTo>
                  <a:pt x="113704" y="3111"/>
                </a:lnTo>
                <a:lnTo>
                  <a:pt x="114734" y="4136"/>
                </a:lnTo>
                <a:lnTo>
                  <a:pt x="114856" y="4008"/>
                </a:lnTo>
                <a:lnTo>
                  <a:pt x="113831" y="2984"/>
                </a:lnTo>
                <a:lnTo>
                  <a:pt x="113928" y="2881"/>
                </a:lnTo>
                <a:cubicBezTo>
                  <a:pt x="115419" y="2424"/>
                  <a:pt x="116985" y="2190"/>
                  <a:pt x="118546" y="2190"/>
                </a:cubicBezTo>
                <a:cubicBezTo>
                  <a:pt x="118934" y="2190"/>
                  <a:pt x="119321" y="2205"/>
                  <a:pt x="119707" y="2234"/>
                </a:cubicBezTo>
                <a:lnTo>
                  <a:pt x="118830" y="3111"/>
                </a:lnTo>
                <a:lnTo>
                  <a:pt x="118959" y="3240"/>
                </a:lnTo>
                <a:lnTo>
                  <a:pt x="119944" y="2254"/>
                </a:lnTo>
                <a:cubicBezTo>
                  <a:pt x="119976" y="2260"/>
                  <a:pt x="120008" y="2260"/>
                  <a:pt x="120041" y="2266"/>
                </a:cubicBezTo>
                <a:lnTo>
                  <a:pt x="121019" y="3240"/>
                </a:lnTo>
                <a:lnTo>
                  <a:pt x="121142" y="3111"/>
                </a:lnTo>
                <a:lnTo>
                  <a:pt x="120328" y="2292"/>
                </a:lnTo>
                <a:lnTo>
                  <a:pt x="120328" y="2292"/>
                </a:lnTo>
                <a:cubicBezTo>
                  <a:pt x="121583" y="2440"/>
                  <a:pt x="122824" y="2741"/>
                  <a:pt x="123996" y="3194"/>
                </a:cubicBezTo>
                <a:cubicBezTo>
                  <a:pt x="123145" y="3944"/>
                  <a:pt x="122472" y="4904"/>
                  <a:pt x="122159" y="5953"/>
                </a:cubicBezTo>
                <a:lnTo>
                  <a:pt x="121142" y="4936"/>
                </a:lnTo>
                <a:lnTo>
                  <a:pt x="121019" y="5064"/>
                </a:lnTo>
                <a:lnTo>
                  <a:pt x="122044" y="6095"/>
                </a:lnTo>
                <a:lnTo>
                  <a:pt x="121019" y="7125"/>
                </a:lnTo>
                <a:lnTo>
                  <a:pt x="121142" y="7253"/>
                </a:lnTo>
                <a:lnTo>
                  <a:pt x="122056" y="6337"/>
                </a:lnTo>
                <a:lnTo>
                  <a:pt x="122056" y="6337"/>
                </a:lnTo>
                <a:cubicBezTo>
                  <a:pt x="121941" y="6889"/>
                  <a:pt x="121929" y="7465"/>
                  <a:pt x="122044" y="8041"/>
                </a:cubicBezTo>
                <a:cubicBezTo>
                  <a:pt x="122294" y="9301"/>
                  <a:pt x="123420" y="10402"/>
                  <a:pt x="124821" y="10799"/>
                </a:cubicBezTo>
                <a:lnTo>
                  <a:pt x="123990" y="11631"/>
                </a:lnTo>
                <a:lnTo>
                  <a:pt x="124118" y="11759"/>
                </a:lnTo>
                <a:lnTo>
                  <a:pt x="125027" y="10851"/>
                </a:lnTo>
                <a:cubicBezTo>
                  <a:pt x="125040" y="10851"/>
                  <a:pt x="125052" y="10857"/>
                  <a:pt x="125066" y="10857"/>
                </a:cubicBezTo>
                <a:cubicBezTo>
                  <a:pt x="125149" y="10875"/>
                  <a:pt x="125238" y="10895"/>
                  <a:pt x="125321" y="10908"/>
                </a:cubicBezTo>
                <a:lnTo>
                  <a:pt x="126173" y="11759"/>
                </a:lnTo>
                <a:lnTo>
                  <a:pt x="126301" y="11631"/>
                </a:lnTo>
                <a:lnTo>
                  <a:pt x="125610" y="10934"/>
                </a:lnTo>
                <a:lnTo>
                  <a:pt x="125610" y="10934"/>
                </a:lnTo>
                <a:cubicBezTo>
                  <a:pt x="125696" y="10940"/>
                  <a:pt x="125782" y="10943"/>
                  <a:pt x="125866" y="10943"/>
                </a:cubicBezTo>
                <a:cubicBezTo>
                  <a:pt x="126777" y="10943"/>
                  <a:pt x="127570" y="10568"/>
                  <a:pt x="128068" y="9877"/>
                </a:cubicBezTo>
                <a:cubicBezTo>
                  <a:pt x="128425" y="9377"/>
                  <a:pt x="128605" y="8751"/>
                  <a:pt x="128618" y="8098"/>
                </a:cubicBezTo>
                <a:lnTo>
                  <a:pt x="129630" y="9102"/>
                </a:lnTo>
                <a:lnTo>
                  <a:pt x="129757" y="8981"/>
                </a:lnTo>
                <a:lnTo>
                  <a:pt x="128727" y="7950"/>
                </a:lnTo>
                <a:lnTo>
                  <a:pt x="129757" y="6919"/>
                </a:lnTo>
                <a:lnTo>
                  <a:pt x="129630" y="6792"/>
                </a:lnTo>
                <a:lnTo>
                  <a:pt x="128611" y="7811"/>
                </a:lnTo>
                <a:cubicBezTo>
                  <a:pt x="128573" y="7138"/>
                  <a:pt x="128363" y="6452"/>
                  <a:pt x="127971" y="5844"/>
                </a:cubicBezTo>
                <a:cubicBezTo>
                  <a:pt x="127318" y="4821"/>
                  <a:pt x="126242" y="3982"/>
                  <a:pt x="124682" y="3285"/>
                </a:cubicBezTo>
                <a:cubicBezTo>
                  <a:pt x="124566" y="3240"/>
                  <a:pt x="124451" y="3188"/>
                  <a:pt x="124342" y="3143"/>
                </a:cubicBezTo>
                <a:cubicBezTo>
                  <a:pt x="124874" y="2709"/>
                  <a:pt x="125468" y="2363"/>
                  <a:pt x="126070" y="2119"/>
                </a:cubicBezTo>
                <a:cubicBezTo>
                  <a:pt x="127107" y="1716"/>
                  <a:pt x="128292" y="1524"/>
                  <a:pt x="129527" y="1453"/>
                </a:cubicBezTo>
                <a:lnTo>
                  <a:pt x="129565" y="1492"/>
                </a:lnTo>
                <a:lnTo>
                  <a:pt x="128535" y="2523"/>
                </a:lnTo>
                <a:lnTo>
                  <a:pt x="128662" y="2650"/>
                </a:lnTo>
                <a:lnTo>
                  <a:pt x="129693" y="1619"/>
                </a:lnTo>
                <a:lnTo>
                  <a:pt x="130724" y="2650"/>
                </a:lnTo>
                <a:lnTo>
                  <a:pt x="130851" y="2523"/>
                </a:lnTo>
                <a:lnTo>
                  <a:pt x="129822" y="1492"/>
                </a:lnTo>
                <a:lnTo>
                  <a:pt x="129873" y="1441"/>
                </a:lnTo>
                <a:cubicBezTo>
                  <a:pt x="130139" y="1432"/>
                  <a:pt x="130406" y="1427"/>
                  <a:pt x="130675" y="1427"/>
                </a:cubicBezTo>
                <a:cubicBezTo>
                  <a:pt x="131879" y="1427"/>
                  <a:pt x="133099" y="1515"/>
                  <a:pt x="134251" y="1619"/>
                </a:cubicBezTo>
                <a:lnTo>
                  <a:pt x="134269" y="1441"/>
                </a:lnTo>
                <a:cubicBezTo>
                  <a:pt x="133110" y="1337"/>
                  <a:pt x="131884" y="1247"/>
                  <a:pt x="130673" y="1247"/>
                </a:cubicBezTo>
                <a:cubicBezTo>
                  <a:pt x="130468" y="1247"/>
                  <a:pt x="130263" y="1250"/>
                  <a:pt x="130059" y="1255"/>
                </a:cubicBezTo>
                <a:lnTo>
                  <a:pt x="130851" y="461"/>
                </a:lnTo>
                <a:lnTo>
                  <a:pt x="130724" y="334"/>
                </a:lnTo>
                <a:lnTo>
                  <a:pt x="129796" y="1261"/>
                </a:lnTo>
                <a:cubicBezTo>
                  <a:pt x="129731" y="1261"/>
                  <a:pt x="129668" y="1268"/>
                  <a:pt x="129598" y="1268"/>
                </a:cubicBezTo>
                <a:lnTo>
                  <a:pt x="128662" y="334"/>
                </a:lnTo>
                <a:lnTo>
                  <a:pt x="128535" y="461"/>
                </a:lnTo>
                <a:lnTo>
                  <a:pt x="129361" y="1281"/>
                </a:lnTo>
                <a:cubicBezTo>
                  <a:pt x="128163" y="1358"/>
                  <a:pt x="127018" y="1556"/>
                  <a:pt x="126006" y="1953"/>
                </a:cubicBezTo>
                <a:cubicBezTo>
                  <a:pt x="125353" y="2215"/>
                  <a:pt x="124720" y="2593"/>
                  <a:pt x="124150" y="3067"/>
                </a:cubicBezTo>
                <a:cubicBezTo>
                  <a:pt x="122870" y="2555"/>
                  <a:pt x="121506" y="2228"/>
                  <a:pt x="120124" y="2094"/>
                </a:cubicBezTo>
                <a:lnTo>
                  <a:pt x="120117" y="2088"/>
                </a:lnTo>
                <a:lnTo>
                  <a:pt x="121142" y="1057"/>
                </a:lnTo>
                <a:lnTo>
                  <a:pt x="121019" y="928"/>
                </a:lnTo>
                <a:lnTo>
                  <a:pt x="119990" y="1959"/>
                </a:lnTo>
                <a:lnTo>
                  <a:pt x="118959" y="928"/>
                </a:lnTo>
                <a:lnTo>
                  <a:pt x="118830" y="1057"/>
                </a:lnTo>
                <a:lnTo>
                  <a:pt x="119842" y="2068"/>
                </a:lnTo>
                <a:cubicBezTo>
                  <a:pt x="119408" y="2031"/>
                  <a:pt x="118972" y="2013"/>
                  <a:pt x="118537" y="2013"/>
                </a:cubicBezTo>
                <a:cubicBezTo>
                  <a:pt x="117070" y="2013"/>
                  <a:pt x="115603" y="2219"/>
                  <a:pt x="114197" y="2618"/>
                </a:cubicBezTo>
                <a:lnTo>
                  <a:pt x="114856" y="1953"/>
                </a:lnTo>
                <a:lnTo>
                  <a:pt x="114734" y="1825"/>
                </a:lnTo>
                <a:lnTo>
                  <a:pt x="113831" y="2721"/>
                </a:lnTo>
                <a:cubicBezTo>
                  <a:pt x="113768" y="2747"/>
                  <a:pt x="113697" y="2765"/>
                  <a:pt x="113633" y="2785"/>
                </a:cubicBezTo>
                <a:lnTo>
                  <a:pt x="112673" y="1825"/>
                </a:lnTo>
                <a:lnTo>
                  <a:pt x="112545" y="1953"/>
                </a:lnTo>
                <a:lnTo>
                  <a:pt x="113441" y="2848"/>
                </a:lnTo>
                <a:cubicBezTo>
                  <a:pt x="112339" y="3226"/>
                  <a:pt x="111278" y="3726"/>
                  <a:pt x="110298" y="4354"/>
                </a:cubicBezTo>
                <a:cubicBezTo>
                  <a:pt x="110227" y="4398"/>
                  <a:pt x="110158" y="4449"/>
                  <a:pt x="110081" y="4494"/>
                </a:cubicBezTo>
                <a:cubicBezTo>
                  <a:pt x="109293" y="3982"/>
                  <a:pt x="108442" y="3598"/>
                  <a:pt x="107674" y="3309"/>
                </a:cubicBezTo>
                <a:cubicBezTo>
                  <a:pt x="107654" y="3303"/>
                  <a:pt x="107635" y="3297"/>
                  <a:pt x="107615" y="3291"/>
                </a:cubicBezTo>
                <a:lnTo>
                  <a:pt x="108557" y="2349"/>
                </a:lnTo>
                <a:lnTo>
                  <a:pt x="108430" y="2222"/>
                </a:lnTo>
                <a:lnTo>
                  <a:pt x="107423" y="3226"/>
                </a:lnTo>
                <a:cubicBezTo>
                  <a:pt x="107399" y="3214"/>
                  <a:pt x="107379" y="3208"/>
                  <a:pt x="107354" y="3202"/>
                </a:cubicBezTo>
                <a:lnTo>
                  <a:pt x="106374" y="2222"/>
                </a:lnTo>
                <a:lnTo>
                  <a:pt x="106247" y="2349"/>
                </a:lnTo>
                <a:lnTo>
                  <a:pt x="106970" y="3067"/>
                </a:lnTo>
                <a:cubicBezTo>
                  <a:pt x="105094" y="2452"/>
                  <a:pt x="103136" y="2106"/>
                  <a:pt x="101163" y="2030"/>
                </a:cubicBezTo>
                <a:lnTo>
                  <a:pt x="102143" y="1057"/>
                </a:lnTo>
                <a:lnTo>
                  <a:pt x="102016" y="928"/>
                </a:lnTo>
                <a:lnTo>
                  <a:pt x="100985" y="1959"/>
                </a:lnTo>
                <a:lnTo>
                  <a:pt x="99954" y="928"/>
                </a:lnTo>
                <a:lnTo>
                  <a:pt x="99827" y="1057"/>
                </a:lnTo>
                <a:lnTo>
                  <a:pt x="100793" y="2023"/>
                </a:lnTo>
                <a:cubicBezTo>
                  <a:pt x="100626" y="2020"/>
                  <a:pt x="100460" y="2018"/>
                  <a:pt x="100294" y="2018"/>
                </a:cubicBezTo>
                <a:cubicBezTo>
                  <a:pt x="98283" y="2018"/>
                  <a:pt x="96273" y="2300"/>
                  <a:pt x="94341" y="2862"/>
                </a:cubicBezTo>
                <a:lnTo>
                  <a:pt x="95248" y="1953"/>
                </a:lnTo>
                <a:lnTo>
                  <a:pt x="95121" y="1825"/>
                </a:lnTo>
                <a:lnTo>
                  <a:pt x="94090" y="2856"/>
                </a:lnTo>
                <a:lnTo>
                  <a:pt x="93059" y="1825"/>
                </a:lnTo>
                <a:lnTo>
                  <a:pt x="92932" y="1953"/>
                </a:lnTo>
                <a:lnTo>
                  <a:pt x="93956" y="2977"/>
                </a:lnTo>
                <a:cubicBezTo>
                  <a:pt x="93265" y="3188"/>
                  <a:pt x="92586" y="3438"/>
                  <a:pt x="91921" y="3719"/>
                </a:cubicBezTo>
                <a:cubicBezTo>
                  <a:pt x="91153" y="4053"/>
                  <a:pt x="90480" y="4411"/>
                  <a:pt x="89892" y="4801"/>
                </a:cubicBezTo>
                <a:cubicBezTo>
                  <a:pt x="89540" y="4591"/>
                  <a:pt x="89180" y="4411"/>
                  <a:pt x="88848" y="4263"/>
                </a:cubicBezTo>
                <a:cubicBezTo>
                  <a:pt x="87971" y="3873"/>
                  <a:pt x="87056" y="3572"/>
                  <a:pt x="86122" y="3368"/>
                </a:cubicBezTo>
                <a:lnTo>
                  <a:pt x="87139" y="2349"/>
                </a:lnTo>
                <a:lnTo>
                  <a:pt x="87011" y="2222"/>
                </a:lnTo>
                <a:lnTo>
                  <a:pt x="85980" y="3246"/>
                </a:lnTo>
                <a:lnTo>
                  <a:pt x="84956" y="2222"/>
                </a:lnTo>
                <a:lnTo>
                  <a:pt x="84828" y="2349"/>
                </a:lnTo>
                <a:lnTo>
                  <a:pt x="85776" y="3297"/>
                </a:lnTo>
                <a:cubicBezTo>
                  <a:pt x="84843" y="3113"/>
                  <a:pt x="83896" y="3022"/>
                  <a:pt x="82948" y="3022"/>
                </a:cubicBezTo>
                <a:cubicBezTo>
                  <a:pt x="82086" y="3022"/>
                  <a:pt x="81224" y="3097"/>
                  <a:pt x="80373" y="3246"/>
                </a:cubicBezTo>
                <a:lnTo>
                  <a:pt x="81276" y="2349"/>
                </a:lnTo>
                <a:lnTo>
                  <a:pt x="81147" y="2222"/>
                </a:lnTo>
                <a:lnTo>
                  <a:pt x="80116" y="3246"/>
                </a:lnTo>
                <a:lnTo>
                  <a:pt x="79087" y="2222"/>
                </a:lnTo>
                <a:lnTo>
                  <a:pt x="78958" y="2349"/>
                </a:lnTo>
                <a:lnTo>
                  <a:pt x="79944" y="3329"/>
                </a:lnTo>
                <a:cubicBezTo>
                  <a:pt x="78772" y="3572"/>
                  <a:pt x="77628" y="3962"/>
                  <a:pt x="76552" y="4494"/>
                </a:cubicBezTo>
                <a:cubicBezTo>
                  <a:pt x="76500" y="4514"/>
                  <a:pt x="76455" y="4538"/>
                  <a:pt x="76405" y="4564"/>
                </a:cubicBezTo>
                <a:cubicBezTo>
                  <a:pt x="75784" y="4047"/>
                  <a:pt x="75150" y="3643"/>
                  <a:pt x="74644" y="3355"/>
                </a:cubicBezTo>
                <a:cubicBezTo>
                  <a:pt x="74478" y="3265"/>
                  <a:pt x="74311" y="3176"/>
                  <a:pt x="74145" y="3087"/>
                </a:cubicBezTo>
                <a:lnTo>
                  <a:pt x="74036" y="2984"/>
                </a:lnTo>
                <a:lnTo>
                  <a:pt x="75067" y="1953"/>
                </a:lnTo>
                <a:lnTo>
                  <a:pt x="74939" y="1825"/>
                </a:lnTo>
                <a:lnTo>
                  <a:pt x="73908" y="2856"/>
                </a:lnTo>
                <a:lnTo>
                  <a:pt x="72877" y="1825"/>
                </a:lnTo>
                <a:lnTo>
                  <a:pt x="72756" y="1953"/>
                </a:lnTo>
                <a:lnTo>
                  <a:pt x="73639" y="2836"/>
                </a:lnTo>
                <a:cubicBezTo>
                  <a:pt x="71796" y="1965"/>
                  <a:pt x="69793" y="1441"/>
                  <a:pt x="67749" y="1261"/>
                </a:cubicBezTo>
                <a:lnTo>
                  <a:pt x="68679" y="334"/>
                </a:lnTo>
                <a:lnTo>
                  <a:pt x="68550" y="206"/>
                </a:lnTo>
                <a:lnTo>
                  <a:pt x="67519" y="1235"/>
                </a:lnTo>
                <a:lnTo>
                  <a:pt x="66496" y="206"/>
                </a:lnTo>
                <a:lnTo>
                  <a:pt x="66367" y="334"/>
                </a:lnTo>
                <a:lnTo>
                  <a:pt x="67258" y="1223"/>
                </a:lnTo>
                <a:cubicBezTo>
                  <a:pt x="66904" y="1203"/>
                  <a:pt x="66549" y="1192"/>
                  <a:pt x="66194" y="1192"/>
                </a:cubicBezTo>
                <a:cubicBezTo>
                  <a:pt x="64663" y="1192"/>
                  <a:pt x="63132" y="1384"/>
                  <a:pt x="61657" y="1773"/>
                </a:cubicBezTo>
                <a:lnTo>
                  <a:pt x="62373" y="1057"/>
                </a:lnTo>
                <a:lnTo>
                  <a:pt x="62245" y="928"/>
                </a:lnTo>
                <a:lnTo>
                  <a:pt x="61305" y="1864"/>
                </a:lnTo>
                <a:cubicBezTo>
                  <a:pt x="61259" y="1882"/>
                  <a:pt x="61214" y="1896"/>
                  <a:pt x="61164" y="1908"/>
                </a:cubicBezTo>
                <a:lnTo>
                  <a:pt x="60183" y="928"/>
                </a:lnTo>
                <a:lnTo>
                  <a:pt x="60056" y="1057"/>
                </a:lnTo>
                <a:lnTo>
                  <a:pt x="60971" y="1965"/>
                </a:lnTo>
                <a:cubicBezTo>
                  <a:pt x="59902" y="2292"/>
                  <a:pt x="58865" y="2721"/>
                  <a:pt x="57887" y="3259"/>
                </a:cubicBezTo>
                <a:cubicBezTo>
                  <a:pt x="57802" y="3303"/>
                  <a:pt x="57719" y="3355"/>
                  <a:pt x="57636" y="3400"/>
                </a:cubicBezTo>
                <a:cubicBezTo>
                  <a:pt x="57226" y="3169"/>
                  <a:pt x="56811" y="2971"/>
                  <a:pt x="56389" y="2830"/>
                </a:cubicBezTo>
                <a:cubicBezTo>
                  <a:pt x="56177" y="2753"/>
                  <a:pt x="55973" y="2695"/>
                  <a:pt x="55761" y="2638"/>
                </a:cubicBezTo>
                <a:lnTo>
                  <a:pt x="55722" y="2600"/>
                </a:lnTo>
                <a:lnTo>
                  <a:pt x="56753" y="1569"/>
                </a:lnTo>
                <a:lnTo>
                  <a:pt x="56625" y="1441"/>
                </a:lnTo>
                <a:lnTo>
                  <a:pt x="55595" y="2472"/>
                </a:lnTo>
                <a:lnTo>
                  <a:pt x="54564" y="1441"/>
                </a:lnTo>
                <a:lnTo>
                  <a:pt x="54436" y="1569"/>
                </a:lnTo>
                <a:lnTo>
                  <a:pt x="55415" y="2549"/>
                </a:lnTo>
                <a:cubicBezTo>
                  <a:pt x="54521" y="2346"/>
                  <a:pt x="53604" y="2268"/>
                  <a:pt x="52692" y="2268"/>
                </a:cubicBezTo>
                <a:cubicBezTo>
                  <a:pt x="51358" y="2268"/>
                  <a:pt x="50034" y="2435"/>
                  <a:pt x="48803" y="2626"/>
                </a:cubicBezTo>
                <a:lnTo>
                  <a:pt x="48777" y="2600"/>
                </a:lnTo>
                <a:lnTo>
                  <a:pt x="49808" y="1569"/>
                </a:lnTo>
                <a:lnTo>
                  <a:pt x="49680" y="1441"/>
                </a:lnTo>
                <a:lnTo>
                  <a:pt x="48649" y="2472"/>
                </a:lnTo>
                <a:lnTo>
                  <a:pt x="47624" y="1441"/>
                </a:lnTo>
                <a:lnTo>
                  <a:pt x="47497" y="1569"/>
                </a:lnTo>
                <a:lnTo>
                  <a:pt x="48522" y="2600"/>
                </a:lnTo>
                <a:lnTo>
                  <a:pt x="48445" y="2676"/>
                </a:lnTo>
                <a:cubicBezTo>
                  <a:pt x="46902" y="2919"/>
                  <a:pt x="45296" y="3232"/>
                  <a:pt x="43855" y="3938"/>
                </a:cubicBezTo>
                <a:cubicBezTo>
                  <a:pt x="43266" y="3540"/>
                  <a:pt x="42684" y="3246"/>
                  <a:pt x="42217" y="3034"/>
                </a:cubicBezTo>
                <a:cubicBezTo>
                  <a:pt x="41180" y="2567"/>
                  <a:pt x="40091" y="2222"/>
                  <a:pt x="38971" y="1997"/>
                </a:cubicBezTo>
                <a:lnTo>
                  <a:pt x="39912" y="1057"/>
                </a:lnTo>
                <a:lnTo>
                  <a:pt x="39783" y="928"/>
                </a:lnTo>
                <a:lnTo>
                  <a:pt x="38760" y="1953"/>
                </a:lnTo>
                <a:lnTo>
                  <a:pt x="38753" y="1953"/>
                </a:lnTo>
                <a:lnTo>
                  <a:pt x="37729" y="928"/>
                </a:lnTo>
                <a:lnTo>
                  <a:pt x="37600" y="1057"/>
                </a:lnTo>
                <a:lnTo>
                  <a:pt x="38445" y="1902"/>
                </a:lnTo>
                <a:cubicBezTo>
                  <a:pt x="37553" y="1752"/>
                  <a:pt x="36648" y="1677"/>
                  <a:pt x="35743" y="1677"/>
                </a:cubicBezTo>
                <a:cubicBezTo>
                  <a:pt x="34526" y="1677"/>
                  <a:pt x="33308" y="1812"/>
                  <a:pt x="32122" y="2080"/>
                </a:cubicBezTo>
                <a:lnTo>
                  <a:pt x="32986" y="1217"/>
                </a:lnTo>
                <a:lnTo>
                  <a:pt x="32858" y="1096"/>
                </a:lnTo>
                <a:lnTo>
                  <a:pt x="31827" y="2119"/>
                </a:lnTo>
                <a:lnTo>
                  <a:pt x="30796" y="1096"/>
                </a:lnTo>
                <a:lnTo>
                  <a:pt x="30669" y="1217"/>
                </a:lnTo>
                <a:lnTo>
                  <a:pt x="31647" y="2196"/>
                </a:lnTo>
                <a:cubicBezTo>
                  <a:pt x="30418" y="2517"/>
                  <a:pt x="29235" y="2977"/>
                  <a:pt x="28128" y="3586"/>
                </a:cubicBezTo>
                <a:cubicBezTo>
                  <a:pt x="27546" y="3117"/>
                  <a:pt x="26988" y="2772"/>
                  <a:pt x="26604" y="2555"/>
                </a:cubicBezTo>
                <a:cubicBezTo>
                  <a:pt x="25694" y="2042"/>
                  <a:pt x="24722" y="1646"/>
                  <a:pt x="23723" y="1351"/>
                </a:cubicBezTo>
                <a:lnTo>
                  <a:pt x="24734" y="340"/>
                </a:lnTo>
                <a:lnTo>
                  <a:pt x="24607" y="212"/>
                </a:lnTo>
                <a:lnTo>
                  <a:pt x="23582" y="1235"/>
                </a:lnTo>
                <a:lnTo>
                  <a:pt x="22553" y="212"/>
                </a:lnTo>
                <a:lnTo>
                  <a:pt x="22424" y="340"/>
                </a:lnTo>
                <a:lnTo>
                  <a:pt x="23333" y="1243"/>
                </a:lnTo>
                <a:cubicBezTo>
                  <a:pt x="22088" y="919"/>
                  <a:pt x="20797" y="756"/>
                  <a:pt x="19506" y="756"/>
                </a:cubicBezTo>
                <a:cubicBezTo>
                  <a:pt x="18526" y="756"/>
                  <a:pt x="17547" y="850"/>
                  <a:pt x="16586" y="1037"/>
                </a:cubicBezTo>
                <a:lnTo>
                  <a:pt x="17495" y="129"/>
                </a:lnTo>
                <a:lnTo>
                  <a:pt x="17374" y="0"/>
                </a:lnTo>
                <a:lnTo>
                  <a:pt x="16343" y="1031"/>
                </a:lnTo>
                <a:lnTo>
                  <a:pt x="1531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98" name="Rectangle 197"/>
          <p:cNvSpPr/>
          <p:nvPr/>
        </p:nvSpPr>
        <p:spPr>
          <a:xfrm>
            <a:off x="6444" y="134736"/>
            <a:ext cx="12192000" cy="746492"/>
          </a:xfrm>
          <a:prstGeom prst="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733" b="1" i="0" u="sng" strike="noStrike" kern="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Let’s read</a:t>
            </a:r>
          </a:p>
        </p:txBody>
      </p:sp>
      <p:sp>
        <p:nvSpPr>
          <p:cNvPr id="950" name="Rectangle 949"/>
          <p:cNvSpPr/>
          <p:nvPr/>
        </p:nvSpPr>
        <p:spPr>
          <a:xfrm>
            <a:off x="341131" y="1081540"/>
            <a:ext cx="5268104" cy="12860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Arial"/>
              </a:rPr>
              <a:t>Trapped 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Arial"/>
              </a:rPr>
              <a:t>pages 246-270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212529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952" name="Rectangle 951"/>
          <p:cNvSpPr/>
          <p:nvPr/>
        </p:nvSpPr>
        <p:spPr>
          <a:xfrm>
            <a:off x="369177" y="2483733"/>
            <a:ext cx="5229928" cy="4100316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As we read, consider:</a:t>
            </a: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GB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-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How does the writer show Erik’s fear while on the train? (consider the layout of the poems)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Why do you think K1 reacts so violently towards Erik?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How does K1 manipulate Erik to staying in the gang?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 you think Erik is a good person? Why?</a:t>
            </a: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212529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Arial"/>
            </a:endParaRPr>
          </a:p>
        </p:txBody>
      </p:sp>
      <p:pic>
        <p:nvPicPr>
          <p:cNvPr id="1026" name="Picture 2" descr="Crossing the Line by Tia Fisher">
            <a:extLst>
              <a:ext uri="{FF2B5EF4-FFF2-40B4-BE49-F238E27FC236}">
                <a16:creationId xmlns:a16="http://schemas.microsoft.com/office/drawing/2014/main" id="{BAF114AE-10D1-DCD1-93D7-08913F429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7653">
            <a:off x="7103575" y="281860"/>
            <a:ext cx="3971925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256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6">
          <a:extLst>
            <a:ext uri="{FF2B5EF4-FFF2-40B4-BE49-F238E27FC236}">
              <a16:creationId xmlns:a16="http://schemas.microsoft.com/office/drawing/2014/main" id="{4A6CE4A9-69C5-B038-7002-7B677D571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2" name="Google Shape;2012;p46">
            <a:extLst>
              <a:ext uri="{FF2B5EF4-FFF2-40B4-BE49-F238E27FC236}">
                <a16:creationId xmlns:a16="http://schemas.microsoft.com/office/drawing/2014/main" id="{5A743BA6-40B8-282A-36DE-FC2CAB6EF6AE}"/>
              </a:ext>
            </a:extLst>
          </p:cNvPr>
          <p:cNvSpPr/>
          <p:nvPr/>
        </p:nvSpPr>
        <p:spPr>
          <a:xfrm>
            <a:off x="4273552" y="631777"/>
            <a:ext cx="8858240" cy="1144604"/>
          </a:xfrm>
          <a:custGeom>
            <a:avLst/>
            <a:gdLst/>
            <a:ahLst/>
            <a:cxnLst/>
            <a:rect l="l" t="t" r="r" b="b"/>
            <a:pathLst>
              <a:path w="134270" h="13738" extrusionOk="0">
                <a:moveTo>
                  <a:pt x="124182" y="3271"/>
                </a:moveTo>
                <a:cubicBezTo>
                  <a:pt x="124322" y="3329"/>
                  <a:pt x="124463" y="3386"/>
                  <a:pt x="124605" y="3451"/>
                </a:cubicBezTo>
                <a:cubicBezTo>
                  <a:pt x="126135" y="4136"/>
                  <a:pt x="127184" y="4948"/>
                  <a:pt x="127817" y="5941"/>
                </a:cubicBezTo>
                <a:cubicBezTo>
                  <a:pt x="128157" y="6472"/>
                  <a:pt x="128355" y="7061"/>
                  <a:pt x="128419" y="7643"/>
                </a:cubicBezTo>
                <a:lnTo>
                  <a:pt x="127568" y="6792"/>
                </a:lnTo>
                <a:lnTo>
                  <a:pt x="127447" y="6919"/>
                </a:lnTo>
                <a:lnTo>
                  <a:pt x="128439" y="7918"/>
                </a:lnTo>
                <a:lnTo>
                  <a:pt x="128439" y="7983"/>
                </a:lnTo>
                <a:lnTo>
                  <a:pt x="127447" y="8981"/>
                </a:lnTo>
                <a:lnTo>
                  <a:pt x="127568" y="9102"/>
                </a:lnTo>
                <a:lnTo>
                  <a:pt x="128432" y="8245"/>
                </a:lnTo>
                <a:lnTo>
                  <a:pt x="128432" y="8245"/>
                </a:lnTo>
                <a:cubicBezTo>
                  <a:pt x="128401" y="8809"/>
                  <a:pt x="128227" y="9339"/>
                  <a:pt x="127920" y="9775"/>
                </a:cubicBezTo>
                <a:cubicBezTo>
                  <a:pt x="127453" y="10418"/>
                  <a:pt x="126707" y="10764"/>
                  <a:pt x="125841" y="10764"/>
                </a:cubicBezTo>
                <a:cubicBezTo>
                  <a:pt x="125699" y="10764"/>
                  <a:pt x="125553" y="10754"/>
                  <a:pt x="125405" y="10736"/>
                </a:cubicBezTo>
                <a:lnTo>
                  <a:pt x="125270" y="10600"/>
                </a:lnTo>
                <a:lnTo>
                  <a:pt x="126301" y="9570"/>
                </a:lnTo>
                <a:lnTo>
                  <a:pt x="126173" y="9442"/>
                </a:lnTo>
                <a:lnTo>
                  <a:pt x="125143" y="10473"/>
                </a:lnTo>
                <a:lnTo>
                  <a:pt x="124118" y="9442"/>
                </a:lnTo>
                <a:lnTo>
                  <a:pt x="123990" y="9570"/>
                </a:lnTo>
                <a:lnTo>
                  <a:pt x="125021" y="10600"/>
                </a:lnTo>
                <a:lnTo>
                  <a:pt x="124969" y="10653"/>
                </a:lnTo>
                <a:cubicBezTo>
                  <a:pt x="123586" y="10299"/>
                  <a:pt x="122466" y="9232"/>
                  <a:pt x="122217" y="8003"/>
                </a:cubicBezTo>
                <a:cubicBezTo>
                  <a:pt x="122102" y="7426"/>
                  <a:pt x="122127" y="6850"/>
                  <a:pt x="122248" y="6299"/>
                </a:cubicBezTo>
                <a:lnTo>
                  <a:pt x="123202" y="7253"/>
                </a:lnTo>
                <a:lnTo>
                  <a:pt x="123331" y="7125"/>
                </a:lnTo>
                <a:lnTo>
                  <a:pt x="122300" y="6095"/>
                </a:lnTo>
                <a:lnTo>
                  <a:pt x="123331" y="5064"/>
                </a:lnTo>
                <a:lnTo>
                  <a:pt x="123202" y="4936"/>
                </a:lnTo>
                <a:lnTo>
                  <a:pt x="122422" y="5717"/>
                </a:lnTo>
                <a:cubicBezTo>
                  <a:pt x="122767" y="4789"/>
                  <a:pt x="123400" y="3944"/>
                  <a:pt x="124182" y="3271"/>
                </a:cubicBezTo>
                <a:close/>
                <a:moveTo>
                  <a:pt x="28108" y="3802"/>
                </a:moveTo>
                <a:cubicBezTo>
                  <a:pt x="29197" y="4706"/>
                  <a:pt x="30329" y="6062"/>
                  <a:pt x="30489" y="7823"/>
                </a:cubicBezTo>
                <a:lnTo>
                  <a:pt x="30457" y="7855"/>
                </a:lnTo>
                <a:lnTo>
                  <a:pt x="29428" y="6824"/>
                </a:lnTo>
                <a:lnTo>
                  <a:pt x="29298" y="6952"/>
                </a:lnTo>
                <a:lnTo>
                  <a:pt x="30329" y="7983"/>
                </a:lnTo>
                <a:lnTo>
                  <a:pt x="29298" y="9013"/>
                </a:lnTo>
                <a:lnTo>
                  <a:pt x="29428" y="9135"/>
                </a:lnTo>
                <a:lnTo>
                  <a:pt x="30457" y="8110"/>
                </a:lnTo>
                <a:lnTo>
                  <a:pt x="30503" y="8156"/>
                </a:lnTo>
                <a:cubicBezTo>
                  <a:pt x="30503" y="9333"/>
                  <a:pt x="29830" y="10568"/>
                  <a:pt x="28787" y="11292"/>
                </a:cubicBezTo>
                <a:cubicBezTo>
                  <a:pt x="28253" y="11657"/>
                  <a:pt x="27676" y="11842"/>
                  <a:pt x="27120" y="11842"/>
                </a:cubicBezTo>
                <a:cubicBezTo>
                  <a:pt x="27002" y="11842"/>
                  <a:pt x="26885" y="11834"/>
                  <a:pt x="26770" y="11817"/>
                </a:cubicBezTo>
                <a:lnTo>
                  <a:pt x="27615" y="10966"/>
                </a:lnTo>
                <a:lnTo>
                  <a:pt x="27487" y="10837"/>
                </a:lnTo>
                <a:lnTo>
                  <a:pt x="26553" y="11773"/>
                </a:lnTo>
                <a:cubicBezTo>
                  <a:pt x="26463" y="11746"/>
                  <a:pt x="26367" y="11720"/>
                  <a:pt x="26278" y="11690"/>
                </a:cubicBezTo>
                <a:lnTo>
                  <a:pt x="25433" y="10837"/>
                </a:lnTo>
                <a:lnTo>
                  <a:pt x="25304" y="10966"/>
                </a:lnTo>
                <a:lnTo>
                  <a:pt x="25714" y="11375"/>
                </a:lnTo>
                <a:cubicBezTo>
                  <a:pt x="24512" y="10511"/>
                  <a:pt x="24184" y="8694"/>
                  <a:pt x="24677" y="7336"/>
                </a:cubicBezTo>
                <a:cubicBezTo>
                  <a:pt x="24767" y="7093"/>
                  <a:pt x="24876" y="6856"/>
                  <a:pt x="25003" y="6626"/>
                </a:cubicBezTo>
                <a:lnTo>
                  <a:pt x="25132" y="7855"/>
                </a:lnTo>
                <a:lnTo>
                  <a:pt x="25310" y="7835"/>
                </a:lnTo>
                <a:lnTo>
                  <a:pt x="25164" y="6389"/>
                </a:lnTo>
                <a:lnTo>
                  <a:pt x="26610" y="6236"/>
                </a:lnTo>
                <a:lnTo>
                  <a:pt x="26592" y="6056"/>
                </a:lnTo>
                <a:lnTo>
                  <a:pt x="25280" y="6190"/>
                </a:lnTo>
                <a:cubicBezTo>
                  <a:pt x="25900" y="5306"/>
                  <a:pt x="26840" y="4508"/>
                  <a:pt x="28108" y="3802"/>
                </a:cubicBezTo>
                <a:close/>
                <a:moveTo>
                  <a:pt x="11844" y="3073"/>
                </a:moveTo>
                <a:cubicBezTo>
                  <a:pt x="12483" y="3406"/>
                  <a:pt x="13085" y="3835"/>
                  <a:pt x="13596" y="4340"/>
                </a:cubicBezTo>
                <a:lnTo>
                  <a:pt x="12337" y="4942"/>
                </a:lnTo>
                <a:lnTo>
                  <a:pt x="12413" y="5102"/>
                </a:lnTo>
                <a:lnTo>
                  <a:pt x="13725" y="4475"/>
                </a:lnTo>
                <a:lnTo>
                  <a:pt x="14352" y="5793"/>
                </a:lnTo>
                <a:lnTo>
                  <a:pt x="14512" y="5710"/>
                </a:lnTo>
                <a:lnTo>
                  <a:pt x="14172" y="5007"/>
                </a:lnTo>
                <a:lnTo>
                  <a:pt x="14172" y="5007"/>
                </a:lnTo>
                <a:cubicBezTo>
                  <a:pt x="14736" y="5749"/>
                  <a:pt x="15108" y="6620"/>
                  <a:pt x="15179" y="7592"/>
                </a:cubicBezTo>
                <a:cubicBezTo>
                  <a:pt x="15209" y="8047"/>
                  <a:pt x="15146" y="8502"/>
                  <a:pt x="14993" y="8943"/>
                </a:cubicBezTo>
                <a:lnTo>
                  <a:pt x="13968" y="7918"/>
                </a:lnTo>
                <a:lnTo>
                  <a:pt x="13841" y="8047"/>
                </a:lnTo>
                <a:lnTo>
                  <a:pt x="14871" y="9070"/>
                </a:lnTo>
                <a:lnTo>
                  <a:pt x="13841" y="10101"/>
                </a:lnTo>
                <a:lnTo>
                  <a:pt x="13968" y="10230"/>
                </a:lnTo>
                <a:lnTo>
                  <a:pt x="14819" y="9377"/>
                </a:lnTo>
                <a:lnTo>
                  <a:pt x="14819" y="9377"/>
                </a:lnTo>
                <a:cubicBezTo>
                  <a:pt x="14449" y="10172"/>
                  <a:pt x="13808" y="10875"/>
                  <a:pt x="12990" y="11350"/>
                </a:cubicBezTo>
                <a:cubicBezTo>
                  <a:pt x="12402" y="11687"/>
                  <a:pt x="11803" y="11861"/>
                  <a:pt x="11232" y="11861"/>
                </a:cubicBezTo>
                <a:cubicBezTo>
                  <a:pt x="11175" y="11861"/>
                  <a:pt x="11118" y="11859"/>
                  <a:pt x="11062" y="11855"/>
                </a:cubicBezTo>
                <a:lnTo>
                  <a:pt x="11953" y="10966"/>
                </a:lnTo>
                <a:lnTo>
                  <a:pt x="11824" y="10837"/>
                </a:lnTo>
                <a:lnTo>
                  <a:pt x="10825" y="11835"/>
                </a:lnTo>
                <a:cubicBezTo>
                  <a:pt x="10800" y="11829"/>
                  <a:pt x="10774" y="11823"/>
                  <a:pt x="10748" y="11823"/>
                </a:cubicBezTo>
                <a:lnTo>
                  <a:pt x="9770" y="10837"/>
                </a:lnTo>
                <a:lnTo>
                  <a:pt x="9641" y="10966"/>
                </a:lnTo>
                <a:lnTo>
                  <a:pt x="10416" y="11740"/>
                </a:lnTo>
                <a:cubicBezTo>
                  <a:pt x="10166" y="11663"/>
                  <a:pt x="9923" y="11554"/>
                  <a:pt x="9699" y="11401"/>
                </a:cubicBezTo>
                <a:cubicBezTo>
                  <a:pt x="8771" y="10774"/>
                  <a:pt x="8233" y="9589"/>
                  <a:pt x="8227" y="8341"/>
                </a:cubicBezTo>
                <a:lnTo>
                  <a:pt x="8272" y="8296"/>
                </a:lnTo>
                <a:lnTo>
                  <a:pt x="9303" y="9321"/>
                </a:lnTo>
                <a:lnTo>
                  <a:pt x="9430" y="9193"/>
                </a:lnTo>
                <a:lnTo>
                  <a:pt x="8399" y="8168"/>
                </a:lnTo>
                <a:lnTo>
                  <a:pt x="9430" y="7138"/>
                </a:lnTo>
                <a:lnTo>
                  <a:pt x="9303" y="7010"/>
                </a:lnTo>
                <a:lnTo>
                  <a:pt x="8272" y="8041"/>
                </a:lnTo>
                <a:lnTo>
                  <a:pt x="8233" y="8003"/>
                </a:lnTo>
                <a:cubicBezTo>
                  <a:pt x="8266" y="7625"/>
                  <a:pt x="8335" y="7253"/>
                  <a:pt x="8458" y="6889"/>
                </a:cubicBezTo>
                <a:cubicBezTo>
                  <a:pt x="8937" y="5480"/>
                  <a:pt x="10045" y="4219"/>
                  <a:pt x="11753" y="3131"/>
                </a:cubicBezTo>
                <a:cubicBezTo>
                  <a:pt x="11785" y="3111"/>
                  <a:pt x="11817" y="3093"/>
                  <a:pt x="11844" y="3073"/>
                </a:cubicBezTo>
                <a:close/>
                <a:moveTo>
                  <a:pt x="110087" y="4712"/>
                </a:moveTo>
                <a:cubicBezTo>
                  <a:pt x="111021" y="5339"/>
                  <a:pt x="111854" y="6151"/>
                  <a:pt x="112315" y="7196"/>
                </a:cubicBezTo>
                <a:lnTo>
                  <a:pt x="111348" y="6228"/>
                </a:lnTo>
                <a:lnTo>
                  <a:pt x="111219" y="6357"/>
                </a:lnTo>
                <a:lnTo>
                  <a:pt x="112250" y="7388"/>
                </a:lnTo>
                <a:lnTo>
                  <a:pt x="111219" y="8411"/>
                </a:lnTo>
                <a:lnTo>
                  <a:pt x="111348" y="8540"/>
                </a:lnTo>
                <a:lnTo>
                  <a:pt x="112378" y="7516"/>
                </a:lnTo>
                <a:lnTo>
                  <a:pt x="112475" y="7611"/>
                </a:lnTo>
                <a:cubicBezTo>
                  <a:pt x="112481" y="7643"/>
                  <a:pt x="112493" y="7675"/>
                  <a:pt x="112507" y="7708"/>
                </a:cubicBezTo>
                <a:cubicBezTo>
                  <a:pt x="112852" y="8854"/>
                  <a:pt x="112455" y="10299"/>
                  <a:pt x="111540" y="11229"/>
                </a:cubicBezTo>
                <a:cubicBezTo>
                  <a:pt x="111124" y="11657"/>
                  <a:pt x="110643" y="11920"/>
                  <a:pt x="110144" y="12015"/>
                </a:cubicBezTo>
                <a:lnTo>
                  <a:pt x="111124" y="11037"/>
                </a:lnTo>
                <a:lnTo>
                  <a:pt x="110995" y="10908"/>
                </a:lnTo>
                <a:lnTo>
                  <a:pt x="109966" y="11932"/>
                </a:lnTo>
                <a:lnTo>
                  <a:pt x="108941" y="10908"/>
                </a:lnTo>
                <a:lnTo>
                  <a:pt x="108814" y="11037"/>
                </a:lnTo>
                <a:lnTo>
                  <a:pt x="109824" y="12047"/>
                </a:lnTo>
                <a:cubicBezTo>
                  <a:pt x="109799" y="12048"/>
                  <a:pt x="109773" y="12049"/>
                  <a:pt x="109747" y="12049"/>
                </a:cubicBezTo>
                <a:cubicBezTo>
                  <a:pt x="109555" y="12049"/>
                  <a:pt x="109364" y="12028"/>
                  <a:pt x="109172" y="11971"/>
                </a:cubicBezTo>
                <a:cubicBezTo>
                  <a:pt x="107591" y="11528"/>
                  <a:pt x="106938" y="9577"/>
                  <a:pt x="107340" y="8098"/>
                </a:cubicBezTo>
                <a:cubicBezTo>
                  <a:pt x="107366" y="8009"/>
                  <a:pt x="107393" y="7918"/>
                  <a:pt x="107423" y="7829"/>
                </a:cubicBezTo>
                <a:lnTo>
                  <a:pt x="108430" y="8840"/>
                </a:lnTo>
                <a:lnTo>
                  <a:pt x="108557" y="8712"/>
                </a:lnTo>
                <a:lnTo>
                  <a:pt x="107532" y="7681"/>
                </a:lnTo>
                <a:lnTo>
                  <a:pt x="108557" y="6651"/>
                </a:lnTo>
                <a:lnTo>
                  <a:pt x="108430" y="6523"/>
                </a:lnTo>
                <a:lnTo>
                  <a:pt x="107641" y="7317"/>
                </a:lnTo>
                <a:cubicBezTo>
                  <a:pt x="108102" y="6382"/>
                  <a:pt x="108921" y="5506"/>
                  <a:pt x="110087" y="4712"/>
                </a:cubicBezTo>
                <a:close/>
                <a:moveTo>
                  <a:pt x="43842" y="4142"/>
                </a:moveTo>
                <a:cubicBezTo>
                  <a:pt x="44348" y="4481"/>
                  <a:pt x="44853" y="4898"/>
                  <a:pt x="45302" y="5383"/>
                </a:cubicBezTo>
                <a:lnTo>
                  <a:pt x="45308" y="5531"/>
                </a:lnTo>
                <a:lnTo>
                  <a:pt x="43855" y="5608"/>
                </a:lnTo>
                <a:lnTo>
                  <a:pt x="43861" y="5793"/>
                </a:lnTo>
                <a:lnTo>
                  <a:pt x="45314" y="5710"/>
                </a:lnTo>
                <a:lnTo>
                  <a:pt x="45397" y="7164"/>
                </a:lnTo>
                <a:lnTo>
                  <a:pt x="45577" y="7158"/>
                </a:lnTo>
                <a:lnTo>
                  <a:pt x="45500" y="5704"/>
                </a:lnTo>
                <a:lnTo>
                  <a:pt x="45571" y="5698"/>
                </a:lnTo>
                <a:cubicBezTo>
                  <a:pt x="46025" y="6260"/>
                  <a:pt x="46389" y="6913"/>
                  <a:pt x="46588" y="7663"/>
                </a:cubicBezTo>
                <a:cubicBezTo>
                  <a:pt x="46889" y="8801"/>
                  <a:pt x="46595" y="10166"/>
                  <a:pt x="45839" y="11138"/>
                </a:cubicBezTo>
                <a:cubicBezTo>
                  <a:pt x="45372" y="11740"/>
                  <a:pt x="44776" y="12130"/>
                  <a:pt x="44130" y="12272"/>
                </a:cubicBezTo>
                <a:lnTo>
                  <a:pt x="45013" y="11388"/>
                </a:lnTo>
                <a:lnTo>
                  <a:pt x="44885" y="11259"/>
                </a:lnTo>
                <a:lnTo>
                  <a:pt x="43861" y="12290"/>
                </a:lnTo>
                <a:lnTo>
                  <a:pt x="42831" y="11259"/>
                </a:lnTo>
                <a:lnTo>
                  <a:pt x="42702" y="11388"/>
                </a:lnTo>
                <a:lnTo>
                  <a:pt x="43650" y="12335"/>
                </a:lnTo>
                <a:lnTo>
                  <a:pt x="43567" y="12335"/>
                </a:lnTo>
                <a:cubicBezTo>
                  <a:pt x="42811" y="12335"/>
                  <a:pt x="42076" y="11989"/>
                  <a:pt x="41493" y="11375"/>
                </a:cubicBezTo>
                <a:cubicBezTo>
                  <a:pt x="40802" y="10639"/>
                  <a:pt x="40418" y="9628"/>
                  <a:pt x="40469" y="8668"/>
                </a:cubicBezTo>
                <a:cubicBezTo>
                  <a:pt x="40475" y="8494"/>
                  <a:pt x="40501" y="8328"/>
                  <a:pt x="40527" y="8156"/>
                </a:cubicBezTo>
                <a:lnTo>
                  <a:pt x="41134" y="9410"/>
                </a:lnTo>
                <a:lnTo>
                  <a:pt x="41295" y="9333"/>
                </a:lnTo>
                <a:lnTo>
                  <a:pt x="40667" y="8021"/>
                </a:lnTo>
                <a:lnTo>
                  <a:pt x="41973" y="7388"/>
                </a:lnTo>
                <a:lnTo>
                  <a:pt x="41896" y="7227"/>
                </a:lnTo>
                <a:lnTo>
                  <a:pt x="40596" y="7855"/>
                </a:lnTo>
                <a:cubicBezTo>
                  <a:pt x="40942" y="6497"/>
                  <a:pt x="41966" y="5211"/>
                  <a:pt x="43420" y="4372"/>
                </a:cubicBezTo>
                <a:cubicBezTo>
                  <a:pt x="43561" y="4296"/>
                  <a:pt x="43701" y="4219"/>
                  <a:pt x="43842" y="4142"/>
                </a:cubicBezTo>
                <a:close/>
                <a:moveTo>
                  <a:pt x="57636" y="3610"/>
                </a:moveTo>
                <a:cubicBezTo>
                  <a:pt x="59288" y="4591"/>
                  <a:pt x="60658" y="6267"/>
                  <a:pt x="60735" y="8233"/>
                </a:cubicBezTo>
                <a:lnTo>
                  <a:pt x="59742" y="7247"/>
                </a:lnTo>
                <a:lnTo>
                  <a:pt x="59615" y="7374"/>
                </a:lnTo>
                <a:lnTo>
                  <a:pt x="60644" y="8399"/>
                </a:lnTo>
                <a:lnTo>
                  <a:pt x="59615" y="9430"/>
                </a:lnTo>
                <a:lnTo>
                  <a:pt x="59742" y="9557"/>
                </a:lnTo>
                <a:lnTo>
                  <a:pt x="60735" y="8571"/>
                </a:lnTo>
                <a:lnTo>
                  <a:pt x="60735" y="8571"/>
                </a:lnTo>
                <a:cubicBezTo>
                  <a:pt x="60729" y="8597"/>
                  <a:pt x="60735" y="8623"/>
                  <a:pt x="60735" y="8648"/>
                </a:cubicBezTo>
                <a:cubicBezTo>
                  <a:pt x="60664" y="9954"/>
                  <a:pt x="59742" y="11279"/>
                  <a:pt x="58443" y="11938"/>
                </a:cubicBezTo>
                <a:cubicBezTo>
                  <a:pt x="57976" y="12175"/>
                  <a:pt x="57495" y="12310"/>
                  <a:pt x="57042" y="12342"/>
                </a:cubicBezTo>
                <a:lnTo>
                  <a:pt x="57988" y="11388"/>
                </a:lnTo>
                <a:lnTo>
                  <a:pt x="57861" y="11259"/>
                </a:lnTo>
                <a:lnTo>
                  <a:pt x="56836" y="12290"/>
                </a:lnTo>
                <a:lnTo>
                  <a:pt x="55805" y="11259"/>
                </a:lnTo>
                <a:lnTo>
                  <a:pt x="55678" y="11388"/>
                </a:lnTo>
                <a:lnTo>
                  <a:pt x="56625" y="12335"/>
                </a:lnTo>
                <a:cubicBezTo>
                  <a:pt x="56171" y="12304"/>
                  <a:pt x="55728" y="12163"/>
                  <a:pt x="55344" y="11906"/>
                </a:cubicBezTo>
                <a:cubicBezTo>
                  <a:pt x="54200" y="11164"/>
                  <a:pt x="53770" y="9762"/>
                  <a:pt x="53879" y="8450"/>
                </a:cubicBezTo>
                <a:lnTo>
                  <a:pt x="53949" y="8379"/>
                </a:lnTo>
                <a:lnTo>
                  <a:pt x="54980" y="9410"/>
                </a:lnTo>
                <a:lnTo>
                  <a:pt x="55108" y="9282"/>
                </a:lnTo>
                <a:lnTo>
                  <a:pt x="54077" y="8251"/>
                </a:lnTo>
                <a:lnTo>
                  <a:pt x="55108" y="7227"/>
                </a:lnTo>
                <a:lnTo>
                  <a:pt x="54980" y="7099"/>
                </a:lnTo>
                <a:lnTo>
                  <a:pt x="53949" y="8124"/>
                </a:lnTo>
                <a:lnTo>
                  <a:pt x="53923" y="8098"/>
                </a:lnTo>
                <a:cubicBezTo>
                  <a:pt x="53982" y="7758"/>
                  <a:pt x="54071" y="7433"/>
                  <a:pt x="54200" y="7131"/>
                </a:cubicBezTo>
                <a:cubicBezTo>
                  <a:pt x="54756" y="5800"/>
                  <a:pt x="55908" y="4615"/>
                  <a:pt x="57636" y="3610"/>
                </a:cubicBezTo>
                <a:close/>
                <a:moveTo>
                  <a:pt x="89898" y="5013"/>
                </a:moveTo>
                <a:cubicBezTo>
                  <a:pt x="90801" y="5551"/>
                  <a:pt x="91697" y="6287"/>
                  <a:pt x="92253" y="7265"/>
                </a:cubicBezTo>
                <a:lnTo>
                  <a:pt x="91511" y="6523"/>
                </a:lnTo>
                <a:lnTo>
                  <a:pt x="91383" y="6651"/>
                </a:lnTo>
                <a:lnTo>
                  <a:pt x="92414" y="7681"/>
                </a:lnTo>
                <a:lnTo>
                  <a:pt x="91383" y="8712"/>
                </a:lnTo>
                <a:lnTo>
                  <a:pt x="91511" y="8840"/>
                </a:lnTo>
                <a:lnTo>
                  <a:pt x="92529" y="7823"/>
                </a:lnTo>
                <a:cubicBezTo>
                  <a:pt x="92574" y="7944"/>
                  <a:pt x="92618" y="8066"/>
                  <a:pt x="92657" y="8195"/>
                </a:cubicBezTo>
                <a:cubicBezTo>
                  <a:pt x="92952" y="9155"/>
                  <a:pt x="92760" y="10338"/>
                  <a:pt x="92170" y="11203"/>
                </a:cubicBezTo>
                <a:cubicBezTo>
                  <a:pt x="91697" y="11894"/>
                  <a:pt x="91038" y="12310"/>
                  <a:pt x="90302" y="12367"/>
                </a:cubicBezTo>
                <a:lnTo>
                  <a:pt x="90217" y="12367"/>
                </a:lnTo>
                <a:lnTo>
                  <a:pt x="91038" y="11554"/>
                </a:lnTo>
                <a:lnTo>
                  <a:pt x="90909" y="11427"/>
                </a:lnTo>
                <a:lnTo>
                  <a:pt x="89968" y="12367"/>
                </a:lnTo>
                <a:cubicBezTo>
                  <a:pt x="89898" y="12361"/>
                  <a:pt x="89833" y="12355"/>
                  <a:pt x="89764" y="12342"/>
                </a:cubicBezTo>
                <a:lnTo>
                  <a:pt x="88848" y="11427"/>
                </a:lnTo>
                <a:lnTo>
                  <a:pt x="88719" y="11554"/>
                </a:lnTo>
                <a:lnTo>
                  <a:pt x="89431" y="12266"/>
                </a:lnTo>
                <a:cubicBezTo>
                  <a:pt x="88957" y="12112"/>
                  <a:pt x="88521" y="11797"/>
                  <a:pt x="88157" y="11336"/>
                </a:cubicBezTo>
                <a:cubicBezTo>
                  <a:pt x="87414" y="10402"/>
                  <a:pt x="87145" y="9046"/>
                  <a:pt x="87498" y="7970"/>
                </a:cubicBezTo>
                <a:cubicBezTo>
                  <a:pt x="87516" y="7912"/>
                  <a:pt x="87536" y="7849"/>
                  <a:pt x="87555" y="7791"/>
                </a:cubicBezTo>
                <a:lnTo>
                  <a:pt x="87690" y="7657"/>
                </a:lnTo>
                <a:lnTo>
                  <a:pt x="88719" y="8686"/>
                </a:lnTo>
                <a:lnTo>
                  <a:pt x="88848" y="8559"/>
                </a:lnTo>
                <a:lnTo>
                  <a:pt x="87818" y="7528"/>
                </a:lnTo>
                <a:lnTo>
                  <a:pt x="88848" y="6497"/>
                </a:lnTo>
                <a:lnTo>
                  <a:pt x="88719" y="6376"/>
                </a:lnTo>
                <a:lnTo>
                  <a:pt x="87747" y="7350"/>
                </a:lnTo>
                <a:cubicBezTo>
                  <a:pt x="88176" y="6479"/>
                  <a:pt x="88899" y="5698"/>
                  <a:pt x="89898" y="5013"/>
                </a:cubicBezTo>
                <a:close/>
                <a:moveTo>
                  <a:pt x="76379" y="4783"/>
                </a:moveTo>
                <a:cubicBezTo>
                  <a:pt x="77205" y="5486"/>
                  <a:pt x="77986" y="6396"/>
                  <a:pt x="78376" y="7516"/>
                </a:cubicBezTo>
                <a:lnTo>
                  <a:pt x="77389" y="6523"/>
                </a:lnTo>
                <a:lnTo>
                  <a:pt x="77262" y="6651"/>
                </a:lnTo>
                <a:lnTo>
                  <a:pt x="78293" y="7681"/>
                </a:lnTo>
                <a:lnTo>
                  <a:pt x="77262" y="8712"/>
                </a:lnTo>
                <a:lnTo>
                  <a:pt x="77389" y="8840"/>
                </a:lnTo>
                <a:lnTo>
                  <a:pt x="78420" y="7811"/>
                </a:lnTo>
                <a:lnTo>
                  <a:pt x="78491" y="7880"/>
                </a:lnTo>
                <a:cubicBezTo>
                  <a:pt x="78549" y="8092"/>
                  <a:pt x="78594" y="8302"/>
                  <a:pt x="78618" y="8520"/>
                </a:cubicBezTo>
                <a:cubicBezTo>
                  <a:pt x="78754" y="9711"/>
                  <a:pt x="78165" y="11049"/>
                  <a:pt x="77153" y="11849"/>
                </a:cubicBezTo>
                <a:cubicBezTo>
                  <a:pt x="76667" y="12233"/>
                  <a:pt x="76148" y="12444"/>
                  <a:pt x="75630" y="12482"/>
                </a:cubicBezTo>
                <a:lnTo>
                  <a:pt x="75560" y="12419"/>
                </a:lnTo>
                <a:lnTo>
                  <a:pt x="76591" y="11388"/>
                </a:lnTo>
                <a:lnTo>
                  <a:pt x="76462" y="11259"/>
                </a:lnTo>
                <a:lnTo>
                  <a:pt x="75431" y="12290"/>
                </a:lnTo>
                <a:lnTo>
                  <a:pt x="74401" y="11259"/>
                </a:lnTo>
                <a:lnTo>
                  <a:pt x="74272" y="11388"/>
                </a:lnTo>
                <a:lnTo>
                  <a:pt x="75303" y="12419"/>
                </a:lnTo>
                <a:lnTo>
                  <a:pt x="75239" y="12482"/>
                </a:lnTo>
                <a:cubicBezTo>
                  <a:pt x="75041" y="12464"/>
                  <a:pt x="74849" y="12419"/>
                  <a:pt x="74656" y="12349"/>
                </a:cubicBezTo>
                <a:cubicBezTo>
                  <a:pt x="73197" y="11817"/>
                  <a:pt x="72603" y="9980"/>
                  <a:pt x="72942" y="8508"/>
                </a:cubicBezTo>
                <a:lnTo>
                  <a:pt x="72942" y="8508"/>
                </a:lnTo>
                <a:lnTo>
                  <a:pt x="73844" y="9410"/>
                </a:lnTo>
                <a:lnTo>
                  <a:pt x="73971" y="9282"/>
                </a:lnTo>
                <a:lnTo>
                  <a:pt x="72993" y="8302"/>
                </a:lnTo>
                <a:cubicBezTo>
                  <a:pt x="73011" y="8258"/>
                  <a:pt x="73025" y="8207"/>
                  <a:pt x="73043" y="8156"/>
                </a:cubicBezTo>
                <a:lnTo>
                  <a:pt x="73971" y="7227"/>
                </a:lnTo>
                <a:lnTo>
                  <a:pt x="73844" y="7099"/>
                </a:lnTo>
                <a:lnTo>
                  <a:pt x="73223" y="7720"/>
                </a:lnTo>
                <a:cubicBezTo>
                  <a:pt x="73773" y="6574"/>
                  <a:pt x="74830" y="5583"/>
                  <a:pt x="76379" y="4783"/>
                </a:cubicBezTo>
                <a:close/>
                <a:moveTo>
                  <a:pt x="15312" y="0"/>
                </a:moveTo>
                <a:lnTo>
                  <a:pt x="15185" y="129"/>
                </a:lnTo>
                <a:lnTo>
                  <a:pt x="16177" y="1120"/>
                </a:lnTo>
                <a:cubicBezTo>
                  <a:pt x="14647" y="1466"/>
                  <a:pt x="13168" y="2042"/>
                  <a:pt x="11837" y="2868"/>
                </a:cubicBezTo>
                <a:cubicBezTo>
                  <a:pt x="11100" y="2490"/>
                  <a:pt x="10313" y="2228"/>
                  <a:pt x="9551" y="2106"/>
                </a:cubicBezTo>
                <a:cubicBezTo>
                  <a:pt x="9212" y="2050"/>
                  <a:pt x="8854" y="2017"/>
                  <a:pt x="8488" y="1997"/>
                </a:cubicBezTo>
                <a:lnTo>
                  <a:pt x="9430" y="1057"/>
                </a:lnTo>
                <a:lnTo>
                  <a:pt x="9303" y="928"/>
                </a:lnTo>
                <a:lnTo>
                  <a:pt x="8272" y="1959"/>
                </a:lnTo>
                <a:lnTo>
                  <a:pt x="7247" y="928"/>
                </a:lnTo>
                <a:lnTo>
                  <a:pt x="7120" y="1057"/>
                </a:lnTo>
                <a:lnTo>
                  <a:pt x="8041" y="1979"/>
                </a:lnTo>
                <a:cubicBezTo>
                  <a:pt x="7935" y="1977"/>
                  <a:pt x="7828" y="1975"/>
                  <a:pt x="7720" y="1975"/>
                </a:cubicBezTo>
                <a:cubicBezTo>
                  <a:pt x="6089" y="1975"/>
                  <a:pt x="4347" y="2241"/>
                  <a:pt x="2889" y="2541"/>
                </a:cubicBezTo>
                <a:lnTo>
                  <a:pt x="3772" y="1658"/>
                </a:lnTo>
                <a:lnTo>
                  <a:pt x="3643" y="1530"/>
                </a:lnTo>
                <a:lnTo>
                  <a:pt x="2612" y="2561"/>
                </a:lnTo>
                <a:lnTo>
                  <a:pt x="1583" y="1530"/>
                </a:lnTo>
                <a:lnTo>
                  <a:pt x="1454" y="1658"/>
                </a:lnTo>
                <a:lnTo>
                  <a:pt x="2434" y="2638"/>
                </a:lnTo>
                <a:cubicBezTo>
                  <a:pt x="1352" y="2875"/>
                  <a:pt x="475" y="3117"/>
                  <a:pt x="1" y="3252"/>
                </a:cubicBezTo>
                <a:lnTo>
                  <a:pt x="53" y="3425"/>
                </a:lnTo>
                <a:cubicBezTo>
                  <a:pt x="507" y="3297"/>
                  <a:pt x="1320" y="3067"/>
                  <a:pt x="2331" y="2842"/>
                </a:cubicBezTo>
                <a:lnTo>
                  <a:pt x="2331" y="2842"/>
                </a:lnTo>
                <a:lnTo>
                  <a:pt x="1454" y="3719"/>
                </a:lnTo>
                <a:lnTo>
                  <a:pt x="1583" y="3847"/>
                </a:lnTo>
                <a:lnTo>
                  <a:pt x="2612" y="2818"/>
                </a:lnTo>
                <a:lnTo>
                  <a:pt x="3643" y="3847"/>
                </a:lnTo>
                <a:lnTo>
                  <a:pt x="3772" y="3719"/>
                </a:lnTo>
                <a:lnTo>
                  <a:pt x="2792" y="2741"/>
                </a:lnTo>
                <a:cubicBezTo>
                  <a:pt x="4262" y="2435"/>
                  <a:pt x="6056" y="2153"/>
                  <a:pt x="7720" y="2153"/>
                </a:cubicBezTo>
                <a:cubicBezTo>
                  <a:pt x="7839" y="2153"/>
                  <a:pt x="7956" y="2154"/>
                  <a:pt x="8074" y="2157"/>
                </a:cubicBezTo>
                <a:lnTo>
                  <a:pt x="7120" y="3111"/>
                </a:lnTo>
                <a:lnTo>
                  <a:pt x="7247" y="3240"/>
                </a:lnTo>
                <a:lnTo>
                  <a:pt x="8272" y="2209"/>
                </a:lnTo>
                <a:lnTo>
                  <a:pt x="9303" y="3240"/>
                </a:lnTo>
                <a:lnTo>
                  <a:pt x="9430" y="3111"/>
                </a:lnTo>
                <a:lnTo>
                  <a:pt x="8496" y="2177"/>
                </a:lnTo>
                <a:lnTo>
                  <a:pt x="8496" y="2177"/>
                </a:lnTo>
                <a:cubicBezTo>
                  <a:pt x="8848" y="2196"/>
                  <a:pt x="9193" y="2234"/>
                  <a:pt x="9519" y="2286"/>
                </a:cubicBezTo>
                <a:cubicBezTo>
                  <a:pt x="10237" y="2401"/>
                  <a:pt x="10966" y="2638"/>
                  <a:pt x="11658" y="2977"/>
                </a:cubicBezTo>
                <a:cubicBezTo>
                  <a:pt x="9917" y="4091"/>
                  <a:pt x="8783" y="5383"/>
                  <a:pt x="8284" y="6830"/>
                </a:cubicBezTo>
                <a:cubicBezTo>
                  <a:pt x="8175" y="7158"/>
                  <a:pt x="8104" y="7496"/>
                  <a:pt x="8066" y="7829"/>
                </a:cubicBezTo>
                <a:lnTo>
                  <a:pt x="7247" y="7010"/>
                </a:lnTo>
                <a:lnTo>
                  <a:pt x="7120" y="7138"/>
                </a:lnTo>
                <a:lnTo>
                  <a:pt x="8054" y="8072"/>
                </a:lnTo>
                <a:cubicBezTo>
                  <a:pt x="8047" y="8136"/>
                  <a:pt x="8047" y="8201"/>
                  <a:pt x="8047" y="8271"/>
                </a:cubicBezTo>
                <a:lnTo>
                  <a:pt x="7120" y="9193"/>
                </a:lnTo>
                <a:lnTo>
                  <a:pt x="7247" y="9321"/>
                </a:lnTo>
                <a:lnTo>
                  <a:pt x="8047" y="8520"/>
                </a:lnTo>
                <a:cubicBezTo>
                  <a:pt x="8104" y="9762"/>
                  <a:pt x="8662" y="10921"/>
                  <a:pt x="9602" y="11548"/>
                </a:cubicBezTo>
                <a:cubicBezTo>
                  <a:pt x="9929" y="11773"/>
                  <a:pt x="10287" y="11920"/>
                  <a:pt x="10665" y="11989"/>
                </a:cubicBezTo>
                <a:lnTo>
                  <a:pt x="10665" y="11997"/>
                </a:lnTo>
                <a:lnTo>
                  <a:pt x="9641" y="13026"/>
                </a:lnTo>
                <a:lnTo>
                  <a:pt x="9770" y="13149"/>
                </a:lnTo>
                <a:lnTo>
                  <a:pt x="10793" y="12124"/>
                </a:lnTo>
                <a:lnTo>
                  <a:pt x="11824" y="13149"/>
                </a:lnTo>
                <a:lnTo>
                  <a:pt x="11953" y="13026"/>
                </a:lnTo>
                <a:lnTo>
                  <a:pt x="10960" y="12028"/>
                </a:lnTo>
                <a:lnTo>
                  <a:pt x="10960" y="12028"/>
                </a:lnTo>
                <a:cubicBezTo>
                  <a:pt x="11053" y="12036"/>
                  <a:pt x="11147" y="12041"/>
                  <a:pt x="11242" y="12041"/>
                </a:cubicBezTo>
                <a:cubicBezTo>
                  <a:pt x="11843" y="12041"/>
                  <a:pt x="12471" y="11863"/>
                  <a:pt x="13079" y="11504"/>
                </a:cubicBezTo>
                <a:cubicBezTo>
                  <a:pt x="13994" y="10978"/>
                  <a:pt x="14692" y="10166"/>
                  <a:pt x="15064" y="9270"/>
                </a:cubicBezTo>
                <a:lnTo>
                  <a:pt x="16024" y="10230"/>
                </a:lnTo>
                <a:lnTo>
                  <a:pt x="16151" y="10101"/>
                </a:lnTo>
                <a:lnTo>
                  <a:pt x="15133" y="9084"/>
                </a:lnTo>
                <a:cubicBezTo>
                  <a:pt x="15140" y="9070"/>
                  <a:pt x="15146" y="9064"/>
                  <a:pt x="15146" y="9052"/>
                </a:cubicBezTo>
                <a:lnTo>
                  <a:pt x="16151" y="8047"/>
                </a:lnTo>
                <a:lnTo>
                  <a:pt x="16024" y="7918"/>
                </a:lnTo>
                <a:lnTo>
                  <a:pt x="15256" y="8686"/>
                </a:lnTo>
                <a:cubicBezTo>
                  <a:pt x="15351" y="8322"/>
                  <a:pt x="15383" y="7944"/>
                  <a:pt x="15357" y="7580"/>
                </a:cubicBezTo>
                <a:cubicBezTo>
                  <a:pt x="15274" y="6343"/>
                  <a:pt x="14710" y="5262"/>
                  <a:pt x="13898" y="4398"/>
                </a:cubicBezTo>
                <a:lnTo>
                  <a:pt x="15203" y="3770"/>
                </a:lnTo>
                <a:lnTo>
                  <a:pt x="15127" y="3610"/>
                </a:lnTo>
                <a:lnTo>
                  <a:pt x="13808" y="4239"/>
                </a:lnTo>
                <a:lnTo>
                  <a:pt x="13188" y="2919"/>
                </a:lnTo>
                <a:lnTo>
                  <a:pt x="13020" y="3002"/>
                </a:lnTo>
                <a:lnTo>
                  <a:pt x="13501" y="4001"/>
                </a:lnTo>
                <a:cubicBezTo>
                  <a:pt x="13053" y="3598"/>
                  <a:pt x="12553" y="3252"/>
                  <a:pt x="12022" y="2964"/>
                </a:cubicBezTo>
                <a:cubicBezTo>
                  <a:pt x="13258" y="2215"/>
                  <a:pt x="14621" y="1678"/>
                  <a:pt x="16030" y="1338"/>
                </a:cubicBezTo>
                <a:lnTo>
                  <a:pt x="16030" y="1338"/>
                </a:lnTo>
                <a:lnTo>
                  <a:pt x="15185" y="2183"/>
                </a:lnTo>
                <a:lnTo>
                  <a:pt x="15312" y="2311"/>
                </a:lnTo>
                <a:lnTo>
                  <a:pt x="16343" y="1281"/>
                </a:lnTo>
                <a:lnTo>
                  <a:pt x="17374" y="2311"/>
                </a:lnTo>
                <a:lnTo>
                  <a:pt x="17495" y="2183"/>
                </a:lnTo>
                <a:lnTo>
                  <a:pt x="16541" y="1229"/>
                </a:lnTo>
                <a:cubicBezTo>
                  <a:pt x="17517" y="1032"/>
                  <a:pt x="18513" y="934"/>
                  <a:pt x="19510" y="934"/>
                </a:cubicBezTo>
                <a:cubicBezTo>
                  <a:pt x="20816" y="934"/>
                  <a:pt x="22121" y="1103"/>
                  <a:pt x="23378" y="1441"/>
                </a:cubicBezTo>
                <a:lnTo>
                  <a:pt x="22424" y="2395"/>
                </a:lnTo>
                <a:lnTo>
                  <a:pt x="22553" y="2523"/>
                </a:lnTo>
                <a:lnTo>
                  <a:pt x="23576" y="1498"/>
                </a:lnTo>
                <a:lnTo>
                  <a:pt x="23590" y="1498"/>
                </a:lnTo>
                <a:lnTo>
                  <a:pt x="24607" y="2523"/>
                </a:lnTo>
                <a:lnTo>
                  <a:pt x="24734" y="2395"/>
                </a:lnTo>
                <a:lnTo>
                  <a:pt x="23948" y="1607"/>
                </a:lnTo>
                <a:lnTo>
                  <a:pt x="23948" y="1607"/>
                </a:lnTo>
                <a:cubicBezTo>
                  <a:pt x="24837" y="1888"/>
                  <a:pt x="25702" y="2254"/>
                  <a:pt x="26515" y="2709"/>
                </a:cubicBezTo>
                <a:cubicBezTo>
                  <a:pt x="26885" y="2919"/>
                  <a:pt x="27404" y="3240"/>
                  <a:pt x="27954" y="3681"/>
                </a:cubicBezTo>
                <a:cubicBezTo>
                  <a:pt x="26701" y="4392"/>
                  <a:pt x="25759" y="5191"/>
                  <a:pt x="25132" y="6088"/>
                </a:cubicBezTo>
                <a:lnTo>
                  <a:pt x="24997" y="4756"/>
                </a:lnTo>
                <a:lnTo>
                  <a:pt x="24819" y="4776"/>
                </a:lnTo>
                <a:lnTo>
                  <a:pt x="24965" y="6222"/>
                </a:lnTo>
                <a:lnTo>
                  <a:pt x="23519" y="6370"/>
                </a:lnTo>
                <a:lnTo>
                  <a:pt x="23538" y="6555"/>
                </a:lnTo>
                <a:lnTo>
                  <a:pt x="24920" y="6408"/>
                </a:lnTo>
                <a:lnTo>
                  <a:pt x="24920" y="6408"/>
                </a:lnTo>
                <a:cubicBezTo>
                  <a:pt x="24754" y="6689"/>
                  <a:pt x="24613" y="6978"/>
                  <a:pt x="24504" y="7273"/>
                </a:cubicBezTo>
                <a:cubicBezTo>
                  <a:pt x="23928" y="8860"/>
                  <a:pt x="24427" y="11061"/>
                  <a:pt x="26086" y="11797"/>
                </a:cubicBezTo>
                <a:cubicBezTo>
                  <a:pt x="26111" y="11817"/>
                  <a:pt x="26143" y="11823"/>
                  <a:pt x="26175" y="11835"/>
                </a:cubicBezTo>
                <a:lnTo>
                  <a:pt x="26335" y="11997"/>
                </a:lnTo>
                <a:lnTo>
                  <a:pt x="25304" y="13026"/>
                </a:lnTo>
                <a:lnTo>
                  <a:pt x="25433" y="13149"/>
                </a:lnTo>
                <a:lnTo>
                  <a:pt x="26463" y="12124"/>
                </a:lnTo>
                <a:lnTo>
                  <a:pt x="27487" y="13149"/>
                </a:lnTo>
                <a:lnTo>
                  <a:pt x="27615" y="13026"/>
                </a:lnTo>
                <a:lnTo>
                  <a:pt x="26592" y="11997"/>
                </a:lnTo>
                <a:lnTo>
                  <a:pt x="26610" y="11971"/>
                </a:lnTo>
                <a:cubicBezTo>
                  <a:pt x="26780" y="12006"/>
                  <a:pt x="26953" y="12023"/>
                  <a:pt x="27127" y="12023"/>
                </a:cubicBezTo>
                <a:cubicBezTo>
                  <a:pt x="27718" y="12023"/>
                  <a:pt x="28327" y="11824"/>
                  <a:pt x="28890" y="11439"/>
                </a:cubicBezTo>
                <a:cubicBezTo>
                  <a:pt x="29927" y="10722"/>
                  <a:pt x="30618" y="9513"/>
                  <a:pt x="30681" y="8328"/>
                </a:cubicBezTo>
                <a:lnTo>
                  <a:pt x="31488" y="9135"/>
                </a:lnTo>
                <a:lnTo>
                  <a:pt x="31617" y="9013"/>
                </a:lnTo>
                <a:lnTo>
                  <a:pt x="30681" y="8079"/>
                </a:lnTo>
                <a:lnTo>
                  <a:pt x="30681" y="7976"/>
                </a:lnTo>
                <a:cubicBezTo>
                  <a:pt x="30681" y="7944"/>
                  <a:pt x="30675" y="7918"/>
                  <a:pt x="30675" y="7893"/>
                </a:cubicBezTo>
                <a:lnTo>
                  <a:pt x="31617" y="6952"/>
                </a:lnTo>
                <a:lnTo>
                  <a:pt x="31488" y="6824"/>
                </a:lnTo>
                <a:lnTo>
                  <a:pt x="30657" y="7657"/>
                </a:lnTo>
                <a:cubicBezTo>
                  <a:pt x="30445" y="5935"/>
                  <a:pt x="29343" y="4609"/>
                  <a:pt x="28275" y="3707"/>
                </a:cubicBezTo>
                <a:cubicBezTo>
                  <a:pt x="29305" y="3150"/>
                  <a:pt x="30400" y="2721"/>
                  <a:pt x="31532" y="2414"/>
                </a:cubicBezTo>
                <a:lnTo>
                  <a:pt x="31532" y="2414"/>
                </a:lnTo>
                <a:lnTo>
                  <a:pt x="30669" y="3279"/>
                </a:lnTo>
                <a:lnTo>
                  <a:pt x="30796" y="3406"/>
                </a:lnTo>
                <a:lnTo>
                  <a:pt x="31827" y="2375"/>
                </a:lnTo>
                <a:lnTo>
                  <a:pt x="32858" y="3406"/>
                </a:lnTo>
                <a:lnTo>
                  <a:pt x="32986" y="3279"/>
                </a:lnTo>
                <a:lnTo>
                  <a:pt x="32001" y="2292"/>
                </a:lnTo>
                <a:cubicBezTo>
                  <a:pt x="33229" y="2001"/>
                  <a:pt x="34492" y="1855"/>
                  <a:pt x="35756" y="1855"/>
                </a:cubicBezTo>
                <a:cubicBezTo>
                  <a:pt x="36711" y="1855"/>
                  <a:pt x="37667" y="1938"/>
                  <a:pt x="38607" y="2106"/>
                </a:cubicBezTo>
                <a:lnTo>
                  <a:pt x="37600" y="3111"/>
                </a:lnTo>
                <a:lnTo>
                  <a:pt x="37729" y="3240"/>
                </a:lnTo>
                <a:lnTo>
                  <a:pt x="38753" y="2209"/>
                </a:lnTo>
                <a:lnTo>
                  <a:pt x="39783" y="3240"/>
                </a:lnTo>
                <a:lnTo>
                  <a:pt x="39912" y="3111"/>
                </a:lnTo>
                <a:lnTo>
                  <a:pt x="38983" y="2183"/>
                </a:lnTo>
                <a:lnTo>
                  <a:pt x="38983" y="2183"/>
                </a:lnTo>
                <a:cubicBezTo>
                  <a:pt x="40072" y="2408"/>
                  <a:pt x="41134" y="2747"/>
                  <a:pt x="42146" y="3202"/>
                </a:cubicBezTo>
                <a:cubicBezTo>
                  <a:pt x="42581" y="3394"/>
                  <a:pt x="43119" y="3669"/>
                  <a:pt x="43669" y="4027"/>
                </a:cubicBezTo>
                <a:cubicBezTo>
                  <a:pt x="43553" y="4091"/>
                  <a:pt x="43438" y="4154"/>
                  <a:pt x="43323" y="4219"/>
                </a:cubicBezTo>
                <a:cubicBezTo>
                  <a:pt x="41902" y="5045"/>
                  <a:pt x="40879" y="6293"/>
                  <a:pt x="40475" y="7625"/>
                </a:cubicBezTo>
                <a:lnTo>
                  <a:pt x="39951" y="6549"/>
                </a:lnTo>
                <a:lnTo>
                  <a:pt x="39790" y="6626"/>
                </a:lnTo>
                <a:lnTo>
                  <a:pt x="40398" y="7893"/>
                </a:lnTo>
                <a:cubicBezTo>
                  <a:pt x="40398" y="7912"/>
                  <a:pt x="40392" y="7938"/>
                  <a:pt x="40386" y="7956"/>
                </a:cubicBezTo>
                <a:lnTo>
                  <a:pt x="39112" y="8571"/>
                </a:lnTo>
                <a:lnTo>
                  <a:pt x="39189" y="8732"/>
                </a:lnTo>
                <a:lnTo>
                  <a:pt x="40341" y="8181"/>
                </a:lnTo>
                <a:lnTo>
                  <a:pt x="40341" y="8181"/>
                </a:lnTo>
                <a:cubicBezTo>
                  <a:pt x="40315" y="8334"/>
                  <a:pt x="40297" y="8494"/>
                  <a:pt x="40289" y="8655"/>
                </a:cubicBezTo>
                <a:cubicBezTo>
                  <a:pt x="40238" y="9666"/>
                  <a:pt x="40635" y="10729"/>
                  <a:pt x="41364" y="11498"/>
                </a:cubicBezTo>
                <a:cubicBezTo>
                  <a:pt x="41979" y="12150"/>
                  <a:pt x="42761" y="12515"/>
                  <a:pt x="43567" y="12515"/>
                </a:cubicBezTo>
                <a:lnTo>
                  <a:pt x="43630" y="12515"/>
                </a:lnTo>
                <a:lnTo>
                  <a:pt x="42702" y="13442"/>
                </a:lnTo>
                <a:lnTo>
                  <a:pt x="42831" y="13571"/>
                </a:lnTo>
                <a:lnTo>
                  <a:pt x="43861" y="12547"/>
                </a:lnTo>
                <a:lnTo>
                  <a:pt x="44885" y="13571"/>
                </a:lnTo>
                <a:lnTo>
                  <a:pt x="45013" y="13442"/>
                </a:lnTo>
                <a:lnTo>
                  <a:pt x="44047" y="12476"/>
                </a:lnTo>
                <a:cubicBezTo>
                  <a:pt x="44782" y="12349"/>
                  <a:pt x="45455" y="11926"/>
                  <a:pt x="45981" y="11247"/>
                </a:cubicBezTo>
                <a:cubicBezTo>
                  <a:pt x="46767" y="10230"/>
                  <a:pt x="47075" y="8809"/>
                  <a:pt x="46761" y="7618"/>
                </a:cubicBezTo>
                <a:cubicBezTo>
                  <a:pt x="46569" y="6889"/>
                  <a:pt x="46223" y="6242"/>
                  <a:pt x="45789" y="5684"/>
                </a:cubicBezTo>
                <a:lnTo>
                  <a:pt x="46953" y="5627"/>
                </a:lnTo>
                <a:lnTo>
                  <a:pt x="46941" y="5442"/>
                </a:lnTo>
                <a:lnTo>
                  <a:pt x="45653" y="5512"/>
                </a:lnTo>
                <a:cubicBezTo>
                  <a:pt x="45597" y="5442"/>
                  <a:pt x="45538" y="5377"/>
                  <a:pt x="45474" y="5306"/>
                </a:cubicBezTo>
                <a:lnTo>
                  <a:pt x="45411" y="4071"/>
                </a:lnTo>
                <a:lnTo>
                  <a:pt x="45231" y="4077"/>
                </a:lnTo>
                <a:lnTo>
                  <a:pt x="45282" y="5102"/>
                </a:lnTo>
                <a:cubicBezTo>
                  <a:pt x="44891" y="4700"/>
                  <a:pt x="44457" y="4354"/>
                  <a:pt x="44028" y="4053"/>
                </a:cubicBezTo>
                <a:cubicBezTo>
                  <a:pt x="45346" y="3425"/>
                  <a:pt x="46806" y="3125"/>
                  <a:pt x="48227" y="2895"/>
                </a:cubicBezTo>
                <a:lnTo>
                  <a:pt x="48227" y="2895"/>
                </a:lnTo>
                <a:lnTo>
                  <a:pt x="47497" y="3630"/>
                </a:lnTo>
                <a:lnTo>
                  <a:pt x="47624" y="3758"/>
                </a:lnTo>
                <a:lnTo>
                  <a:pt x="48534" y="2848"/>
                </a:lnTo>
                <a:cubicBezTo>
                  <a:pt x="48572" y="2842"/>
                  <a:pt x="48611" y="2836"/>
                  <a:pt x="48649" y="2830"/>
                </a:cubicBezTo>
                <a:cubicBezTo>
                  <a:pt x="48675" y="2824"/>
                  <a:pt x="48708" y="2818"/>
                  <a:pt x="48738" y="2818"/>
                </a:cubicBezTo>
                <a:lnTo>
                  <a:pt x="49680" y="3758"/>
                </a:lnTo>
                <a:lnTo>
                  <a:pt x="49808" y="3630"/>
                </a:lnTo>
                <a:lnTo>
                  <a:pt x="48963" y="2779"/>
                </a:lnTo>
                <a:cubicBezTo>
                  <a:pt x="50145" y="2602"/>
                  <a:pt x="51411" y="2447"/>
                  <a:pt x="52684" y="2447"/>
                </a:cubicBezTo>
                <a:cubicBezTo>
                  <a:pt x="53576" y="2447"/>
                  <a:pt x="54471" y="2523"/>
                  <a:pt x="55344" y="2721"/>
                </a:cubicBezTo>
                <a:lnTo>
                  <a:pt x="54436" y="3630"/>
                </a:lnTo>
                <a:lnTo>
                  <a:pt x="54564" y="3758"/>
                </a:lnTo>
                <a:lnTo>
                  <a:pt x="55550" y="2772"/>
                </a:lnTo>
                <a:cubicBezTo>
                  <a:pt x="55588" y="2779"/>
                  <a:pt x="55627" y="2792"/>
                  <a:pt x="55671" y="2804"/>
                </a:cubicBezTo>
                <a:lnTo>
                  <a:pt x="56625" y="3758"/>
                </a:lnTo>
                <a:lnTo>
                  <a:pt x="56753" y="3630"/>
                </a:lnTo>
                <a:lnTo>
                  <a:pt x="56023" y="2901"/>
                </a:lnTo>
                <a:lnTo>
                  <a:pt x="56023" y="2901"/>
                </a:lnTo>
                <a:cubicBezTo>
                  <a:pt x="56126" y="2933"/>
                  <a:pt x="56228" y="2964"/>
                  <a:pt x="56324" y="2996"/>
                </a:cubicBezTo>
                <a:cubicBezTo>
                  <a:pt x="56708" y="3131"/>
                  <a:pt x="57086" y="3297"/>
                  <a:pt x="57457" y="3501"/>
                </a:cubicBezTo>
                <a:cubicBezTo>
                  <a:pt x="55742" y="4520"/>
                  <a:pt x="54596" y="5717"/>
                  <a:pt x="54032" y="7061"/>
                </a:cubicBezTo>
                <a:cubicBezTo>
                  <a:pt x="53917" y="7336"/>
                  <a:pt x="53828" y="7637"/>
                  <a:pt x="53770" y="7944"/>
                </a:cubicBezTo>
                <a:lnTo>
                  <a:pt x="52918" y="7099"/>
                </a:lnTo>
                <a:lnTo>
                  <a:pt x="52797" y="7227"/>
                </a:lnTo>
                <a:lnTo>
                  <a:pt x="53731" y="8162"/>
                </a:lnTo>
                <a:cubicBezTo>
                  <a:pt x="53725" y="8233"/>
                  <a:pt x="53713" y="8302"/>
                  <a:pt x="53707" y="8373"/>
                </a:cubicBezTo>
                <a:lnTo>
                  <a:pt x="52797" y="9282"/>
                </a:lnTo>
                <a:lnTo>
                  <a:pt x="52918" y="9410"/>
                </a:lnTo>
                <a:lnTo>
                  <a:pt x="53687" y="8642"/>
                </a:lnTo>
                <a:lnTo>
                  <a:pt x="53687" y="8642"/>
                </a:lnTo>
                <a:cubicBezTo>
                  <a:pt x="53636" y="9954"/>
                  <a:pt x="54103" y="11318"/>
                  <a:pt x="55249" y="12060"/>
                </a:cubicBezTo>
                <a:cubicBezTo>
                  <a:pt x="55659" y="12329"/>
                  <a:pt x="56120" y="12482"/>
                  <a:pt x="56605" y="12515"/>
                </a:cubicBezTo>
                <a:lnTo>
                  <a:pt x="55678" y="13442"/>
                </a:lnTo>
                <a:lnTo>
                  <a:pt x="55805" y="13571"/>
                </a:lnTo>
                <a:lnTo>
                  <a:pt x="56836" y="12547"/>
                </a:lnTo>
                <a:lnTo>
                  <a:pt x="57861" y="13571"/>
                </a:lnTo>
                <a:lnTo>
                  <a:pt x="57988" y="13442"/>
                </a:lnTo>
                <a:lnTo>
                  <a:pt x="57060" y="12521"/>
                </a:lnTo>
                <a:cubicBezTo>
                  <a:pt x="57541" y="12482"/>
                  <a:pt x="58033" y="12349"/>
                  <a:pt x="58520" y="12098"/>
                </a:cubicBezTo>
                <a:cubicBezTo>
                  <a:pt x="59896" y="11401"/>
                  <a:pt x="60830" y="10057"/>
                  <a:pt x="60913" y="8668"/>
                </a:cubicBezTo>
                <a:lnTo>
                  <a:pt x="61804" y="9557"/>
                </a:lnTo>
                <a:lnTo>
                  <a:pt x="61932" y="9430"/>
                </a:lnTo>
                <a:lnTo>
                  <a:pt x="60913" y="8411"/>
                </a:lnTo>
                <a:lnTo>
                  <a:pt x="60913" y="8387"/>
                </a:lnTo>
                <a:lnTo>
                  <a:pt x="61932" y="7374"/>
                </a:lnTo>
                <a:lnTo>
                  <a:pt x="61804" y="7247"/>
                </a:lnTo>
                <a:lnTo>
                  <a:pt x="60907" y="8142"/>
                </a:lnTo>
                <a:cubicBezTo>
                  <a:pt x="60792" y="6177"/>
                  <a:pt x="59448" y="4508"/>
                  <a:pt x="57816" y="3509"/>
                </a:cubicBezTo>
                <a:cubicBezTo>
                  <a:pt x="57867" y="3477"/>
                  <a:pt x="57917" y="3444"/>
                  <a:pt x="57970" y="3418"/>
                </a:cubicBezTo>
                <a:cubicBezTo>
                  <a:pt x="58948" y="2887"/>
                  <a:pt x="59979" y="2458"/>
                  <a:pt x="61042" y="2133"/>
                </a:cubicBezTo>
                <a:lnTo>
                  <a:pt x="61042" y="2133"/>
                </a:lnTo>
                <a:lnTo>
                  <a:pt x="60056" y="3111"/>
                </a:lnTo>
                <a:lnTo>
                  <a:pt x="60183" y="3240"/>
                </a:lnTo>
                <a:lnTo>
                  <a:pt x="61214" y="2209"/>
                </a:lnTo>
                <a:lnTo>
                  <a:pt x="62245" y="3240"/>
                </a:lnTo>
                <a:lnTo>
                  <a:pt x="62373" y="3111"/>
                </a:lnTo>
                <a:lnTo>
                  <a:pt x="61343" y="2088"/>
                </a:lnTo>
                <a:lnTo>
                  <a:pt x="61400" y="2023"/>
                </a:lnTo>
                <a:cubicBezTo>
                  <a:pt x="62957" y="1589"/>
                  <a:pt x="64576" y="1372"/>
                  <a:pt x="66194" y="1372"/>
                </a:cubicBezTo>
                <a:cubicBezTo>
                  <a:pt x="66579" y="1372"/>
                  <a:pt x="66963" y="1384"/>
                  <a:pt x="67347" y="1409"/>
                </a:cubicBezTo>
                <a:lnTo>
                  <a:pt x="66367" y="2395"/>
                </a:lnTo>
                <a:lnTo>
                  <a:pt x="66496" y="2517"/>
                </a:lnTo>
                <a:lnTo>
                  <a:pt x="67519" y="1492"/>
                </a:lnTo>
                <a:lnTo>
                  <a:pt x="68550" y="2517"/>
                </a:lnTo>
                <a:lnTo>
                  <a:pt x="68679" y="2395"/>
                </a:lnTo>
                <a:lnTo>
                  <a:pt x="67731" y="1441"/>
                </a:lnTo>
                <a:lnTo>
                  <a:pt x="67731" y="1441"/>
                </a:lnTo>
                <a:cubicBezTo>
                  <a:pt x="69799" y="1619"/>
                  <a:pt x="71834" y="2165"/>
                  <a:pt x="73696" y="3067"/>
                </a:cubicBezTo>
                <a:lnTo>
                  <a:pt x="72756" y="4008"/>
                </a:lnTo>
                <a:lnTo>
                  <a:pt x="72877" y="4136"/>
                </a:lnTo>
                <a:lnTo>
                  <a:pt x="73870" y="3150"/>
                </a:lnTo>
                <a:cubicBezTo>
                  <a:pt x="73921" y="3182"/>
                  <a:pt x="73979" y="3208"/>
                  <a:pt x="74036" y="3240"/>
                </a:cubicBezTo>
                <a:lnTo>
                  <a:pt x="74939" y="4136"/>
                </a:lnTo>
                <a:lnTo>
                  <a:pt x="75067" y="4008"/>
                </a:lnTo>
                <a:lnTo>
                  <a:pt x="74593" y="3534"/>
                </a:lnTo>
                <a:lnTo>
                  <a:pt x="74593" y="3534"/>
                </a:lnTo>
                <a:cubicBezTo>
                  <a:pt x="75067" y="3802"/>
                  <a:pt x="75655" y="4174"/>
                  <a:pt x="76231" y="4654"/>
                </a:cubicBezTo>
                <a:cubicBezTo>
                  <a:pt x="74503" y="5569"/>
                  <a:pt x="73377" y="6709"/>
                  <a:pt x="72884" y="8053"/>
                </a:cubicBezTo>
                <a:lnTo>
                  <a:pt x="72884" y="8059"/>
                </a:lnTo>
                <a:lnTo>
                  <a:pt x="72819" y="8124"/>
                </a:lnTo>
                <a:lnTo>
                  <a:pt x="71790" y="7099"/>
                </a:lnTo>
                <a:lnTo>
                  <a:pt x="71661" y="7227"/>
                </a:lnTo>
                <a:lnTo>
                  <a:pt x="72692" y="8251"/>
                </a:lnTo>
                <a:lnTo>
                  <a:pt x="71661" y="9282"/>
                </a:lnTo>
                <a:lnTo>
                  <a:pt x="71790" y="9410"/>
                </a:lnTo>
                <a:lnTo>
                  <a:pt x="72775" y="8425"/>
                </a:lnTo>
                <a:lnTo>
                  <a:pt x="72775" y="8425"/>
                </a:lnTo>
                <a:cubicBezTo>
                  <a:pt x="72391" y="9980"/>
                  <a:pt x="72987" y="11926"/>
                  <a:pt x="74593" y="12521"/>
                </a:cubicBezTo>
                <a:cubicBezTo>
                  <a:pt x="74753" y="12579"/>
                  <a:pt x="74913" y="12617"/>
                  <a:pt x="75079" y="12642"/>
                </a:cubicBezTo>
                <a:lnTo>
                  <a:pt x="74272" y="13442"/>
                </a:lnTo>
                <a:lnTo>
                  <a:pt x="74401" y="13571"/>
                </a:lnTo>
                <a:lnTo>
                  <a:pt x="75309" y="12662"/>
                </a:lnTo>
                <a:cubicBezTo>
                  <a:pt x="75354" y="12668"/>
                  <a:pt x="75400" y="12668"/>
                  <a:pt x="75445" y="12668"/>
                </a:cubicBezTo>
                <a:lnTo>
                  <a:pt x="75554" y="12668"/>
                </a:lnTo>
                <a:lnTo>
                  <a:pt x="76462" y="13571"/>
                </a:lnTo>
                <a:lnTo>
                  <a:pt x="76591" y="13442"/>
                </a:lnTo>
                <a:lnTo>
                  <a:pt x="75784" y="12642"/>
                </a:lnTo>
                <a:cubicBezTo>
                  <a:pt x="76296" y="12573"/>
                  <a:pt x="76801" y="12355"/>
                  <a:pt x="77262" y="11997"/>
                </a:cubicBezTo>
                <a:cubicBezTo>
                  <a:pt x="78325" y="11158"/>
                  <a:pt x="78940" y="9755"/>
                  <a:pt x="78798" y="8502"/>
                </a:cubicBezTo>
                <a:cubicBezTo>
                  <a:pt x="78780" y="8373"/>
                  <a:pt x="78760" y="8245"/>
                  <a:pt x="78734" y="8124"/>
                </a:cubicBezTo>
                <a:lnTo>
                  <a:pt x="78734" y="8124"/>
                </a:lnTo>
                <a:lnTo>
                  <a:pt x="79451" y="8840"/>
                </a:lnTo>
                <a:lnTo>
                  <a:pt x="79579" y="8712"/>
                </a:lnTo>
                <a:lnTo>
                  <a:pt x="78657" y="7791"/>
                </a:lnTo>
                <a:cubicBezTo>
                  <a:pt x="78638" y="7734"/>
                  <a:pt x="78626" y="7675"/>
                  <a:pt x="78606" y="7625"/>
                </a:cubicBezTo>
                <a:lnTo>
                  <a:pt x="79579" y="6651"/>
                </a:lnTo>
                <a:lnTo>
                  <a:pt x="79451" y="6523"/>
                </a:lnTo>
                <a:lnTo>
                  <a:pt x="78542" y="7433"/>
                </a:lnTo>
                <a:cubicBezTo>
                  <a:pt x="78139" y="6319"/>
                  <a:pt x="77371" y="5403"/>
                  <a:pt x="76552" y="4692"/>
                </a:cubicBezTo>
                <a:cubicBezTo>
                  <a:pt x="76577" y="4680"/>
                  <a:pt x="76603" y="4667"/>
                  <a:pt x="76629" y="4654"/>
                </a:cubicBezTo>
                <a:cubicBezTo>
                  <a:pt x="77646" y="4154"/>
                  <a:pt x="78721" y="3784"/>
                  <a:pt x="79829" y="3540"/>
                </a:cubicBezTo>
                <a:lnTo>
                  <a:pt x="79829" y="3540"/>
                </a:lnTo>
                <a:lnTo>
                  <a:pt x="78958" y="4405"/>
                </a:lnTo>
                <a:lnTo>
                  <a:pt x="79087" y="4532"/>
                </a:lnTo>
                <a:lnTo>
                  <a:pt x="80116" y="3501"/>
                </a:lnTo>
                <a:lnTo>
                  <a:pt x="81147" y="4532"/>
                </a:lnTo>
                <a:lnTo>
                  <a:pt x="81276" y="4405"/>
                </a:lnTo>
                <a:lnTo>
                  <a:pt x="80308" y="3444"/>
                </a:lnTo>
                <a:cubicBezTo>
                  <a:pt x="81178" y="3283"/>
                  <a:pt x="82060" y="3203"/>
                  <a:pt x="82943" y="3203"/>
                </a:cubicBezTo>
                <a:cubicBezTo>
                  <a:pt x="83887" y="3203"/>
                  <a:pt x="84830" y="3295"/>
                  <a:pt x="85756" y="3477"/>
                </a:cubicBezTo>
                <a:lnTo>
                  <a:pt x="84828" y="4405"/>
                </a:lnTo>
                <a:lnTo>
                  <a:pt x="84956" y="4532"/>
                </a:lnTo>
                <a:lnTo>
                  <a:pt x="85968" y="3521"/>
                </a:lnTo>
                <a:cubicBezTo>
                  <a:pt x="85980" y="3521"/>
                  <a:pt x="85993" y="3527"/>
                  <a:pt x="86006" y="3527"/>
                </a:cubicBezTo>
                <a:lnTo>
                  <a:pt x="87011" y="4532"/>
                </a:lnTo>
                <a:lnTo>
                  <a:pt x="87139" y="4405"/>
                </a:lnTo>
                <a:lnTo>
                  <a:pt x="86338" y="3604"/>
                </a:lnTo>
                <a:lnTo>
                  <a:pt x="86338" y="3604"/>
                </a:lnTo>
                <a:cubicBezTo>
                  <a:pt x="87171" y="3802"/>
                  <a:pt x="87984" y="4077"/>
                  <a:pt x="88772" y="4431"/>
                </a:cubicBezTo>
                <a:cubicBezTo>
                  <a:pt x="89079" y="4564"/>
                  <a:pt x="89405" y="4724"/>
                  <a:pt x="89732" y="4910"/>
                </a:cubicBezTo>
                <a:cubicBezTo>
                  <a:pt x="88727" y="5608"/>
                  <a:pt x="88010" y="6402"/>
                  <a:pt x="87575" y="7285"/>
                </a:cubicBezTo>
                <a:lnTo>
                  <a:pt x="86665" y="6376"/>
                </a:lnTo>
                <a:lnTo>
                  <a:pt x="86538" y="6497"/>
                </a:lnTo>
                <a:lnTo>
                  <a:pt x="87498" y="7465"/>
                </a:lnTo>
                <a:cubicBezTo>
                  <a:pt x="87466" y="7542"/>
                  <a:pt x="87434" y="7618"/>
                  <a:pt x="87401" y="7695"/>
                </a:cubicBezTo>
                <a:lnTo>
                  <a:pt x="86538" y="8559"/>
                </a:lnTo>
                <a:lnTo>
                  <a:pt x="86665" y="8686"/>
                </a:lnTo>
                <a:lnTo>
                  <a:pt x="87280" y="8072"/>
                </a:lnTo>
                <a:lnTo>
                  <a:pt x="87280" y="8072"/>
                </a:lnTo>
                <a:cubicBezTo>
                  <a:pt x="86985" y="9173"/>
                  <a:pt x="87274" y="10511"/>
                  <a:pt x="88016" y="11451"/>
                </a:cubicBezTo>
                <a:cubicBezTo>
                  <a:pt x="88483" y="12035"/>
                  <a:pt x="89059" y="12399"/>
                  <a:pt x="89680" y="12515"/>
                </a:cubicBezTo>
                <a:lnTo>
                  <a:pt x="89750" y="12585"/>
                </a:lnTo>
                <a:lnTo>
                  <a:pt x="88719" y="13610"/>
                </a:lnTo>
                <a:lnTo>
                  <a:pt x="88848" y="13737"/>
                </a:lnTo>
                <a:lnTo>
                  <a:pt x="89879" y="12713"/>
                </a:lnTo>
                <a:lnTo>
                  <a:pt x="90909" y="13737"/>
                </a:lnTo>
                <a:lnTo>
                  <a:pt x="91038" y="13610"/>
                </a:lnTo>
                <a:lnTo>
                  <a:pt x="90007" y="12585"/>
                </a:lnTo>
                <a:lnTo>
                  <a:pt x="90039" y="12553"/>
                </a:lnTo>
                <a:cubicBezTo>
                  <a:pt x="90128" y="12553"/>
                  <a:pt x="90225" y="12553"/>
                  <a:pt x="90314" y="12547"/>
                </a:cubicBezTo>
                <a:cubicBezTo>
                  <a:pt x="91101" y="12482"/>
                  <a:pt x="91812" y="12041"/>
                  <a:pt x="92317" y="11305"/>
                </a:cubicBezTo>
                <a:cubicBezTo>
                  <a:pt x="92944" y="10384"/>
                  <a:pt x="93144" y="9167"/>
                  <a:pt x="92829" y="8136"/>
                </a:cubicBezTo>
                <a:cubicBezTo>
                  <a:pt x="92823" y="8118"/>
                  <a:pt x="92817" y="8098"/>
                  <a:pt x="92810" y="8079"/>
                </a:cubicBezTo>
                <a:lnTo>
                  <a:pt x="92810" y="8079"/>
                </a:lnTo>
                <a:lnTo>
                  <a:pt x="93572" y="8840"/>
                </a:lnTo>
                <a:lnTo>
                  <a:pt x="93700" y="8712"/>
                </a:lnTo>
                <a:lnTo>
                  <a:pt x="92669" y="7681"/>
                </a:lnTo>
                <a:lnTo>
                  <a:pt x="93700" y="6651"/>
                </a:lnTo>
                <a:lnTo>
                  <a:pt x="93572" y="6523"/>
                </a:lnTo>
                <a:lnTo>
                  <a:pt x="92586" y="7509"/>
                </a:lnTo>
                <a:cubicBezTo>
                  <a:pt x="92042" y="6357"/>
                  <a:pt x="91062" y="5512"/>
                  <a:pt x="90064" y="4904"/>
                </a:cubicBezTo>
                <a:cubicBezTo>
                  <a:pt x="90627" y="4538"/>
                  <a:pt x="91268" y="4200"/>
                  <a:pt x="91992" y="3885"/>
                </a:cubicBezTo>
                <a:cubicBezTo>
                  <a:pt x="92548" y="3649"/>
                  <a:pt x="93118" y="3438"/>
                  <a:pt x="93700" y="3246"/>
                </a:cubicBezTo>
                <a:lnTo>
                  <a:pt x="93700" y="3246"/>
                </a:lnTo>
                <a:lnTo>
                  <a:pt x="92932" y="4008"/>
                </a:lnTo>
                <a:lnTo>
                  <a:pt x="93059" y="4136"/>
                </a:lnTo>
                <a:lnTo>
                  <a:pt x="94072" y="3131"/>
                </a:lnTo>
                <a:cubicBezTo>
                  <a:pt x="94078" y="3125"/>
                  <a:pt x="94090" y="3125"/>
                  <a:pt x="94104" y="3117"/>
                </a:cubicBezTo>
                <a:lnTo>
                  <a:pt x="95121" y="4136"/>
                </a:lnTo>
                <a:lnTo>
                  <a:pt x="95248" y="4008"/>
                </a:lnTo>
                <a:lnTo>
                  <a:pt x="94296" y="3060"/>
                </a:lnTo>
                <a:cubicBezTo>
                  <a:pt x="96239" y="2488"/>
                  <a:pt x="98265" y="2198"/>
                  <a:pt x="100291" y="2198"/>
                </a:cubicBezTo>
                <a:cubicBezTo>
                  <a:pt x="100441" y="2198"/>
                  <a:pt x="100591" y="2200"/>
                  <a:pt x="100741" y="2203"/>
                </a:cubicBezTo>
                <a:lnTo>
                  <a:pt x="99827" y="3111"/>
                </a:lnTo>
                <a:lnTo>
                  <a:pt x="99954" y="3240"/>
                </a:lnTo>
                <a:lnTo>
                  <a:pt x="100985" y="2209"/>
                </a:lnTo>
                <a:lnTo>
                  <a:pt x="102016" y="3240"/>
                </a:lnTo>
                <a:lnTo>
                  <a:pt x="102143" y="3111"/>
                </a:lnTo>
                <a:lnTo>
                  <a:pt x="101240" y="2215"/>
                </a:lnTo>
                <a:lnTo>
                  <a:pt x="101240" y="2215"/>
                </a:lnTo>
                <a:cubicBezTo>
                  <a:pt x="103289" y="2305"/>
                  <a:pt x="105319" y="2683"/>
                  <a:pt x="107257" y="3355"/>
                </a:cubicBezTo>
                <a:lnTo>
                  <a:pt x="107277" y="3374"/>
                </a:lnTo>
                <a:lnTo>
                  <a:pt x="106247" y="4405"/>
                </a:lnTo>
                <a:lnTo>
                  <a:pt x="106374" y="4532"/>
                </a:lnTo>
                <a:lnTo>
                  <a:pt x="107405" y="3501"/>
                </a:lnTo>
                <a:lnTo>
                  <a:pt x="108430" y="4532"/>
                </a:lnTo>
                <a:lnTo>
                  <a:pt x="108557" y="4405"/>
                </a:lnTo>
                <a:lnTo>
                  <a:pt x="107654" y="3495"/>
                </a:lnTo>
                <a:lnTo>
                  <a:pt x="107654" y="3495"/>
                </a:lnTo>
                <a:cubicBezTo>
                  <a:pt x="108377" y="3770"/>
                  <a:pt x="109178" y="4130"/>
                  <a:pt x="109920" y="4603"/>
                </a:cubicBezTo>
                <a:cubicBezTo>
                  <a:pt x="108652" y="5486"/>
                  <a:pt x="107795" y="6459"/>
                  <a:pt x="107354" y="7509"/>
                </a:cubicBezTo>
                <a:lnTo>
                  <a:pt x="106374" y="6523"/>
                </a:lnTo>
                <a:lnTo>
                  <a:pt x="106247" y="6651"/>
                </a:lnTo>
                <a:lnTo>
                  <a:pt x="107277" y="7681"/>
                </a:lnTo>
                <a:lnTo>
                  <a:pt x="106247" y="8712"/>
                </a:lnTo>
                <a:lnTo>
                  <a:pt x="106374" y="8840"/>
                </a:lnTo>
                <a:lnTo>
                  <a:pt x="107168" y="8041"/>
                </a:lnTo>
                <a:lnTo>
                  <a:pt x="107168" y="8053"/>
                </a:lnTo>
                <a:cubicBezTo>
                  <a:pt x="106746" y="9608"/>
                  <a:pt x="107443" y="11670"/>
                  <a:pt x="109121" y="12143"/>
                </a:cubicBezTo>
                <a:cubicBezTo>
                  <a:pt x="109305" y="12195"/>
                  <a:pt x="109491" y="12220"/>
                  <a:pt x="109671" y="12227"/>
                </a:cubicBezTo>
                <a:lnTo>
                  <a:pt x="108814" y="13091"/>
                </a:lnTo>
                <a:lnTo>
                  <a:pt x="108941" y="13218"/>
                </a:lnTo>
                <a:lnTo>
                  <a:pt x="109934" y="12227"/>
                </a:lnTo>
                <a:cubicBezTo>
                  <a:pt x="109952" y="12220"/>
                  <a:pt x="109972" y="12220"/>
                  <a:pt x="109997" y="12220"/>
                </a:cubicBezTo>
                <a:lnTo>
                  <a:pt x="110995" y="13218"/>
                </a:lnTo>
                <a:lnTo>
                  <a:pt x="111124" y="13091"/>
                </a:lnTo>
                <a:lnTo>
                  <a:pt x="110215" y="12181"/>
                </a:lnTo>
                <a:cubicBezTo>
                  <a:pt x="110734" y="12080"/>
                  <a:pt x="111239" y="11797"/>
                  <a:pt x="111674" y="11356"/>
                </a:cubicBezTo>
                <a:cubicBezTo>
                  <a:pt x="112570" y="10441"/>
                  <a:pt x="112986" y="9040"/>
                  <a:pt x="112731" y="7867"/>
                </a:cubicBezTo>
                <a:lnTo>
                  <a:pt x="112731" y="7867"/>
                </a:lnTo>
                <a:lnTo>
                  <a:pt x="113402" y="8540"/>
                </a:lnTo>
                <a:lnTo>
                  <a:pt x="113530" y="8411"/>
                </a:lnTo>
                <a:lnTo>
                  <a:pt x="112628" y="7509"/>
                </a:lnTo>
                <a:cubicBezTo>
                  <a:pt x="112608" y="7451"/>
                  <a:pt x="112584" y="7388"/>
                  <a:pt x="112564" y="7324"/>
                </a:cubicBezTo>
                <a:lnTo>
                  <a:pt x="113530" y="6357"/>
                </a:lnTo>
                <a:lnTo>
                  <a:pt x="113402" y="6228"/>
                </a:lnTo>
                <a:lnTo>
                  <a:pt x="112487" y="7144"/>
                </a:lnTo>
                <a:cubicBezTo>
                  <a:pt x="112026" y="6075"/>
                  <a:pt x="111187" y="5243"/>
                  <a:pt x="110247" y="4603"/>
                </a:cubicBezTo>
                <a:cubicBezTo>
                  <a:pt x="110298" y="4571"/>
                  <a:pt x="110350" y="4538"/>
                  <a:pt x="110401" y="4508"/>
                </a:cubicBezTo>
                <a:cubicBezTo>
                  <a:pt x="111379" y="3879"/>
                  <a:pt x="112442" y="3374"/>
                  <a:pt x="113556" y="3002"/>
                </a:cubicBezTo>
                <a:lnTo>
                  <a:pt x="113556" y="3002"/>
                </a:lnTo>
                <a:lnTo>
                  <a:pt x="112545" y="4008"/>
                </a:lnTo>
                <a:lnTo>
                  <a:pt x="112673" y="4136"/>
                </a:lnTo>
                <a:lnTo>
                  <a:pt x="113704" y="3111"/>
                </a:lnTo>
                <a:lnTo>
                  <a:pt x="114734" y="4136"/>
                </a:lnTo>
                <a:lnTo>
                  <a:pt x="114856" y="4008"/>
                </a:lnTo>
                <a:lnTo>
                  <a:pt x="113831" y="2984"/>
                </a:lnTo>
                <a:lnTo>
                  <a:pt x="113928" y="2881"/>
                </a:lnTo>
                <a:cubicBezTo>
                  <a:pt x="115419" y="2424"/>
                  <a:pt x="116985" y="2190"/>
                  <a:pt x="118546" y="2190"/>
                </a:cubicBezTo>
                <a:cubicBezTo>
                  <a:pt x="118934" y="2190"/>
                  <a:pt x="119321" y="2205"/>
                  <a:pt x="119707" y="2234"/>
                </a:cubicBezTo>
                <a:lnTo>
                  <a:pt x="118830" y="3111"/>
                </a:lnTo>
                <a:lnTo>
                  <a:pt x="118959" y="3240"/>
                </a:lnTo>
                <a:lnTo>
                  <a:pt x="119944" y="2254"/>
                </a:lnTo>
                <a:cubicBezTo>
                  <a:pt x="119976" y="2260"/>
                  <a:pt x="120008" y="2260"/>
                  <a:pt x="120041" y="2266"/>
                </a:cubicBezTo>
                <a:lnTo>
                  <a:pt x="121019" y="3240"/>
                </a:lnTo>
                <a:lnTo>
                  <a:pt x="121142" y="3111"/>
                </a:lnTo>
                <a:lnTo>
                  <a:pt x="120328" y="2292"/>
                </a:lnTo>
                <a:lnTo>
                  <a:pt x="120328" y="2292"/>
                </a:lnTo>
                <a:cubicBezTo>
                  <a:pt x="121583" y="2440"/>
                  <a:pt x="122824" y="2741"/>
                  <a:pt x="123996" y="3194"/>
                </a:cubicBezTo>
                <a:cubicBezTo>
                  <a:pt x="123145" y="3944"/>
                  <a:pt x="122472" y="4904"/>
                  <a:pt x="122159" y="5953"/>
                </a:cubicBezTo>
                <a:lnTo>
                  <a:pt x="121142" y="4936"/>
                </a:lnTo>
                <a:lnTo>
                  <a:pt x="121019" y="5064"/>
                </a:lnTo>
                <a:lnTo>
                  <a:pt x="122044" y="6095"/>
                </a:lnTo>
                <a:lnTo>
                  <a:pt x="121019" y="7125"/>
                </a:lnTo>
                <a:lnTo>
                  <a:pt x="121142" y="7253"/>
                </a:lnTo>
                <a:lnTo>
                  <a:pt x="122056" y="6337"/>
                </a:lnTo>
                <a:lnTo>
                  <a:pt x="122056" y="6337"/>
                </a:lnTo>
                <a:cubicBezTo>
                  <a:pt x="121941" y="6889"/>
                  <a:pt x="121929" y="7465"/>
                  <a:pt x="122044" y="8041"/>
                </a:cubicBezTo>
                <a:cubicBezTo>
                  <a:pt x="122294" y="9301"/>
                  <a:pt x="123420" y="10402"/>
                  <a:pt x="124821" y="10799"/>
                </a:cubicBezTo>
                <a:lnTo>
                  <a:pt x="123990" y="11631"/>
                </a:lnTo>
                <a:lnTo>
                  <a:pt x="124118" y="11759"/>
                </a:lnTo>
                <a:lnTo>
                  <a:pt x="125027" y="10851"/>
                </a:lnTo>
                <a:cubicBezTo>
                  <a:pt x="125040" y="10851"/>
                  <a:pt x="125052" y="10857"/>
                  <a:pt x="125066" y="10857"/>
                </a:cubicBezTo>
                <a:cubicBezTo>
                  <a:pt x="125149" y="10875"/>
                  <a:pt x="125238" y="10895"/>
                  <a:pt x="125321" y="10908"/>
                </a:cubicBezTo>
                <a:lnTo>
                  <a:pt x="126173" y="11759"/>
                </a:lnTo>
                <a:lnTo>
                  <a:pt x="126301" y="11631"/>
                </a:lnTo>
                <a:lnTo>
                  <a:pt x="125610" y="10934"/>
                </a:lnTo>
                <a:lnTo>
                  <a:pt x="125610" y="10934"/>
                </a:lnTo>
                <a:cubicBezTo>
                  <a:pt x="125696" y="10940"/>
                  <a:pt x="125782" y="10943"/>
                  <a:pt x="125866" y="10943"/>
                </a:cubicBezTo>
                <a:cubicBezTo>
                  <a:pt x="126777" y="10943"/>
                  <a:pt x="127570" y="10568"/>
                  <a:pt x="128068" y="9877"/>
                </a:cubicBezTo>
                <a:cubicBezTo>
                  <a:pt x="128425" y="9377"/>
                  <a:pt x="128605" y="8751"/>
                  <a:pt x="128618" y="8098"/>
                </a:cubicBezTo>
                <a:lnTo>
                  <a:pt x="129630" y="9102"/>
                </a:lnTo>
                <a:lnTo>
                  <a:pt x="129757" y="8981"/>
                </a:lnTo>
                <a:lnTo>
                  <a:pt x="128727" y="7950"/>
                </a:lnTo>
                <a:lnTo>
                  <a:pt x="129757" y="6919"/>
                </a:lnTo>
                <a:lnTo>
                  <a:pt x="129630" y="6792"/>
                </a:lnTo>
                <a:lnTo>
                  <a:pt x="128611" y="7811"/>
                </a:lnTo>
                <a:cubicBezTo>
                  <a:pt x="128573" y="7138"/>
                  <a:pt x="128363" y="6452"/>
                  <a:pt x="127971" y="5844"/>
                </a:cubicBezTo>
                <a:cubicBezTo>
                  <a:pt x="127318" y="4821"/>
                  <a:pt x="126242" y="3982"/>
                  <a:pt x="124682" y="3285"/>
                </a:cubicBezTo>
                <a:cubicBezTo>
                  <a:pt x="124566" y="3240"/>
                  <a:pt x="124451" y="3188"/>
                  <a:pt x="124342" y="3143"/>
                </a:cubicBezTo>
                <a:cubicBezTo>
                  <a:pt x="124874" y="2709"/>
                  <a:pt x="125468" y="2363"/>
                  <a:pt x="126070" y="2119"/>
                </a:cubicBezTo>
                <a:cubicBezTo>
                  <a:pt x="127107" y="1716"/>
                  <a:pt x="128292" y="1524"/>
                  <a:pt x="129527" y="1453"/>
                </a:cubicBezTo>
                <a:lnTo>
                  <a:pt x="129565" y="1492"/>
                </a:lnTo>
                <a:lnTo>
                  <a:pt x="128535" y="2523"/>
                </a:lnTo>
                <a:lnTo>
                  <a:pt x="128662" y="2650"/>
                </a:lnTo>
                <a:lnTo>
                  <a:pt x="129693" y="1619"/>
                </a:lnTo>
                <a:lnTo>
                  <a:pt x="130724" y="2650"/>
                </a:lnTo>
                <a:lnTo>
                  <a:pt x="130851" y="2523"/>
                </a:lnTo>
                <a:lnTo>
                  <a:pt x="129822" y="1492"/>
                </a:lnTo>
                <a:lnTo>
                  <a:pt x="129873" y="1441"/>
                </a:lnTo>
                <a:cubicBezTo>
                  <a:pt x="130139" y="1432"/>
                  <a:pt x="130406" y="1427"/>
                  <a:pt x="130675" y="1427"/>
                </a:cubicBezTo>
                <a:cubicBezTo>
                  <a:pt x="131879" y="1427"/>
                  <a:pt x="133099" y="1515"/>
                  <a:pt x="134251" y="1619"/>
                </a:cubicBezTo>
                <a:lnTo>
                  <a:pt x="134269" y="1441"/>
                </a:lnTo>
                <a:cubicBezTo>
                  <a:pt x="133110" y="1337"/>
                  <a:pt x="131884" y="1247"/>
                  <a:pt x="130673" y="1247"/>
                </a:cubicBezTo>
                <a:cubicBezTo>
                  <a:pt x="130468" y="1247"/>
                  <a:pt x="130263" y="1250"/>
                  <a:pt x="130059" y="1255"/>
                </a:cubicBezTo>
                <a:lnTo>
                  <a:pt x="130851" y="461"/>
                </a:lnTo>
                <a:lnTo>
                  <a:pt x="130724" y="334"/>
                </a:lnTo>
                <a:lnTo>
                  <a:pt x="129796" y="1261"/>
                </a:lnTo>
                <a:cubicBezTo>
                  <a:pt x="129731" y="1261"/>
                  <a:pt x="129668" y="1268"/>
                  <a:pt x="129598" y="1268"/>
                </a:cubicBezTo>
                <a:lnTo>
                  <a:pt x="128662" y="334"/>
                </a:lnTo>
                <a:lnTo>
                  <a:pt x="128535" y="461"/>
                </a:lnTo>
                <a:lnTo>
                  <a:pt x="129361" y="1281"/>
                </a:lnTo>
                <a:cubicBezTo>
                  <a:pt x="128163" y="1358"/>
                  <a:pt x="127018" y="1556"/>
                  <a:pt x="126006" y="1953"/>
                </a:cubicBezTo>
                <a:cubicBezTo>
                  <a:pt x="125353" y="2215"/>
                  <a:pt x="124720" y="2593"/>
                  <a:pt x="124150" y="3067"/>
                </a:cubicBezTo>
                <a:cubicBezTo>
                  <a:pt x="122870" y="2555"/>
                  <a:pt x="121506" y="2228"/>
                  <a:pt x="120124" y="2094"/>
                </a:cubicBezTo>
                <a:lnTo>
                  <a:pt x="120117" y="2088"/>
                </a:lnTo>
                <a:lnTo>
                  <a:pt x="121142" y="1057"/>
                </a:lnTo>
                <a:lnTo>
                  <a:pt x="121019" y="928"/>
                </a:lnTo>
                <a:lnTo>
                  <a:pt x="119990" y="1959"/>
                </a:lnTo>
                <a:lnTo>
                  <a:pt x="118959" y="928"/>
                </a:lnTo>
                <a:lnTo>
                  <a:pt x="118830" y="1057"/>
                </a:lnTo>
                <a:lnTo>
                  <a:pt x="119842" y="2068"/>
                </a:lnTo>
                <a:cubicBezTo>
                  <a:pt x="119408" y="2031"/>
                  <a:pt x="118972" y="2013"/>
                  <a:pt x="118537" y="2013"/>
                </a:cubicBezTo>
                <a:cubicBezTo>
                  <a:pt x="117070" y="2013"/>
                  <a:pt x="115603" y="2219"/>
                  <a:pt x="114197" y="2618"/>
                </a:cubicBezTo>
                <a:lnTo>
                  <a:pt x="114856" y="1953"/>
                </a:lnTo>
                <a:lnTo>
                  <a:pt x="114734" y="1825"/>
                </a:lnTo>
                <a:lnTo>
                  <a:pt x="113831" y="2721"/>
                </a:lnTo>
                <a:cubicBezTo>
                  <a:pt x="113768" y="2747"/>
                  <a:pt x="113697" y="2765"/>
                  <a:pt x="113633" y="2785"/>
                </a:cubicBezTo>
                <a:lnTo>
                  <a:pt x="112673" y="1825"/>
                </a:lnTo>
                <a:lnTo>
                  <a:pt x="112545" y="1953"/>
                </a:lnTo>
                <a:lnTo>
                  <a:pt x="113441" y="2848"/>
                </a:lnTo>
                <a:cubicBezTo>
                  <a:pt x="112339" y="3226"/>
                  <a:pt x="111278" y="3726"/>
                  <a:pt x="110298" y="4354"/>
                </a:cubicBezTo>
                <a:cubicBezTo>
                  <a:pt x="110227" y="4398"/>
                  <a:pt x="110158" y="4449"/>
                  <a:pt x="110081" y="4494"/>
                </a:cubicBezTo>
                <a:cubicBezTo>
                  <a:pt x="109293" y="3982"/>
                  <a:pt x="108442" y="3598"/>
                  <a:pt x="107674" y="3309"/>
                </a:cubicBezTo>
                <a:cubicBezTo>
                  <a:pt x="107654" y="3303"/>
                  <a:pt x="107635" y="3297"/>
                  <a:pt x="107615" y="3291"/>
                </a:cubicBezTo>
                <a:lnTo>
                  <a:pt x="108557" y="2349"/>
                </a:lnTo>
                <a:lnTo>
                  <a:pt x="108430" y="2222"/>
                </a:lnTo>
                <a:lnTo>
                  <a:pt x="107423" y="3226"/>
                </a:lnTo>
                <a:cubicBezTo>
                  <a:pt x="107399" y="3214"/>
                  <a:pt x="107379" y="3208"/>
                  <a:pt x="107354" y="3202"/>
                </a:cubicBezTo>
                <a:lnTo>
                  <a:pt x="106374" y="2222"/>
                </a:lnTo>
                <a:lnTo>
                  <a:pt x="106247" y="2349"/>
                </a:lnTo>
                <a:lnTo>
                  <a:pt x="106970" y="3067"/>
                </a:lnTo>
                <a:cubicBezTo>
                  <a:pt x="105094" y="2452"/>
                  <a:pt x="103136" y="2106"/>
                  <a:pt x="101163" y="2030"/>
                </a:cubicBezTo>
                <a:lnTo>
                  <a:pt x="102143" y="1057"/>
                </a:lnTo>
                <a:lnTo>
                  <a:pt x="102016" y="928"/>
                </a:lnTo>
                <a:lnTo>
                  <a:pt x="100985" y="1959"/>
                </a:lnTo>
                <a:lnTo>
                  <a:pt x="99954" y="928"/>
                </a:lnTo>
                <a:lnTo>
                  <a:pt x="99827" y="1057"/>
                </a:lnTo>
                <a:lnTo>
                  <a:pt x="100793" y="2023"/>
                </a:lnTo>
                <a:cubicBezTo>
                  <a:pt x="100626" y="2020"/>
                  <a:pt x="100460" y="2018"/>
                  <a:pt x="100294" y="2018"/>
                </a:cubicBezTo>
                <a:cubicBezTo>
                  <a:pt x="98283" y="2018"/>
                  <a:pt x="96273" y="2300"/>
                  <a:pt x="94341" y="2862"/>
                </a:cubicBezTo>
                <a:lnTo>
                  <a:pt x="95248" y="1953"/>
                </a:lnTo>
                <a:lnTo>
                  <a:pt x="95121" y="1825"/>
                </a:lnTo>
                <a:lnTo>
                  <a:pt x="94090" y="2856"/>
                </a:lnTo>
                <a:lnTo>
                  <a:pt x="93059" y="1825"/>
                </a:lnTo>
                <a:lnTo>
                  <a:pt x="92932" y="1953"/>
                </a:lnTo>
                <a:lnTo>
                  <a:pt x="93956" y="2977"/>
                </a:lnTo>
                <a:cubicBezTo>
                  <a:pt x="93265" y="3188"/>
                  <a:pt x="92586" y="3438"/>
                  <a:pt x="91921" y="3719"/>
                </a:cubicBezTo>
                <a:cubicBezTo>
                  <a:pt x="91153" y="4053"/>
                  <a:pt x="90480" y="4411"/>
                  <a:pt x="89892" y="4801"/>
                </a:cubicBezTo>
                <a:cubicBezTo>
                  <a:pt x="89540" y="4591"/>
                  <a:pt x="89180" y="4411"/>
                  <a:pt x="88848" y="4263"/>
                </a:cubicBezTo>
                <a:cubicBezTo>
                  <a:pt x="87971" y="3873"/>
                  <a:pt x="87056" y="3572"/>
                  <a:pt x="86122" y="3368"/>
                </a:cubicBezTo>
                <a:lnTo>
                  <a:pt x="87139" y="2349"/>
                </a:lnTo>
                <a:lnTo>
                  <a:pt x="87011" y="2222"/>
                </a:lnTo>
                <a:lnTo>
                  <a:pt x="85980" y="3246"/>
                </a:lnTo>
                <a:lnTo>
                  <a:pt x="84956" y="2222"/>
                </a:lnTo>
                <a:lnTo>
                  <a:pt x="84828" y="2349"/>
                </a:lnTo>
                <a:lnTo>
                  <a:pt x="85776" y="3297"/>
                </a:lnTo>
                <a:cubicBezTo>
                  <a:pt x="84843" y="3113"/>
                  <a:pt x="83896" y="3022"/>
                  <a:pt x="82948" y="3022"/>
                </a:cubicBezTo>
                <a:cubicBezTo>
                  <a:pt x="82086" y="3022"/>
                  <a:pt x="81224" y="3097"/>
                  <a:pt x="80373" y="3246"/>
                </a:cubicBezTo>
                <a:lnTo>
                  <a:pt x="81276" y="2349"/>
                </a:lnTo>
                <a:lnTo>
                  <a:pt x="81147" y="2222"/>
                </a:lnTo>
                <a:lnTo>
                  <a:pt x="80116" y="3246"/>
                </a:lnTo>
                <a:lnTo>
                  <a:pt x="79087" y="2222"/>
                </a:lnTo>
                <a:lnTo>
                  <a:pt x="78958" y="2349"/>
                </a:lnTo>
                <a:lnTo>
                  <a:pt x="79944" y="3329"/>
                </a:lnTo>
                <a:cubicBezTo>
                  <a:pt x="78772" y="3572"/>
                  <a:pt x="77628" y="3962"/>
                  <a:pt x="76552" y="4494"/>
                </a:cubicBezTo>
                <a:cubicBezTo>
                  <a:pt x="76500" y="4514"/>
                  <a:pt x="76455" y="4538"/>
                  <a:pt x="76405" y="4564"/>
                </a:cubicBezTo>
                <a:cubicBezTo>
                  <a:pt x="75784" y="4047"/>
                  <a:pt x="75150" y="3643"/>
                  <a:pt x="74644" y="3355"/>
                </a:cubicBezTo>
                <a:cubicBezTo>
                  <a:pt x="74478" y="3265"/>
                  <a:pt x="74311" y="3176"/>
                  <a:pt x="74145" y="3087"/>
                </a:cubicBezTo>
                <a:lnTo>
                  <a:pt x="74036" y="2984"/>
                </a:lnTo>
                <a:lnTo>
                  <a:pt x="75067" y="1953"/>
                </a:lnTo>
                <a:lnTo>
                  <a:pt x="74939" y="1825"/>
                </a:lnTo>
                <a:lnTo>
                  <a:pt x="73908" y="2856"/>
                </a:lnTo>
                <a:lnTo>
                  <a:pt x="72877" y="1825"/>
                </a:lnTo>
                <a:lnTo>
                  <a:pt x="72756" y="1953"/>
                </a:lnTo>
                <a:lnTo>
                  <a:pt x="73639" y="2836"/>
                </a:lnTo>
                <a:cubicBezTo>
                  <a:pt x="71796" y="1965"/>
                  <a:pt x="69793" y="1441"/>
                  <a:pt x="67749" y="1261"/>
                </a:cubicBezTo>
                <a:lnTo>
                  <a:pt x="68679" y="334"/>
                </a:lnTo>
                <a:lnTo>
                  <a:pt x="68550" y="206"/>
                </a:lnTo>
                <a:lnTo>
                  <a:pt x="67519" y="1235"/>
                </a:lnTo>
                <a:lnTo>
                  <a:pt x="66496" y="206"/>
                </a:lnTo>
                <a:lnTo>
                  <a:pt x="66367" y="334"/>
                </a:lnTo>
                <a:lnTo>
                  <a:pt x="67258" y="1223"/>
                </a:lnTo>
                <a:cubicBezTo>
                  <a:pt x="66904" y="1203"/>
                  <a:pt x="66549" y="1192"/>
                  <a:pt x="66194" y="1192"/>
                </a:cubicBezTo>
                <a:cubicBezTo>
                  <a:pt x="64663" y="1192"/>
                  <a:pt x="63132" y="1384"/>
                  <a:pt x="61657" y="1773"/>
                </a:cubicBezTo>
                <a:lnTo>
                  <a:pt x="62373" y="1057"/>
                </a:lnTo>
                <a:lnTo>
                  <a:pt x="62245" y="928"/>
                </a:lnTo>
                <a:lnTo>
                  <a:pt x="61305" y="1864"/>
                </a:lnTo>
                <a:cubicBezTo>
                  <a:pt x="61259" y="1882"/>
                  <a:pt x="61214" y="1896"/>
                  <a:pt x="61164" y="1908"/>
                </a:cubicBezTo>
                <a:lnTo>
                  <a:pt x="60183" y="928"/>
                </a:lnTo>
                <a:lnTo>
                  <a:pt x="60056" y="1057"/>
                </a:lnTo>
                <a:lnTo>
                  <a:pt x="60971" y="1965"/>
                </a:lnTo>
                <a:cubicBezTo>
                  <a:pt x="59902" y="2292"/>
                  <a:pt x="58865" y="2721"/>
                  <a:pt x="57887" y="3259"/>
                </a:cubicBezTo>
                <a:cubicBezTo>
                  <a:pt x="57802" y="3303"/>
                  <a:pt x="57719" y="3355"/>
                  <a:pt x="57636" y="3400"/>
                </a:cubicBezTo>
                <a:cubicBezTo>
                  <a:pt x="57226" y="3169"/>
                  <a:pt x="56811" y="2971"/>
                  <a:pt x="56389" y="2830"/>
                </a:cubicBezTo>
                <a:cubicBezTo>
                  <a:pt x="56177" y="2753"/>
                  <a:pt x="55973" y="2695"/>
                  <a:pt x="55761" y="2638"/>
                </a:cubicBezTo>
                <a:lnTo>
                  <a:pt x="55722" y="2600"/>
                </a:lnTo>
                <a:lnTo>
                  <a:pt x="56753" y="1569"/>
                </a:lnTo>
                <a:lnTo>
                  <a:pt x="56625" y="1441"/>
                </a:lnTo>
                <a:lnTo>
                  <a:pt x="55595" y="2472"/>
                </a:lnTo>
                <a:lnTo>
                  <a:pt x="54564" y="1441"/>
                </a:lnTo>
                <a:lnTo>
                  <a:pt x="54436" y="1569"/>
                </a:lnTo>
                <a:lnTo>
                  <a:pt x="55415" y="2549"/>
                </a:lnTo>
                <a:cubicBezTo>
                  <a:pt x="54521" y="2346"/>
                  <a:pt x="53604" y="2268"/>
                  <a:pt x="52692" y="2268"/>
                </a:cubicBezTo>
                <a:cubicBezTo>
                  <a:pt x="51358" y="2268"/>
                  <a:pt x="50034" y="2435"/>
                  <a:pt x="48803" y="2626"/>
                </a:cubicBezTo>
                <a:lnTo>
                  <a:pt x="48777" y="2600"/>
                </a:lnTo>
                <a:lnTo>
                  <a:pt x="49808" y="1569"/>
                </a:lnTo>
                <a:lnTo>
                  <a:pt x="49680" y="1441"/>
                </a:lnTo>
                <a:lnTo>
                  <a:pt x="48649" y="2472"/>
                </a:lnTo>
                <a:lnTo>
                  <a:pt x="47624" y="1441"/>
                </a:lnTo>
                <a:lnTo>
                  <a:pt x="47497" y="1569"/>
                </a:lnTo>
                <a:lnTo>
                  <a:pt x="48522" y="2600"/>
                </a:lnTo>
                <a:lnTo>
                  <a:pt x="48445" y="2676"/>
                </a:lnTo>
                <a:cubicBezTo>
                  <a:pt x="46902" y="2919"/>
                  <a:pt x="45296" y="3232"/>
                  <a:pt x="43855" y="3938"/>
                </a:cubicBezTo>
                <a:cubicBezTo>
                  <a:pt x="43266" y="3540"/>
                  <a:pt x="42684" y="3246"/>
                  <a:pt x="42217" y="3034"/>
                </a:cubicBezTo>
                <a:cubicBezTo>
                  <a:pt x="41180" y="2567"/>
                  <a:pt x="40091" y="2222"/>
                  <a:pt x="38971" y="1997"/>
                </a:cubicBezTo>
                <a:lnTo>
                  <a:pt x="39912" y="1057"/>
                </a:lnTo>
                <a:lnTo>
                  <a:pt x="39783" y="928"/>
                </a:lnTo>
                <a:lnTo>
                  <a:pt x="38760" y="1953"/>
                </a:lnTo>
                <a:lnTo>
                  <a:pt x="38753" y="1953"/>
                </a:lnTo>
                <a:lnTo>
                  <a:pt x="37729" y="928"/>
                </a:lnTo>
                <a:lnTo>
                  <a:pt x="37600" y="1057"/>
                </a:lnTo>
                <a:lnTo>
                  <a:pt x="38445" y="1902"/>
                </a:lnTo>
                <a:cubicBezTo>
                  <a:pt x="37553" y="1752"/>
                  <a:pt x="36648" y="1677"/>
                  <a:pt x="35743" y="1677"/>
                </a:cubicBezTo>
                <a:cubicBezTo>
                  <a:pt x="34526" y="1677"/>
                  <a:pt x="33308" y="1812"/>
                  <a:pt x="32122" y="2080"/>
                </a:cubicBezTo>
                <a:lnTo>
                  <a:pt x="32986" y="1217"/>
                </a:lnTo>
                <a:lnTo>
                  <a:pt x="32858" y="1096"/>
                </a:lnTo>
                <a:lnTo>
                  <a:pt x="31827" y="2119"/>
                </a:lnTo>
                <a:lnTo>
                  <a:pt x="30796" y="1096"/>
                </a:lnTo>
                <a:lnTo>
                  <a:pt x="30669" y="1217"/>
                </a:lnTo>
                <a:lnTo>
                  <a:pt x="31647" y="2196"/>
                </a:lnTo>
                <a:cubicBezTo>
                  <a:pt x="30418" y="2517"/>
                  <a:pt x="29235" y="2977"/>
                  <a:pt x="28128" y="3586"/>
                </a:cubicBezTo>
                <a:cubicBezTo>
                  <a:pt x="27546" y="3117"/>
                  <a:pt x="26988" y="2772"/>
                  <a:pt x="26604" y="2555"/>
                </a:cubicBezTo>
                <a:cubicBezTo>
                  <a:pt x="25694" y="2042"/>
                  <a:pt x="24722" y="1646"/>
                  <a:pt x="23723" y="1351"/>
                </a:cubicBezTo>
                <a:lnTo>
                  <a:pt x="24734" y="340"/>
                </a:lnTo>
                <a:lnTo>
                  <a:pt x="24607" y="212"/>
                </a:lnTo>
                <a:lnTo>
                  <a:pt x="23582" y="1235"/>
                </a:lnTo>
                <a:lnTo>
                  <a:pt x="22553" y="212"/>
                </a:lnTo>
                <a:lnTo>
                  <a:pt x="22424" y="340"/>
                </a:lnTo>
                <a:lnTo>
                  <a:pt x="23333" y="1243"/>
                </a:lnTo>
                <a:cubicBezTo>
                  <a:pt x="22088" y="919"/>
                  <a:pt x="20797" y="756"/>
                  <a:pt x="19506" y="756"/>
                </a:cubicBezTo>
                <a:cubicBezTo>
                  <a:pt x="18526" y="756"/>
                  <a:pt x="17547" y="850"/>
                  <a:pt x="16586" y="1037"/>
                </a:cubicBezTo>
                <a:lnTo>
                  <a:pt x="17495" y="129"/>
                </a:lnTo>
                <a:lnTo>
                  <a:pt x="17374" y="0"/>
                </a:lnTo>
                <a:lnTo>
                  <a:pt x="16343" y="1031"/>
                </a:lnTo>
                <a:lnTo>
                  <a:pt x="1531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41ED7F22-4CC4-B1B3-3571-4C2A4F978AE0}"/>
              </a:ext>
            </a:extLst>
          </p:cNvPr>
          <p:cNvSpPr/>
          <p:nvPr/>
        </p:nvSpPr>
        <p:spPr>
          <a:xfrm>
            <a:off x="6444" y="134736"/>
            <a:ext cx="12192000" cy="746492"/>
          </a:xfrm>
          <a:prstGeom prst="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733" b="1" i="0" u="sng" strike="noStrike" kern="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Let’s read</a:t>
            </a:r>
          </a:p>
        </p:txBody>
      </p:sp>
      <p:sp>
        <p:nvSpPr>
          <p:cNvPr id="950" name="Rectangle 949">
            <a:extLst>
              <a:ext uri="{FF2B5EF4-FFF2-40B4-BE49-F238E27FC236}">
                <a16:creationId xmlns:a16="http://schemas.microsoft.com/office/drawing/2014/main" id="{C859C2FD-797A-4ED5-EF12-CCEDC3E613E7}"/>
              </a:ext>
            </a:extLst>
          </p:cNvPr>
          <p:cNvSpPr/>
          <p:nvPr/>
        </p:nvSpPr>
        <p:spPr>
          <a:xfrm>
            <a:off x="341131" y="1081541"/>
            <a:ext cx="5268104" cy="9320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Arial"/>
              </a:rPr>
              <a:t>Treasure and Car Crash p272-288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rgbClr val="212529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952" name="Rectangle 951">
            <a:extLst>
              <a:ext uri="{FF2B5EF4-FFF2-40B4-BE49-F238E27FC236}">
                <a16:creationId xmlns:a16="http://schemas.microsoft.com/office/drawing/2014/main" id="{E3966F4E-9073-888A-951F-91FD48CFBFF5}"/>
              </a:ext>
            </a:extLst>
          </p:cNvPr>
          <p:cNvSpPr/>
          <p:nvPr/>
        </p:nvSpPr>
        <p:spPr>
          <a:xfrm>
            <a:off x="369176" y="2140085"/>
            <a:ext cx="6021895" cy="4443964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As we read, consider: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Why do you think ‘Treasure’ was chosen for the name of this section?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Open Sans"/>
              <a:cs typeface="Open San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Why do you this Ravi reacts so negatively towards Erik? Does this make him a bad friend?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p.285 What does the last line of this poem mean? How does this poem capture what county lines are?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chemeClr val="tx1"/>
                </a:solidFill>
              </a:rPr>
              <a:t>What are your predictions for the next section titled ‘The Plan’?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212529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Arial"/>
            </a:endParaRPr>
          </a:p>
        </p:txBody>
      </p:sp>
      <p:pic>
        <p:nvPicPr>
          <p:cNvPr id="1026" name="Picture 2" descr="Crossing the Line by Tia Fisher">
            <a:extLst>
              <a:ext uri="{FF2B5EF4-FFF2-40B4-BE49-F238E27FC236}">
                <a16:creationId xmlns:a16="http://schemas.microsoft.com/office/drawing/2014/main" id="{8B1A65E5-AF49-2069-6538-57204B3D40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7653">
            <a:off x="7103575" y="281860"/>
            <a:ext cx="3971925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551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>
          <a:xfrm>
            <a:off x="0" y="177811"/>
            <a:ext cx="12192000" cy="746492"/>
          </a:xfrm>
          <a:prstGeom prst="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733" b="1" i="0" u="sng" strike="noStrike" kern="0" cap="none" spc="0" normalizeH="0" baseline="0" noProof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Let’s read:</a:t>
            </a:r>
          </a:p>
        </p:txBody>
      </p:sp>
      <p:sp>
        <p:nvSpPr>
          <p:cNvPr id="87" name="Rectangle 86"/>
          <p:cNvSpPr/>
          <p:nvPr/>
        </p:nvSpPr>
        <p:spPr>
          <a:xfrm>
            <a:off x="433908" y="978065"/>
            <a:ext cx="5309324" cy="14653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The Plan </a:t>
            </a: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600" b="0" i="0" u="none" strike="noStrike" kern="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pages 289-306</a:t>
            </a:r>
          </a:p>
        </p:txBody>
      </p:sp>
      <p:sp>
        <p:nvSpPr>
          <p:cNvPr id="88" name="Rectangle 87"/>
          <p:cNvSpPr/>
          <p:nvPr/>
        </p:nvSpPr>
        <p:spPr>
          <a:xfrm>
            <a:off x="433312" y="2694679"/>
            <a:ext cx="5278700" cy="3847255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+mn-ea"/>
              <a:cs typeface="+mn-cs"/>
              <a:sym typeface="Arial"/>
            </a:endParaRPr>
          </a:p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Arial"/>
              </a:rPr>
              <a:t>As we read, consider: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Open Sans"/>
              <a:cs typeface="Open Sans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What two events have clashed on Monday?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What happened to Mikey?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What happened between Ravi and Erik?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Do you think Erik is in control? Why do you think this?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Has the threat gone away for Erik?</a:t>
            </a:r>
          </a:p>
          <a:p>
            <a:pPr lvl="0"/>
            <a:br>
              <a:rPr lang="en-GB" sz="2400" dirty="0">
                <a:solidFill>
                  <a:schemeClr val="tx1"/>
                </a:solidFill>
              </a:rPr>
            </a:b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Open Sans"/>
              <a:cs typeface="Open Sans"/>
            </a:endParaRPr>
          </a:p>
        </p:txBody>
      </p:sp>
      <p:pic>
        <p:nvPicPr>
          <p:cNvPr id="1026" name="Picture 2" descr="country lines tia fisher - Google Search">
            <a:extLst>
              <a:ext uri="{FF2B5EF4-FFF2-40B4-BE49-F238E27FC236}">
                <a16:creationId xmlns:a16="http://schemas.microsoft.com/office/drawing/2014/main" id="{0C452D02-C38F-F94F-C4CF-F86CDD4863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7861">
            <a:off x="7501471" y="518279"/>
            <a:ext cx="3826519" cy="5831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28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616A7-BAF4-D6FC-139D-C0BC5A969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p295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F92044AB-A180-9C86-2A93-892810962F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95375" y="5299166"/>
            <a:ext cx="911887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oc-grotesk"/>
                <a:ea typeface="Open Sans"/>
                <a:cs typeface="Open Sans"/>
              </a:rPr>
              <a:t>Would you have guessed it was a gun if the poem wasn’t in that shape?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latin typeface="roc-grotesk"/>
                <a:ea typeface="Open Sans"/>
                <a:cs typeface="Open Sans"/>
              </a:rPr>
              <a:t>What difference does the shape make to how you feel when you read the poem? </a:t>
            </a:r>
            <a:endParaRPr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Open Sans"/>
              <a:cs typeface="Open San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DDE2F3-DCFD-B809-A74B-412CB84DCC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4612" y="1204891"/>
            <a:ext cx="6312576" cy="387692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D6B4956-E34A-986A-E2CC-B1C86916875E}"/>
              </a:ext>
            </a:extLst>
          </p:cNvPr>
          <p:cNvSpPr/>
          <p:nvPr/>
        </p:nvSpPr>
        <p:spPr>
          <a:xfrm>
            <a:off x="1399346" y="6279260"/>
            <a:ext cx="9296949" cy="278188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000" b="1" u="sng" kern="0" dirty="0">
                <a:solidFill>
                  <a:srgbClr val="212529"/>
                </a:solidFill>
                <a:latin typeface="Century Gothic"/>
                <a:sym typeface="Arial"/>
              </a:rPr>
              <a:t>DQ: How has the story been structured for effect?</a:t>
            </a:r>
            <a:endParaRPr lang="en-GB" sz="2000" b="1" u="sng" kern="0">
              <a:solidFill>
                <a:srgbClr val="21252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53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Sarah Crossan Collection 4 Books Set - Ages 12 years and up - Paperbac —  Books2Door">
            <a:extLst>
              <a:ext uri="{FF2B5EF4-FFF2-40B4-BE49-F238E27FC236}">
                <a16:creationId xmlns:a16="http://schemas.microsoft.com/office/drawing/2014/main" id="{83CEAE48-6118-1190-34F9-9A613FFE10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67306" y="2843181"/>
            <a:ext cx="1560576" cy="156057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AC1F5C-FC93-2EB7-4131-6D85BBC0F3D5}"/>
              </a:ext>
            </a:extLst>
          </p:cNvPr>
          <p:cNvSpPr txBox="1"/>
          <p:nvPr/>
        </p:nvSpPr>
        <p:spPr>
          <a:xfrm>
            <a:off x="484169" y="308592"/>
            <a:ext cx="11326849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dirty="0">
                <a:latin typeface="Century Gothic"/>
                <a:ea typeface="Open Sans"/>
                <a:cs typeface="Open Sans"/>
              </a:rPr>
              <a:t>On this podcast (</a:t>
            </a:r>
            <a:r>
              <a:rPr lang="en-GB" sz="2400" dirty="0">
                <a:ea typeface="+mn-lt"/>
                <a:cs typeface="+mn-lt"/>
              </a:rPr>
              <a:t>https://www.writeandwrong.co.uk/home/episode/1ee2c92d/133-tia-fisher)</a:t>
            </a:r>
            <a:r>
              <a:rPr lang="en-GB" sz="2400" dirty="0">
                <a:latin typeface="Century Gothic"/>
                <a:ea typeface="Open Sans"/>
                <a:cs typeface="Open Sans"/>
              </a:rPr>
              <a:t>, Tia Fisher talks about the fact used to be a poet and says the reason she started writing verse novels is because she enjoyed Sarah Crossan's verse novel books! You might enjoy them too.</a:t>
            </a:r>
            <a:endParaRPr lang="en-GB" sz="2400" dirty="0">
              <a:latin typeface="Century Gothic"/>
            </a:endParaRPr>
          </a:p>
        </p:txBody>
      </p:sp>
      <p:pic>
        <p:nvPicPr>
          <p:cNvPr id="7" name="Picture 6" descr="The Weight of Water : Crossan, Sarah: Amazon.co.uk: Books">
            <a:extLst>
              <a:ext uri="{FF2B5EF4-FFF2-40B4-BE49-F238E27FC236}">
                <a16:creationId xmlns:a16="http://schemas.microsoft.com/office/drawing/2014/main" id="{55616430-FA6D-3F34-01C4-3ED340035F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312" y="1972159"/>
            <a:ext cx="3946902" cy="394690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BB0BAAA-850C-0042-5A50-17621D6EAB74}"/>
              </a:ext>
            </a:extLst>
          </p:cNvPr>
          <p:cNvSpPr/>
          <p:nvPr/>
        </p:nvSpPr>
        <p:spPr>
          <a:xfrm>
            <a:off x="1399346" y="6279260"/>
            <a:ext cx="9296949" cy="278188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000" b="1" u="sng" kern="0" dirty="0">
                <a:solidFill>
                  <a:srgbClr val="212529"/>
                </a:solidFill>
                <a:latin typeface="Century Gothic"/>
                <a:sym typeface="Arial"/>
              </a:rPr>
              <a:t>DQ: How has the story been structured for effect?</a:t>
            </a:r>
            <a:endParaRPr lang="en-GB" sz="2000" b="1" u="sng" kern="0">
              <a:solidFill>
                <a:srgbClr val="21252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894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6">
          <a:extLst>
            <a:ext uri="{FF2B5EF4-FFF2-40B4-BE49-F238E27FC236}">
              <a16:creationId xmlns:a16="http://schemas.microsoft.com/office/drawing/2014/main" id="{BEC2B50C-DBBD-258E-A790-9870E7851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>
            <a:extLst>
              <a:ext uri="{FF2B5EF4-FFF2-40B4-BE49-F238E27FC236}">
                <a16:creationId xmlns:a16="http://schemas.microsoft.com/office/drawing/2014/main" id="{B2ACB3A5-E3A1-3F7A-4FCA-F51E66F62C2A}"/>
              </a:ext>
            </a:extLst>
          </p:cNvPr>
          <p:cNvSpPr/>
          <p:nvPr/>
        </p:nvSpPr>
        <p:spPr>
          <a:xfrm>
            <a:off x="0" y="177811"/>
            <a:ext cx="12192000" cy="746492"/>
          </a:xfrm>
          <a:prstGeom prst="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733" b="1" i="0" u="sng" strike="noStrike" kern="0" cap="none" spc="0" normalizeH="0" baseline="0" noProof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Let’s read: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EC5112D-9F79-650F-4CE8-EBD09AF20430}"/>
              </a:ext>
            </a:extLst>
          </p:cNvPr>
          <p:cNvSpPr/>
          <p:nvPr/>
        </p:nvSpPr>
        <p:spPr>
          <a:xfrm>
            <a:off x="433907" y="978065"/>
            <a:ext cx="6863363" cy="14653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GB" sz="3600" b="1" kern="0" dirty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Running</a:t>
            </a:r>
            <a:r>
              <a:rPr kumimoji="0" lang="en-GB" sz="3600" b="1" i="0" u="none" strike="noStrike" kern="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 and Crossing the Line</a:t>
            </a: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600" b="0" i="0" u="none" strike="noStrike" kern="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pages 306-330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A054423E-A324-50CE-EBED-5EA57E7F01E3}"/>
              </a:ext>
            </a:extLst>
          </p:cNvPr>
          <p:cNvSpPr/>
          <p:nvPr/>
        </p:nvSpPr>
        <p:spPr>
          <a:xfrm>
            <a:off x="433908" y="2694679"/>
            <a:ext cx="5278700" cy="3847255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+mn-ea"/>
              <a:cs typeface="+mn-cs"/>
              <a:sym typeface="Arial"/>
            </a:endParaRPr>
          </a:p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Arial"/>
              </a:rPr>
              <a:t>As we read, consider: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Open Sans"/>
              <a:cs typeface="Open Sans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What did Erik do with the gun?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P.311 Who does Erik think is waiting in the car for him?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Why is Erik scared when he see Travis and Ben at the Districts?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What did Ravi tell Erik to hide under his sticking plasters? Why?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Why do Erik and Mum go to stay with Ravi’s family?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What do Erik and his Mum have to do?</a:t>
            </a:r>
            <a:br>
              <a:rPr lang="en-GB" sz="2000" dirty="0">
                <a:solidFill>
                  <a:schemeClr val="tx1"/>
                </a:solidFill>
              </a:rPr>
            </a:b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Open Sans"/>
              <a:cs typeface="Open Sans"/>
            </a:endParaRPr>
          </a:p>
        </p:txBody>
      </p:sp>
      <p:pic>
        <p:nvPicPr>
          <p:cNvPr id="1026" name="Picture 2" descr="country lines tia fisher - Google Search">
            <a:extLst>
              <a:ext uri="{FF2B5EF4-FFF2-40B4-BE49-F238E27FC236}">
                <a16:creationId xmlns:a16="http://schemas.microsoft.com/office/drawing/2014/main" id="{7A9EBDFF-D211-A7B0-FF85-3051F726A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7861">
            <a:off x="7501471" y="518279"/>
            <a:ext cx="3826519" cy="5831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495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6">
          <a:extLst>
            <a:ext uri="{FF2B5EF4-FFF2-40B4-BE49-F238E27FC236}">
              <a16:creationId xmlns:a16="http://schemas.microsoft.com/office/drawing/2014/main" id="{2B351F7E-9BDD-4289-F8CD-93F31DA69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>
            <a:extLst>
              <a:ext uri="{FF2B5EF4-FFF2-40B4-BE49-F238E27FC236}">
                <a16:creationId xmlns:a16="http://schemas.microsoft.com/office/drawing/2014/main" id="{6F2963FD-EB87-6DAC-57BA-BAB1FB8A6286}"/>
              </a:ext>
            </a:extLst>
          </p:cNvPr>
          <p:cNvSpPr/>
          <p:nvPr/>
        </p:nvSpPr>
        <p:spPr>
          <a:xfrm>
            <a:off x="0" y="177811"/>
            <a:ext cx="12192000" cy="746492"/>
          </a:xfrm>
          <a:prstGeom prst="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733" b="1" i="0" u="sng" strike="noStrike" kern="0" cap="none" spc="0" normalizeH="0" baseline="0" noProof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Let’s read: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00449360-613F-BC80-2845-FF2F20038CC5}"/>
              </a:ext>
            </a:extLst>
          </p:cNvPr>
          <p:cNvSpPr/>
          <p:nvPr/>
        </p:nvSpPr>
        <p:spPr>
          <a:xfrm>
            <a:off x="433907" y="978065"/>
            <a:ext cx="6863363" cy="14653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GB" sz="3600" b="1" kern="0" dirty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Running</a:t>
            </a:r>
            <a:endParaRPr kumimoji="0" lang="en-GB" sz="3600" b="1" i="0" u="none" strike="noStrike" kern="0" cap="none" spc="0" normalizeH="0" baseline="0" noProof="0" dirty="0">
              <a:ln>
                <a:noFill/>
              </a:ln>
              <a:solidFill>
                <a:srgbClr val="212529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Arial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600" b="0" i="0" u="none" strike="noStrike" kern="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pages 331-332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1736A418-C792-DFB8-7C78-9B0358E9F97D}"/>
              </a:ext>
            </a:extLst>
          </p:cNvPr>
          <p:cNvSpPr/>
          <p:nvPr/>
        </p:nvSpPr>
        <p:spPr>
          <a:xfrm>
            <a:off x="433908" y="2694679"/>
            <a:ext cx="5278700" cy="3847255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+mn-ea"/>
              <a:cs typeface="+mn-cs"/>
              <a:sym typeface="Arial"/>
            </a:endParaRPr>
          </a:p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Arial"/>
              </a:rPr>
              <a:t>As we read, consider: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Open Sans"/>
              <a:cs typeface="Open Sans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Is this the end of the story?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What do you think will be in the next section, ‘Roll the credits’?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Where do you normally see ‘the credits’ rolling?  Do you ever keep watching to read them?</a:t>
            </a:r>
            <a:br>
              <a:rPr lang="en-GB" sz="2000" dirty="0">
                <a:solidFill>
                  <a:schemeClr val="tx1"/>
                </a:solidFill>
              </a:rPr>
            </a:b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Open Sans"/>
              <a:cs typeface="Open Sans"/>
            </a:endParaRPr>
          </a:p>
        </p:txBody>
      </p:sp>
      <p:pic>
        <p:nvPicPr>
          <p:cNvPr id="1026" name="Picture 2" descr="country lines tia fisher - Google Search">
            <a:extLst>
              <a:ext uri="{FF2B5EF4-FFF2-40B4-BE49-F238E27FC236}">
                <a16:creationId xmlns:a16="http://schemas.microsoft.com/office/drawing/2014/main" id="{70DE8A7E-4046-1522-13E9-EB016A6587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7861">
            <a:off x="7501471" y="518279"/>
            <a:ext cx="3826519" cy="5831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8132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6">
          <a:extLst>
            <a:ext uri="{FF2B5EF4-FFF2-40B4-BE49-F238E27FC236}">
              <a16:creationId xmlns:a16="http://schemas.microsoft.com/office/drawing/2014/main" id="{8DC645D5-0110-405A-90D9-F38D5E754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>
            <a:extLst>
              <a:ext uri="{FF2B5EF4-FFF2-40B4-BE49-F238E27FC236}">
                <a16:creationId xmlns:a16="http://schemas.microsoft.com/office/drawing/2014/main" id="{5A83CCE9-C3F1-64D2-8A23-86C3A4D9ADA5}"/>
              </a:ext>
            </a:extLst>
          </p:cNvPr>
          <p:cNvSpPr/>
          <p:nvPr/>
        </p:nvSpPr>
        <p:spPr>
          <a:xfrm>
            <a:off x="0" y="177811"/>
            <a:ext cx="12192000" cy="746492"/>
          </a:xfrm>
          <a:prstGeom prst="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733" b="1" i="0" u="sng" strike="noStrike" kern="0" cap="none" spc="0" normalizeH="0" baseline="0" noProof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Let’s read: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34761A2F-58DD-A8C8-B800-5FD0DD7045E4}"/>
              </a:ext>
            </a:extLst>
          </p:cNvPr>
          <p:cNvSpPr/>
          <p:nvPr/>
        </p:nvSpPr>
        <p:spPr>
          <a:xfrm>
            <a:off x="433908" y="1076817"/>
            <a:ext cx="6863363" cy="14653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GB" sz="3600" b="1" kern="0" dirty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Roll the credits</a:t>
            </a:r>
            <a:endParaRPr kumimoji="0" lang="en-GB" sz="3600" b="1" i="0" u="none" strike="noStrike" kern="0" cap="none" spc="0" normalizeH="0" baseline="0" noProof="0" dirty="0">
              <a:ln>
                <a:noFill/>
              </a:ln>
              <a:solidFill>
                <a:srgbClr val="212529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  <a:sym typeface="Arial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GB" sz="3600" b="0" i="0" u="none" strike="noStrike" kern="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  <a:sym typeface="Arial"/>
              </a:rPr>
              <a:t>pages 334-344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E4A2F35-0D08-51A5-BB23-E1A189FECBA9}"/>
              </a:ext>
            </a:extLst>
          </p:cNvPr>
          <p:cNvSpPr/>
          <p:nvPr/>
        </p:nvSpPr>
        <p:spPr>
          <a:xfrm>
            <a:off x="433908" y="2694679"/>
            <a:ext cx="5278700" cy="3847255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+mn-ea"/>
              <a:cs typeface="+mn-cs"/>
              <a:sym typeface="Arial"/>
            </a:endParaRPr>
          </a:p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/>
                <a:ea typeface="+mn-ea"/>
                <a:cs typeface="+mn-cs"/>
                <a:sym typeface="Arial"/>
              </a:rPr>
              <a:t>As we read, consider: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/>
              <a:ea typeface="Open Sans"/>
              <a:cs typeface="Open Sans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P334-335 Is </a:t>
            </a:r>
            <a:r>
              <a:rPr lang="en-GB" sz="2000" i="1" dirty="0">
                <a:solidFill>
                  <a:schemeClr val="tx1"/>
                </a:solidFill>
              </a:rPr>
              <a:t>this</a:t>
            </a:r>
            <a:r>
              <a:rPr lang="en-GB" sz="2000" dirty="0">
                <a:solidFill>
                  <a:schemeClr val="tx1"/>
                </a:solidFill>
              </a:rPr>
              <a:t> the real end of Erik’s story?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Who do the police think stabbed Fritz?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Why do you think Erik feels sick?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Why was Trygg attacked?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Can you see another example of </a:t>
            </a:r>
            <a:r>
              <a:rPr lang="en-GB" sz="2000" b="1" dirty="0">
                <a:solidFill>
                  <a:schemeClr val="tx1"/>
                </a:solidFill>
              </a:rPr>
              <a:t>foreshadowing </a:t>
            </a:r>
            <a:r>
              <a:rPr lang="en-GB" sz="2000" dirty="0">
                <a:solidFill>
                  <a:schemeClr val="tx1"/>
                </a:solidFill>
              </a:rPr>
              <a:t>on p.339?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P.344 Why does Erik feel so exposed?</a:t>
            </a:r>
          </a:p>
        </p:txBody>
      </p:sp>
      <p:pic>
        <p:nvPicPr>
          <p:cNvPr id="1026" name="Picture 2" descr="country lines tia fisher - Google Search">
            <a:extLst>
              <a:ext uri="{FF2B5EF4-FFF2-40B4-BE49-F238E27FC236}">
                <a16:creationId xmlns:a16="http://schemas.microsoft.com/office/drawing/2014/main" id="{DED334CC-C8D3-4D85-6155-0BADE2C12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7861">
            <a:off x="7501471" y="518279"/>
            <a:ext cx="3826519" cy="5831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036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7a90365-d75f-4447-904c-f597f71a8a7d" xsi:nil="true"/>
    <lcf76f155ced4ddcb4097134ff3c332f xmlns="87975479-20cf-4e88-ade4-edcc58deade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B9046F9E6A1948AAED0DE7929063DA" ma:contentTypeVersion="19" ma:contentTypeDescription="Create a new document." ma:contentTypeScope="" ma:versionID="8a87020a4283d69254d0d6203cbf30cc">
  <xsd:schema xmlns:xsd="http://www.w3.org/2001/XMLSchema" xmlns:xs="http://www.w3.org/2001/XMLSchema" xmlns:p="http://schemas.microsoft.com/office/2006/metadata/properties" xmlns:ns2="87975479-20cf-4e88-ade4-edcc58deadef" xmlns:ns3="17a90365-d75f-4447-904c-f597f71a8a7d" targetNamespace="http://schemas.microsoft.com/office/2006/metadata/properties" ma:root="true" ma:fieldsID="508650e8b06829b1e0542ee76cd496e9" ns2:_="" ns3:_="">
    <xsd:import namespace="87975479-20cf-4e88-ade4-edcc58deadef"/>
    <xsd:import namespace="17a90365-d75f-4447-904c-f597f71a8a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975479-20cf-4e88-ade4-edcc58dead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0d17afa-19d8-47aa-8dab-4b3c635895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a90365-d75f-4447-904c-f597f71a8a7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71da03e-1713-44f3-b7de-7be9b280ea18}" ma:internalName="TaxCatchAll" ma:showField="CatchAllData" ma:web="17a90365-d75f-4447-904c-f597f71a8a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D0B95D-46BD-4E78-8EDF-41FD96A2EE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A9275D-359F-4099-900E-DD94489F5CE6}">
  <ds:schemaRefs>
    <ds:schemaRef ds:uri="http://schemas.microsoft.com/office/2006/metadata/properties"/>
    <ds:schemaRef ds:uri="http://schemas.microsoft.com/office/infopath/2007/PartnerControls"/>
    <ds:schemaRef ds:uri="17a90365-d75f-4447-904c-f597f71a8a7d"/>
    <ds:schemaRef ds:uri="87975479-20cf-4e88-ade4-edcc58deadef"/>
  </ds:schemaRefs>
</ds:datastoreItem>
</file>

<file path=customXml/itemProps3.xml><?xml version="1.0" encoding="utf-8"?>
<ds:datastoreItem xmlns:ds="http://schemas.openxmlformats.org/officeDocument/2006/customXml" ds:itemID="{95D7338A-5629-417B-A6BF-6C63DC0694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975479-20cf-4e88-ade4-edcc58deadef"/>
    <ds:schemaRef ds:uri="17a90365-d75f-4447-904c-f597f71a8a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1123</TotalTime>
  <Words>981</Words>
  <Application>Microsoft Office PowerPoint</Application>
  <PresentationFormat>Widescreen</PresentationFormat>
  <Paragraphs>121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8" baseType="lpstr">
      <vt:lpstr>Aptos</vt:lpstr>
      <vt:lpstr>Aptos Display</vt:lpstr>
      <vt:lpstr>Arial</vt:lpstr>
      <vt:lpstr>Bebas Neue</vt:lpstr>
      <vt:lpstr>Century Gothic</vt:lpstr>
      <vt:lpstr>Inter</vt:lpstr>
      <vt:lpstr>Mission Accomplished DEMO</vt:lpstr>
      <vt:lpstr>Open Sans</vt:lpstr>
      <vt:lpstr>Roboto</vt:lpstr>
      <vt:lpstr>roc-grotesk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p295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Repeat Quiz:  In your own words, bullet point how Erik attempts to leave the gang.  Remember to include how Ravi and Erik’s Mum are involved.</vt:lpstr>
      <vt:lpstr>PowerPoint Presentation</vt:lpstr>
      <vt:lpstr>PowerPoint Presentation</vt:lpstr>
      <vt:lpstr>How has the story been structured to interest us as readers?</vt:lpstr>
      <vt:lpstr>Exit Ticket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Starter:  What does the phrase ‘crossing the line’ mean to you?  What ideas can you take from the front cover? Consider colours, images and the text</dc:title>
  <dc:creator>Nicola Taylor</dc:creator>
  <cp:lastModifiedBy>Tia Fisher</cp:lastModifiedBy>
  <cp:revision>290</cp:revision>
  <dcterms:created xsi:type="dcterms:W3CDTF">2024-04-09T09:17:21Z</dcterms:created>
  <dcterms:modified xsi:type="dcterms:W3CDTF">2025-07-20T19:56:48Z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0x0101009BB9046F9E6A1948AAED0DE7929063DA</vt:lpwstr>
  </property>
  <property fmtid="{D5CDD505-2E9C-101B-9397-08002B2CF9AE}" pid="3" name="MediaServiceImageTags">
    <vt:lpwstr/>
  </property>
</Properties>
</file>