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11" r:id="rId5"/>
  </p:sldMasterIdLst>
  <p:notesMasterIdLst>
    <p:notesMasterId r:id="rId25"/>
  </p:notesMasterIdLst>
  <p:sldIdLst>
    <p:sldId id="296" r:id="rId6"/>
    <p:sldId id="259" r:id="rId7"/>
    <p:sldId id="295" r:id="rId8"/>
    <p:sldId id="300" r:id="rId9"/>
    <p:sldId id="297" r:id="rId10"/>
    <p:sldId id="290" r:id="rId11"/>
    <p:sldId id="301" r:id="rId12"/>
    <p:sldId id="302" r:id="rId13"/>
    <p:sldId id="303" r:id="rId14"/>
    <p:sldId id="291" r:id="rId15"/>
    <p:sldId id="292" r:id="rId16"/>
    <p:sldId id="293" r:id="rId17"/>
    <p:sldId id="426" r:id="rId18"/>
    <p:sldId id="427" r:id="rId19"/>
    <p:sldId id="257" r:id="rId20"/>
    <p:sldId id="304" r:id="rId21"/>
    <p:sldId id="305" r:id="rId22"/>
    <p:sldId id="307" r:id="rId23"/>
    <p:sldId id="3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0F55B-937B-4C7B-BD99-473EFB52BD5E}" v="24" dt="2025-07-20T20:15:29.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73141" autoAdjust="0"/>
  </p:normalViewPr>
  <p:slideViewPr>
    <p:cSldViewPr snapToGrid="0">
      <p:cViewPr varScale="1">
        <p:scale>
          <a:sx n="75" d="100"/>
          <a:sy n="75" d="100"/>
        </p:scale>
        <p:origin x="17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 Fisher" userId="608e0651b5ea7ce6" providerId="LiveId" clId="{BE80F55B-937B-4C7B-BD99-473EFB52BD5E}"/>
    <pc:docChg chg="undo redo custSel addSld delSld modSld sldOrd">
      <pc:chgData name="Tia Fisher" userId="608e0651b5ea7ce6" providerId="LiveId" clId="{BE80F55B-937B-4C7B-BD99-473EFB52BD5E}" dt="2025-07-20T20:15:29.195" v="1466"/>
      <pc:docMkLst>
        <pc:docMk/>
      </pc:docMkLst>
      <pc:sldChg chg="addSp delSp modSp del mod">
        <pc:chgData name="Tia Fisher" userId="608e0651b5ea7ce6" providerId="LiveId" clId="{BE80F55B-937B-4C7B-BD99-473EFB52BD5E}" dt="2025-07-20T16:38:56.362" v="97" actId="2696"/>
        <pc:sldMkLst>
          <pc:docMk/>
          <pc:sldMk cId="1161549328" sldId="256"/>
        </pc:sldMkLst>
        <pc:spChg chg="mod">
          <ac:chgData name="Tia Fisher" userId="608e0651b5ea7ce6" providerId="LiveId" clId="{BE80F55B-937B-4C7B-BD99-473EFB52BD5E}" dt="2025-07-20T16:15:38.206" v="80" actId="2710"/>
          <ac:spMkLst>
            <pc:docMk/>
            <pc:sldMk cId="1161549328" sldId="256"/>
            <ac:spMk id="2" creationId="{CC3B2973-2DC5-0827-FF57-97825EC232F5}"/>
          </ac:spMkLst>
        </pc:spChg>
        <pc:spChg chg="add del">
          <ac:chgData name="Tia Fisher" userId="608e0651b5ea7ce6" providerId="LiveId" clId="{BE80F55B-937B-4C7B-BD99-473EFB52BD5E}" dt="2025-07-20T16:14:51.121" v="10" actId="478"/>
          <ac:spMkLst>
            <pc:docMk/>
            <pc:sldMk cId="1161549328" sldId="256"/>
            <ac:spMk id="4" creationId="{4145621E-819A-EBD9-1DA2-2A003A5DCA9A}"/>
          </ac:spMkLst>
        </pc:spChg>
      </pc:sldChg>
      <pc:sldChg chg="add modNotesTx">
        <pc:chgData name="Tia Fisher" userId="608e0651b5ea7ce6" providerId="LiveId" clId="{BE80F55B-937B-4C7B-BD99-473EFB52BD5E}" dt="2025-07-20T19:35:12.104" v="1294" actId="6549"/>
        <pc:sldMkLst>
          <pc:docMk/>
          <pc:sldMk cId="2558820797" sldId="257"/>
        </pc:sldMkLst>
      </pc:sldChg>
      <pc:sldChg chg="modSp mod ord">
        <pc:chgData name="Tia Fisher" userId="608e0651b5ea7ce6" providerId="LiveId" clId="{BE80F55B-937B-4C7B-BD99-473EFB52BD5E}" dt="2025-07-20T17:18:33.609" v="364" actId="20577"/>
        <pc:sldMkLst>
          <pc:docMk/>
          <pc:sldMk cId="2880831732" sldId="259"/>
        </pc:sldMkLst>
        <pc:spChg chg="mod">
          <ac:chgData name="Tia Fisher" userId="608e0651b5ea7ce6" providerId="LiveId" clId="{BE80F55B-937B-4C7B-BD99-473EFB52BD5E}" dt="2025-07-20T17:18:10.924" v="309" actId="20577"/>
          <ac:spMkLst>
            <pc:docMk/>
            <pc:sldMk cId="2880831732" sldId="259"/>
            <ac:spMk id="221" creationId="{00000000-0000-0000-0000-000000000000}"/>
          </ac:spMkLst>
        </pc:spChg>
        <pc:spChg chg="mod">
          <ac:chgData name="Tia Fisher" userId="608e0651b5ea7ce6" providerId="LiveId" clId="{BE80F55B-937B-4C7B-BD99-473EFB52BD5E}" dt="2025-07-20T17:18:33.609" v="364" actId="20577"/>
          <ac:spMkLst>
            <pc:docMk/>
            <pc:sldMk cId="2880831732" sldId="259"/>
            <ac:spMk id="222" creationId="{00000000-0000-0000-0000-000000000000}"/>
          </ac:spMkLst>
        </pc:spChg>
        <pc:spChg chg="mod">
          <ac:chgData name="Tia Fisher" userId="608e0651b5ea7ce6" providerId="LiveId" clId="{BE80F55B-937B-4C7B-BD99-473EFB52BD5E}" dt="2025-07-20T17:17:35.993" v="268" actId="20577"/>
          <ac:spMkLst>
            <pc:docMk/>
            <pc:sldMk cId="2880831732" sldId="259"/>
            <ac:spMk id="223" creationId="{00000000-0000-0000-0000-000000000000}"/>
          </ac:spMkLst>
        </pc:spChg>
      </pc:sldChg>
      <pc:sldChg chg="modSp add del mod ord setBg">
        <pc:chgData name="Tia Fisher" userId="608e0651b5ea7ce6" providerId="LiveId" clId="{BE80F55B-937B-4C7B-BD99-473EFB52BD5E}" dt="2025-07-20T16:17:29.575" v="96" actId="2696"/>
        <pc:sldMkLst>
          <pc:docMk/>
          <pc:sldMk cId="187328799" sldId="263"/>
        </pc:sldMkLst>
        <pc:spChg chg="mod">
          <ac:chgData name="Tia Fisher" userId="608e0651b5ea7ce6" providerId="LiveId" clId="{BE80F55B-937B-4C7B-BD99-473EFB52BD5E}" dt="2025-07-20T16:16:34.581" v="93" actId="113"/>
          <ac:spMkLst>
            <pc:docMk/>
            <pc:sldMk cId="187328799" sldId="263"/>
            <ac:spMk id="87" creationId="{00000000-0000-0000-0000-000000000000}"/>
          </ac:spMkLst>
        </pc:spChg>
        <pc:spChg chg="mod">
          <ac:chgData name="Tia Fisher" userId="608e0651b5ea7ce6" providerId="LiveId" clId="{BE80F55B-937B-4C7B-BD99-473EFB52BD5E}" dt="2025-07-20T16:16:11.307" v="82" actId="207"/>
          <ac:spMkLst>
            <pc:docMk/>
            <pc:sldMk cId="187328799" sldId="263"/>
            <ac:spMk id="88" creationId="{00000000-0000-0000-0000-000000000000}"/>
          </ac:spMkLst>
        </pc:spChg>
      </pc:sldChg>
      <pc:sldChg chg="addSp delSp modSp mod">
        <pc:chgData name="Tia Fisher" userId="608e0651b5ea7ce6" providerId="LiveId" clId="{BE80F55B-937B-4C7B-BD99-473EFB52BD5E}" dt="2025-07-20T18:57:03.996" v="1138" actId="20577"/>
        <pc:sldMkLst>
          <pc:docMk/>
          <pc:sldMk cId="3541074076" sldId="290"/>
        </pc:sldMkLst>
        <pc:spChg chg="del">
          <ac:chgData name="Tia Fisher" userId="608e0651b5ea7ce6" providerId="LiveId" clId="{BE80F55B-937B-4C7B-BD99-473EFB52BD5E}" dt="2025-07-20T17:29:54.065" v="614" actId="478"/>
          <ac:spMkLst>
            <pc:docMk/>
            <pc:sldMk cId="3541074076" sldId="290"/>
            <ac:spMk id="2" creationId="{55A5E529-63D3-21AD-3B41-E0C47BE4DCEA}"/>
          </ac:spMkLst>
        </pc:spChg>
        <pc:spChg chg="add mod">
          <ac:chgData name="Tia Fisher" userId="608e0651b5ea7ce6" providerId="LiveId" clId="{BE80F55B-937B-4C7B-BD99-473EFB52BD5E}" dt="2025-07-20T18:57:03.996" v="1138" actId="20577"/>
          <ac:spMkLst>
            <pc:docMk/>
            <pc:sldMk cId="3541074076" sldId="290"/>
            <ac:spMk id="2" creationId="{F07CAE78-B335-72D9-3C64-FDEC66C37F5A}"/>
          </ac:spMkLst>
        </pc:spChg>
        <pc:spChg chg="mod">
          <ac:chgData name="Tia Fisher" userId="608e0651b5ea7ce6" providerId="LiveId" clId="{BE80F55B-937B-4C7B-BD99-473EFB52BD5E}" dt="2025-07-20T18:56:21.512" v="1109" actId="20577"/>
          <ac:spMkLst>
            <pc:docMk/>
            <pc:sldMk cId="3541074076" sldId="290"/>
            <ac:spMk id="3" creationId="{1792A7A8-8630-0694-B6D4-EEF777664594}"/>
          </ac:spMkLst>
        </pc:spChg>
        <pc:spChg chg="del">
          <ac:chgData name="Tia Fisher" userId="608e0651b5ea7ce6" providerId="LiveId" clId="{BE80F55B-937B-4C7B-BD99-473EFB52BD5E}" dt="2025-07-20T17:29:55.395" v="615" actId="478"/>
          <ac:spMkLst>
            <pc:docMk/>
            <pc:sldMk cId="3541074076" sldId="290"/>
            <ac:spMk id="4" creationId="{7D499C7B-F26B-5BDE-67A1-68BC2ED8FEE6}"/>
          </ac:spMkLst>
        </pc:spChg>
      </pc:sldChg>
      <pc:sldChg chg="delSp modSp mod">
        <pc:chgData name="Tia Fisher" userId="608e0651b5ea7ce6" providerId="LiveId" clId="{BE80F55B-937B-4C7B-BD99-473EFB52BD5E}" dt="2025-07-20T17:38:07.211" v="894" actId="20577"/>
        <pc:sldMkLst>
          <pc:docMk/>
          <pc:sldMk cId="238296627" sldId="291"/>
        </pc:sldMkLst>
        <pc:spChg chg="mod">
          <ac:chgData name="Tia Fisher" userId="608e0651b5ea7ce6" providerId="LiveId" clId="{BE80F55B-937B-4C7B-BD99-473EFB52BD5E}" dt="2025-07-20T17:37:16.394" v="792" actId="403"/>
          <ac:spMkLst>
            <pc:docMk/>
            <pc:sldMk cId="238296627" sldId="291"/>
            <ac:spMk id="2" creationId="{55A5E529-63D3-21AD-3B41-E0C47BE4DCEA}"/>
          </ac:spMkLst>
        </pc:spChg>
        <pc:spChg chg="mod">
          <ac:chgData name="Tia Fisher" userId="608e0651b5ea7ce6" providerId="LiveId" clId="{BE80F55B-937B-4C7B-BD99-473EFB52BD5E}" dt="2025-07-20T17:38:07.211" v="894" actId="20577"/>
          <ac:spMkLst>
            <pc:docMk/>
            <pc:sldMk cId="238296627" sldId="291"/>
            <ac:spMk id="3" creationId="{1792A7A8-8630-0694-B6D4-EEF777664594}"/>
          </ac:spMkLst>
        </pc:spChg>
        <pc:spChg chg="del">
          <ac:chgData name="Tia Fisher" userId="608e0651b5ea7ce6" providerId="LiveId" clId="{BE80F55B-937B-4C7B-BD99-473EFB52BD5E}" dt="2025-07-20T17:32:28.881" v="663" actId="478"/>
          <ac:spMkLst>
            <pc:docMk/>
            <pc:sldMk cId="238296627" sldId="291"/>
            <ac:spMk id="4" creationId="{7D499C7B-F26B-5BDE-67A1-68BC2ED8FEE6}"/>
          </ac:spMkLst>
        </pc:spChg>
      </pc:sldChg>
      <pc:sldChg chg="delSp modSp mod ord modNotesTx">
        <pc:chgData name="Tia Fisher" userId="608e0651b5ea7ce6" providerId="LiveId" clId="{BE80F55B-937B-4C7B-BD99-473EFB52BD5E}" dt="2025-07-20T19:37:17.511" v="1377" actId="27636"/>
        <pc:sldMkLst>
          <pc:docMk/>
          <pc:sldMk cId="1909872391" sldId="292"/>
        </pc:sldMkLst>
        <pc:spChg chg="mod">
          <ac:chgData name="Tia Fisher" userId="608e0651b5ea7ce6" providerId="LiveId" clId="{BE80F55B-937B-4C7B-BD99-473EFB52BD5E}" dt="2025-07-20T19:37:17.511" v="1377" actId="27636"/>
          <ac:spMkLst>
            <pc:docMk/>
            <pc:sldMk cId="1909872391" sldId="292"/>
            <ac:spMk id="2" creationId="{55A5E529-63D3-21AD-3B41-E0C47BE4DCEA}"/>
          </ac:spMkLst>
        </pc:spChg>
        <pc:spChg chg="mod">
          <ac:chgData name="Tia Fisher" userId="608e0651b5ea7ce6" providerId="LiveId" clId="{BE80F55B-937B-4C7B-BD99-473EFB52BD5E}" dt="2025-07-20T17:39:10.884" v="947" actId="20577"/>
          <ac:spMkLst>
            <pc:docMk/>
            <pc:sldMk cId="1909872391" sldId="292"/>
            <ac:spMk id="3" creationId="{1792A7A8-8630-0694-B6D4-EEF777664594}"/>
          </ac:spMkLst>
        </pc:spChg>
        <pc:spChg chg="del">
          <ac:chgData name="Tia Fisher" userId="608e0651b5ea7ce6" providerId="LiveId" clId="{BE80F55B-937B-4C7B-BD99-473EFB52BD5E}" dt="2025-07-20T17:32:47.258" v="666" actId="478"/>
          <ac:spMkLst>
            <pc:docMk/>
            <pc:sldMk cId="1909872391" sldId="292"/>
            <ac:spMk id="4" creationId="{7D499C7B-F26B-5BDE-67A1-68BC2ED8FEE6}"/>
          </ac:spMkLst>
        </pc:spChg>
      </pc:sldChg>
      <pc:sldChg chg="delSp modSp mod ord">
        <pc:chgData name="Tia Fisher" userId="608e0651b5ea7ce6" providerId="LiveId" clId="{BE80F55B-937B-4C7B-BD99-473EFB52BD5E}" dt="2025-07-20T19:38:11.171" v="1395" actId="478"/>
        <pc:sldMkLst>
          <pc:docMk/>
          <pc:sldMk cId="3208612891" sldId="293"/>
        </pc:sldMkLst>
        <pc:spChg chg="mod">
          <ac:chgData name="Tia Fisher" userId="608e0651b5ea7ce6" providerId="LiveId" clId="{BE80F55B-937B-4C7B-BD99-473EFB52BD5E}" dt="2025-07-20T19:36:44.238" v="1360" actId="27636"/>
          <ac:spMkLst>
            <pc:docMk/>
            <pc:sldMk cId="3208612891" sldId="293"/>
            <ac:spMk id="2" creationId="{55A5E529-63D3-21AD-3B41-E0C47BE4DCEA}"/>
          </ac:spMkLst>
        </pc:spChg>
        <pc:spChg chg="mod">
          <ac:chgData name="Tia Fisher" userId="608e0651b5ea7ce6" providerId="LiveId" clId="{BE80F55B-937B-4C7B-BD99-473EFB52BD5E}" dt="2025-07-20T19:38:01.673" v="1393" actId="12"/>
          <ac:spMkLst>
            <pc:docMk/>
            <pc:sldMk cId="3208612891" sldId="293"/>
            <ac:spMk id="3" creationId="{1792A7A8-8630-0694-B6D4-EEF777664594}"/>
          </ac:spMkLst>
        </pc:spChg>
        <pc:spChg chg="del">
          <ac:chgData name="Tia Fisher" userId="608e0651b5ea7ce6" providerId="LiveId" clId="{BE80F55B-937B-4C7B-BD99-473EFB52BD5E}" dt="2025-07-20T19:38:11.171" v="1395" actId="478"/>
          <ac:spMkLst>
            <pc:docMk/>
            <pc:sldMk cId="3208612891" sldId="293"/>
            <ac:spMk id="4" creationId="{7D499C7B-F26B-5BDE-67A1-68BC2ED8FEE6}"/>
          </ac:spMkLst>
        </pc:spChg>
        <pc:picChg chg="mod">
          <ac:chgData name="Tia Fisher" userId="608e0651b5ea7ce6" providerId="LiveId" clId="{BE80F55B-937B-4C7B-BD99-473EFB52BD5E}" dt="2025-07-20T19:38:08.422" v="1394" actId="14100"/>
          <ac:picMkLst>
            <pc:docMk/>
            <pc:sldMk cId="3208612891" sldId="293"/>
            <ac:picMk id="5" creationId="{C20B06D5-EC3C-9260-57FF-644C985873CB}"/>
          </ac:picMkLst>
        </pc:picChg>
      </pc:sldChg>
      <pc:sldChg chg="addSp delSp modSp del mod">
        <pc:chgData name="Tia Fisher" userId="608e0651b5ea7ce6" providerId="LiveId" clId="{BE80F55B-937B-4C7B-BD99-473EFB52BD5E}" dt="2025-07-20T19:41:43.029" v="1465" actId="2696"/>
        <pc:sldMkLst>
          <pc:docMk/>
          <pc:sldMk cId="1528071309" sldId="294"/>
        </pc:sldMkLst>
        <pc:spChg chg="del">
          <ac:chgData name="Tia Fisher" userId="608e0651b5ea7ce6" providerId="LiveId" clId="{BE80F55B-937B-4C7B-BD99-473EFB52BD5E}" dt="2025-07-20T19:40:25.204" v="1429" actId="478"/>
          <ac:spMkLst>
            <pc:docMk/>
            <pc:sldMk cId="1528071309" sldId="294"/>
            <ac:spMk id="2" creationId="{29B2198F-8C22-2602-11AD-C36CE0DBF363}"/>
          </ac:spMkLst>
        </pc:spChg>
        <pc:spChg chg="del mod">
          <ac:chgData name="Tia Fisher" userId="608e0651b5ea7ce6" providerId="LiveId" clId="{BE80F55B-937B-4C7B-BD99-473EFB52BD5E}" dt="2025-07-20T19:40:38.573" v="1441" actId="21"/>
          <ac:spMkLst>
            <pc:docMk/>
            <pc:sldMk cId="1528071309" sldId="294"/>
            <ac:spMk id="3" creationId="{502CABC4-2176-2AFA-9094-4591F938DB49}"/>
          </ac:spMkLst>
        </pc:spChg>
        <pc:spChg chg="add mod">
          <ac:chgData name="Tia Fisher" userId="608e0651b5ea7ce6" providerId="LiveId" clId="{BE80F55B-937B-4C7B-BD99-473EFB52BD5E}" dt="2025-07-20T19:40:38.573" v="1441" actId="21"/>
          <ac:spMkLst>
            <pc:docMk/>
            <pc:sldMk cId="1528071309" sldId="294"/>
            <ac:spMk id="6" creationId="{21BE5D6D-D776-78F7-D0C1-3F0B1768A5E9}"/>
          </ac:spMkLst>
        </pc:spChg>
      </pc:sldChg>
      <pc:sldChg chg="addSp delSp modSp mod ord">
        <pc:chgData name="Tia Fisher" userId="608e0651b5ea7ce6" providerId="LiveId" clId="{BE80F55B-937B-4C7B-BD99-473EFB52BD5E}" dt="2025-07-20T17:28:26.444" v="609" actId="1076"/>
        <pc:sldMkLst>
          <pc:docMk/>
          <pc:sldMk cId="787499444" sldId="295"/>
        </pc:sldMkLst>
        <pc:spChg chg="del">
          <ac:chgData name="Tia Fisher" userId="608e0651b5ea7ce6" providerId="LiveId" clId="{BE80F55B-937B-4C7B-BD99-473EFB52BD5E}" dt="2025-07-20T17:25:39.626" v="400" actId="478"/>
          <ac:spMkLst>
            <pc:docMk/>
            <pc:sldMk cId="787499444" sldId="295"/>
            <ac:spMk id="2" creationId="{E4101CA8-C10E-783A-CC0A-8B5A5E84C0E3}"/>
          </ac:spMkLst>
        </pc:spChg>
        <pc:spChg chg="add mod">
          <ac:chgData name="Tia Fisher" userId="608e0651b5ea7ce6" providerId="LiveId" clId="{BE80F55B-937B-4C7B-BD99-473EFB52BD5E}" dt="2025-07-20T17:28:24.978" v="608" actId="20577"/>
          <ac:spMkLst>
            <pc:docMk/>
            <pc:sldMk cId="787499444" sldId="295"/>
            <ac:spMk id="3" creationId="{92591267-6F46-9AAC-3C86-FC8D49BEB84A}"/>
          </ac:spMkLst>
        </pc:spChg>
        <pc:spChg chg="del">
          <ac:chgData name="Tia Fisher" userId="608e0651b5ea7ce6" providerId="LiveId" clId="{BE80F55B-937B-4C7B-BD99-473EFB52BD5E}" dt="2025-07-20T17:25:42.081" v="401" actId="478"/>
          <ac:spMkLst>
            <pc:docMk/>
            <pc:sldMk cId="787499444" sldId="295"/>
            <ac:spMk id="4" creationId="{CB0F48D6-4C8C-A83F-07BD-D95200FEBC67}"/>
          </ac:spMkLst>
        </pc:spChg>
        <pc:picChg chg="mod">
          <ac:chgData name="Tia Fisher" userId="608e0651b5ea7ce6" providerId="LiveId" clId="{BE80F55B-937B-4C7B-BD99-473EFB52BD5E}" dt="2025-07-20T17:28:26.444" v="609" actId="1076"/>
          <ac:picMkLst>
            <pc:docMk/>
            <pc:sldMk cId="787499444" sldId="295"/>
            <ac:picMk id="5" creationId="{0C06E7BC-5DC1-4114-2849-393BC3031846}"/>
          </ac:picMkLst>
        </pc:picChg>
      </pc:sldChg>
      <pc:sldChg chg="delSp modSp add mod ord setBg">
        <pc:chgData name="Tia Fisher" userId="608e0651b5ea7ce6" providerId="LiveId" clId="{BE80F55B-937B-4C7B-BD99-473EFB52BD5E}" dt="2025-07-20T17:25:18.725" v="397" actId="478"/>
        <pc:sldMkLst>
          <pc:docMk/>
          <pc:sldMk cId="3132752951" sldId="296"/>
        </pc:sldMkLst>
        <pc:spChg chg="mod">
          <ac:chgData name="Tia Fisher" userId="608e0651b5ea7ce6" providerId="LiveId" clId="{BE80F55B-937B-4C7B-BD99-473EFB52BD5E}" dt="2025-07-20T17:25:11.649" v="396" actId="20577"/>
          <ac:spMkLst>
            <pc:docMk/>
            <pc:sldMk cId="3132752951" sldId="296"/>
            <ac:spMk id="2" creationId="{237121F3-015A-3B01-6C6D-E7138B392101}"/>
          </ac:spMkLst>
        </pc:spChg>
        <pc:spChg chg="del">
          <ac:chgData name="Tia Fisher" userId="608e0651b5ea7ce6" providerId="LiveId" clId="{BE80F55B-937B-4C7B-BD99-473EFB52BD5E}" dt="2025-07-20T17:25:18.725" v="397" actId="478"/>
          <ac:spMkLst>
            <pc:docMk/>
            <pc:sldMk cId="3132752951" sldId="296"/>
            <ac:spMk id="9" creationId="{9DB10983-87F9-9B60-FC56-356EB946CE19}"/>
          </ac:spMkLst>
        </pc:spChg>
      </pc:sldChg>
      <pc:sldChg chg="addSp delSp modSp mod delAnim modAnim modNotesTx">
        <pc:chgData name="Tia Fisher" userId="608e0651b5ea7ce6" providerId="LiveId" clId="{BE80F55B-937B-4C7B-BD99-473EFB52BD5E}" dt="2025-07-20T17:29:39.642" v="612" actId="20577"/>
        <pc:sldMkLst>
          <pc:docMk/>
          <pc:sldMk cId="2654814636" sldId="297"/>
        </pc:sldMkLst>
        <pc:spChg chg="mod">
          <ac:chgData name="Tia Fisher" userId="608e0651b5ea7ce6" providerId="LiveId" clId="{BE80F55B-937B-4C7B-BD99-473EFB52BD5E}" dt="2025-07-20T17:29:39.642" v="612" actId="20577"/>
          <ac:spMkLst>
            <pc:docMk/>
            <pc:sldMk cId="2654814636" sldId="297"/>
            <ac:spMk id="2" creationId="{6C627F20-6213-04AC-BEC0-6215CD4230CA}"/>
          </ac:spMkLst>
        </pc:spChg>
        <pc:spChg chg="del">
          <ac:chgData name="Tia Fisher" userId="608e0651b5ea7ce6" providerId="LiveId" clId="{BE80F55B-937B-4C7B-BD99-473EFB52BD5E}" dt="2025-07-20T17:14:12.965" v="167"/>
          <ac:spMkLst>
            <pc:docMk/>
            <pc:sldMk cId="2654814636" sldId="297"/>
            <ac:spMk id="3" creationId="{22425023-5CF4-3806-D33B-D91BA762DB2D}"/>
          </ac:spMkLst>
        </pc:spChg>
        <pc:spChg chg="del">
          <ac:chgData name="Tia Fisher" userId="608e0651b5ea7ce6" providerId="LiveId" clId="{BE80F55B-937B-4C7B-BD99-473EFB52BD5E}" dt="2025-07-20T17:13:41.505" v="166" actId="478"/>
          <ac:spMkLst>
            <pc:docMk/>
            <pc:sldMk cId="2654814636" sldId="297"/>
            <ac:spMk id="5" creationId="{5EFB0962-E3F2-599C-B0F5-8F4D6D4D4CD8}"/>
          </ac:spMkLst>
        </pc:spChg>
        <pc:spChg chg="add del mod">
          <ac:chgData name="Tia Fisher" userId="608e0651b5ea7ce6" providerId="LiveId" clId="{BE80F55B-937B-4C7B-BD99-473EFB52BD5E}" dt="2025-07-20T17:14:26.668" v="172" actId="34307"/>
          <ac:spMkLst>
            <pc:docMk/>
            <pc:sldMk cId="2654814636" sldId="297"/>
            <ac:spMk id="8" creationId="{082F55C6-3249-3631-0624-0FAE01FF0891}"/>
          </ac:spMkLst>
        </pc:spChg>
        <pc:spChg chg="add mod">
          <ac:chgData name="Tia Fisher" userId="608e0651b5ea7ce6" providerId="LiveId" clId="{BE80F55B-937B-4C7B-BD99-473EFB52BD5E}" dt="2025-07-20T17:14:49.768" v="173" actId="478"/>
          <ac:spMkLst>
            <pc:docMk/>
            <pc:sldMk cId="2654814636" sldId="297"/>
            <ac:spMk id="11" creationId="{948964F0-015B-7244-BE40-1F6CEBA5CAAF}"/>
          </ac:spMkLst>
        </pc:spChg>
        <pc:picChg chg="mod">
          <ac:chgData name="Tia Fisher" userId="608e0651b5ea7ce6" providerId="LiveId" clId="{BE80F55B-937B-4C7B-BD99-473EFB52BD5E}" dt="2025-07-20T17:14:23.736" v="171" actId="1076"/>
          <ac:picMkLst>
            <pc:docMk/>
            <pc:sldMk cId="2654814636" sldId="297"/>
            <ac:picMk id="4" creationId="{C7F78FB7-23E5-8DE9-1E2B-F66A48F423FC}"/>
          </ac:picMkLst>
        </pc:picChg>
        <pc:picChg chg="add del mod">
          <ac:chgData name="Tia Fisher" userId="608e0651b5ea7ce6" providerId="LiveId" clId="{BE80F55B-937B-4C7B-BD99-473EFB52BD5E}" dt="2025-07-20T17:14:17.106" v="170" actId="478"/>
          <ac:picMkLst>
            <pc:docMk/>
            <pc:sldMk cId="2654814636" sldId="297"/>
            <ac:picMk id="6" creationId="{E4D2515D-A184-42CC-933C-258802ED6A98}"/>
          </ac:picMkLst>
        </pc:picChg>
        <pc:picChg chg="add del mod ord">
          <ac:chgData name="Tia Fisher" userId="608e0651b5ea7ce6" providerId="LiveId" clId="{BE80F55B-937B-4C7B-BD99-473EFB52BD5E}" dt="2025-07-20T17:14:49.768" v="173" actId="478"/>
          <ac:picMkLst>
            <pc:docMk/>
            <pc:sldMk cId="2654814636" sldId="297"/>
            <ac:picMk id="9" creationId="{321DCE76-B216-0D6F-3DDF-26E4BF5E473A}"/>
          </ac:picMkLst>
        </pc:picChg>
      </pc:sldChg>
      <pc:sldChg chg="delSp modSp mod">
        <pc:chgData name="Tia Fisher" userId="608e0651b5ea7ce6" providerId="LiveId" clId="{BE80F55B-937B-4C7B-BD99-473EFB52BD5E}" dt="2025-07-20T17:11:10.717" v="155" actId="20577"/>
        <pc:sldMkLst>
          <pc:docMk/>
          <pc:sldMk cId="3845486426" sldId="300"/>
        </pc:sldMkLst>
        <pc:spChg chg="del">
          <ac:chgData name="Tia Fisher" userId="608e0651b5ea7ce6" providerId="LiveId" clId="{BE80F55B-937B-4C7B-BD99-473EFB52BD5E}" dt="2025-07-20T17:09:53.343" v="102" actId="478"/>
          <ac:spMkLst>
            <pc:docMk/>
            <pc:sldMk cId="3845486426" sldId="300"/>
            <ac:spMk id="4" creationId="{C899C323-4C43-CBC6-C270-83B318126E69}"/>
          </ac:spMkLst>
        </pc:spChg>
        <pc:spChg chg="mod">
          <ac:chgData name="Tia Fisher" userId="608e0651b5ea7ce6" providerId="LiveId" clId="{BE80F55B-937B-4C7B-BD99-473EFB52BD5E}" dt="2025-07-20T17:11:10.717" v="155" actId="20577"/>
          <ac:spMkLst>
            <pc:docMk/>
            <pc:sldMk cId="3845486426" sldId="300"/>
            <ac:spMk id="10" creationId="{1F26628B-BA2A-6015-F8A2-684714B4E595}"/>
          </ac:spMkLst>
        </pc:spChg>
      </pc:sldChg>
      <pc:sldChg chg="delSp modSp mod">
        <pc:chgData name="Tia Fisher" userId="608e0651b5ea7ce6" providerId="LiveId" clId="{BE80F55B-937B-4C7B-BD99-473EFB52BD5E}" dt="2025-07-20T17:30:14.838" v="623" actId="20577"/>
        <pc:sldMkLst>
          <pc:docMk/>
          <pc:sldMk cId="3211164036" sldId="301"/>
        </pc:sldMkLst>
        <pc:spChg chg="del">
          <ac:chgData name="Tia Fisher" userId="608e0651b5ea7ce6" providerId="LiveId" clId="{BE80F55B-937B-4C7B-BD99-473EFB52BD5E}" dt="2025-07-20T17:30:04.378" v="616" actId="478"/>
          <ac:spMkLst>
            <pc:docMk/>
            <pc:sldMk cId="3211164036" sldId="301"/>
            <ac:spMk id="2" creationId="{2ABC1176-B6C2-1834-376C-5FC617C917B5}"/>
          </ac:spMkLst>
        </pc:spChg>
        <pc:spChg chg="mod">
          <ac:chgData name="Tia Fisher" userId="608e0651b5ea7ce6" providerId="LiveId" clId="{BE80F55B-937B-4C7B-BD99-473EFB52BD5E}" dt="2025-07-20T17:30:14.838" v="623" actId="20577"/>
          <ac:spMkLst>
            <pc:docMk/>
            <pc:sldMk cId="3211164036" sldId="301"/>
            <ac:spMk id="3" creationId="{20063E9B-CDCD-6DB3-9745-D2E8BB24B869}"/>
          </ac:spMkLst>
        </pc:spChg>
        <pc:spChg chg="del">
          <ac:chgData name="Tia Fisher" userId="608e0651b5ea7ce6" providerId="LiveId" clId="{BE80F55B-937B-4C7B-BD99-473EFB52BD5E}" dt="2025-07-20T17:30:06.359" v="617" actId="478"/>
          <ac:spMkLst>
            <pc:docMk/>
            <pc:sldMk cId="3211164036" sldId="301"/>
            <ac:spMk id="4" creationId="{69714F2A-CE0D-A0F5-2FB4-D30EED4CEC72}"/>
          </ac:spMkLst>
        </pc:spChg>
      </pc:sldChg>
      <pc:sldChg chg="addSp delSp modSp mod">
        <pc:chgData name="Tia Fisher" userId="608e0651b5ea7ce6" providerId="LiveId" clId="{BE80F55B-937B-4C7B-BD99-473EFB52BD5E}" dt="2025-07-20T17:31:03.089" v="644" actId="27636"/>
        <pc:sldMkLst>
          <pc:docMk/>
          <pc:sldMk cId="1252225075" sldId="302"/>
        </pc:sldMkLst>
        <pc:spChg chg="add del mod">
          <ac:chgData name="Tia Fisher" userId="608e0651b5ea7ce6" providerId="LiveId" clId="{BE80F55B-937B-4C7B-BD99-473EFB52BD5E}" dt="2025-07-20T17:30:39.557" v="641" actId="20577"/>
          <ac:spMkLst>
            <pc:docMk/>
            <pc:sldMk cId="1252225075" sldId="302"/>
            <ac:spMk id="2" creationId="{C2A9F967-7C0B-E15E-0F8B-C934C3596DAF}"/>
          </ac:spMkLst>
        </pc:spChg>
        <pc:spChg chg="mod">
          <ac:chgData name="Tia Fisher" userId="608e0651b5ea7ce6" providerId="LiveId" clId="{BE80F55B-937B-4C7B-BD99-473EFB52BD5E}" dt="2025-07-20T17:31:03.089" v="644" actId="27636"/>
          <ac:spMkLst>
            <pc:docMk/>
            <pc:sldMk cId="1252225075" sldId="302"/>
            <ac:spMk id="3" creationId="{4881A505-BD38-CF72-80B5-498A9603444E}"/>
          </ac:spMkLst>
        </pc:spChg>
        <pc:spChg chg="add del">
          <ac:chgData name="Tia Fisher" userId="608e0651b5ea7ce6" providerId="LiveId" clId="{BE80F55B-937B-4C7B-BD99-473EFB52BD5E}" dt="2025-07-20T17:30:43.325" v="642" actId="478"/>
          <ac:spMkLst>
            <pc:docMk/>
            <pc:sldMk cId="1252225075" sldId="302"/>
            <ac:spMk id="4" creationId="{0AD66BF9-2BEB-A6DB-DD3B-AA827DC36E0E}"/>
          </ac:spMkLst>
        </pc:spChg>
      </pc:sldChg>
      <pc:sldChg chg="addSp delSp modSp mod">
        <pc:chgData name="Tia Fisher" userId="608e0651b5ea7ce6" providerId="LiveId" clId="{BE80F55B-937B-4C7B-BD99-473EFB52BD5E}" dt="2025-07-20T17:32:12.851" v="662" actId="20577"/>
        <pc:sldMkLst>
          <pc:docMk/>
          <pc:sldMk cId="3503545512" sldId="303"/>
        </pc:sldMkLst>
        <pc:spChg chg="del">
          <ac:chgData name="Tia Fisher" userId="608e0651b5ea7ce6" providerId="LiveId" clId="{BE80F55B-937B-4C7B-BD99-473EFB52BD5E}" dt="2025-07-20T17:31:46.559" v="652"/>
          <ac:spMkLst>
            <pc:docMk/>
            <pc:sldMk cId="3503545512" sldId="303"/>
            <ac:spMk id="2" creationId="{72A13F7A-EEAB-B627-65EB-A3F40A8DF35F}"/>
          </ac:spMkLst>
        </pc:spChg>
        <pc:spChg chg="mod">
          <ac:chgData name="Tia Fisher" userId="608e0651b5ea7ce6" providerId="LiveId" clId="{BE80F55B-937B-4C7B-BD99-473EFB52BD5E}" dt="2025-07-20T17:32:12.851" v="662" actId="20577"/>
          <ac:spMkLst>
            <pc:docMk/>
            <pc:sldMk cId="3503545512" sldId="303"/>
            <ac:spMk id="3" creationId="{22374F4B-A06C-B00F-672C-4B6C2A81D39B}"/>
          </ac:spMkLst>
        </pc:spChg>
        <pc:spChg chg="del">
          <ac:chgData name="Tia Fisher" userId="608e0651b5ea7ce6" providerId="LiveId" clId="{BE80F55B-937B-4C7B-BD99-473EFB52BD5E}" dt="2025-07-20T17:31:32.883" v="651" actId="478"/>
          <ac:spMkLst>
            <pc:docMk/>
            <pc:sldMk cId="3503545512" sldId="303"/>
            <ac:spMk id="4" creationId="{637061A6-A8DF-B969-579B-64030C8F3405}"/>
          </ac:spMkLst>
        </pc:spChg>
        <pc:spChg chg="add mod">
          <ac:chgData name="Tia Fisher" userId="608e0651b5ea7ce6" providerId="LiveId" clId="{BE80F55B-937B-4C7B-BD99-473EFB52BD5E}" dt="2025-07-20T17:31:50.820" v="657" actId="20577"/>
          <ac:spMkLst>
            <pc:docMk/>
            <pc:sldMk cId="3503545512" sldId="303"/>
            <ac:spMk id="5" creationId="{72FA1798-1D68-BB4D-B082-6213B12FB463}"/>
          </ac:spMkLst>
        </pc:spChg>
      </pc:sldChg>
      <pc:sldChg chg="delSp modSp mod">
        <pc:chgData name="Tia Fisher" userId="608e0651b5ea7ce6" providerId="LiveId" clId="{BE80F55B-937B-4C7B-BD99-473EFB52BD5E}" dt="2025-07-20T19:38:34.074" v="1401" actId="478"/>
        <pc:sldMkLst>
          <pc:docMk/>
          <pc:sldMk cId="1715179010" sldId="304"/>
        </pc:sldMkLst>
        <pc:spChg chg="del">
          <ac:chgData name="Tia Fisher" userId="608e0651b5ea7ce6" providerId="LiveId" clId="{BE80F55B-937B-4C7B-BD99-473EFB52BD5E}" dt="2025-07-20T19:38:34.074" v="1401" actId="478"/>
          <ac:spMkLst>
            <pc:docMk/>
            <pc:sldMk cId="1715179010" sldId="304"/>
            <ac:spMk id="2" creationId="{D3599508-8FCF-BEB1-7831-9AA2522FDC84}"/>
          </ac:spMkLst>
        </pc:spChg>
        <pc:spChg chg="del">
          <ac:chgData name="Tia Fisher" userId="608e0651b5ea7ce6" providerId="LiveId" clId="{BE80F55B-937B-4C7B-BD99-473EFB52BD5E}" dt="2025-07-20T19:38:29.247" v="1399" actId="478"/>
          <ac:spMkLst>
            <pc:docMk/>
            <pc:sldMk cId="1715179010" sldId="304"/>
            <ac:spMk id="4" creationId="{B22C4B11-DD91-07BB-458B-E809302DC77A}"/>
          </ac:spMkLst>
        </pc:spChg>
        <pc:picChg chg="mod">
          <ac:chgData name="Tia Fisher" userId="608e0651b5ea7ce6" providerId="LiveId" clId="{BE80F55B-937B-4C7B-BD99-473EFB52BD5E}" dt="2025-07-20T19:38:31.415" v="1400" actId="1076"/>
          <ac:picMkLst>
            <pc:docMk/>
            <pc:sldMk cId="1715179010" sldId="304"/>
            <ac:picMk id="5" creationId="{E568B9DF-D923-80DB-56F9-A652A3B0B633}"/>
          </ac:picMkLst>
        </pc:picChg>
      </pc:sldChg>
      <pc:sldChg chg="addSp delSp modSp mod">
        <pc:chgData name="Tia Fisher" userId="608e0651b5ea7ce6" providerId="LiveId" clId="{BE80F55B-937B-4C7B-BD99-473EFB52BD5E}" dt="2025-07-20T19:39:23.983" v="1411" actId="1076"/>
        <pc:sldMkLst>
          <pc:docMk/>
          <pc:sldMk cId="4180730323" sldId="305"/>
        </pc:sldMkLst>
        <pc:spChg chg="del">
          <ac:chgData name="Tia Fisher" userId="608e0651b5ea7ce6" providerId="LiveId" clId="{BE80F55B-937B-4C7B-BD99-473EFB52BD5E}" dt="2025-07-20T19:38:53.976" v="1402" actId="478"/>
          <ac:spMkLst>
            <pc:docMk/>
            <pc:sldMk cId="4180730323" sldId="305"/>
            <ac:spMk id="2" creationId="{10BF5314-BC94-2ACB-6C92-55D65E9929C6}"/>
          </ac:spMkLst>
        </pc:spChg>
        <pc:spChg chg="del">
          <ac:chgData name="Tia Fisher" userId="608e0651b5ea7ce6" providerId="LiveId" clId="{BE80F55B-937B-4C7B-BD99-473EFB52BD5E}" dt="2025-07-20T19:38:55.882" v="1403" actId="478"/>
          <ac:spMkLst>
            <pc:docMk/>
            <pc:sldMk cId="4180730323" sldId="305"/>
            <ac:spMk id="4" creationId="{EAE8849F-7876-C1A2-D563-9B88390BEF87}"/>
          </ac:spMkLst>
        </pc:spChg>
        <pc:picChg chg="add mod">
          <ac:chgData name="Tia Fisher" userId="608e0651b5ea7ce6" providerId="LiveId" clId="{BE80F55B-937B-4C7B-BD99-473EFB52BD5E}" dt="2025-07-20T19:39:22.499" v="1410" actId="14100"/>
          <ac:picMkLst>
            <pc:docMk/>
            <pc:sldMk cId="4180730323" sldId="305"/>
            <ac:picMk id="3" creationId="{E750F217-8877-EC80-9396-835D5A619DBB}"/>
          </ac:picMkLst>
        </pc:picChg>
        <pc:picChg chg="mod">
          <ac:chgData name="Tia Fisher" userId="608e0651b5ea7ce6" providerId="LiveId" clId="{BE80F55B-937B-4C7B-BD99-473EFB52BD5E}" dt="2025-07-20T19:39:23.983" v="1411" actId="1076"/>
          <ac:picMkLst>
            <pc:docMk/>
            <pc:sldMk cId="4180730323" sldId="305"/>
            <ac:picMk id="5" creationId="{B36C89D3-6080-B397-51AE-DF7CACFAFF39}"/>
          </ac:picMkLst>
        </pc:picChg>
      </pc:sldChg>
      <pc:sldChg chg="del ord">
        <pc:chgData name="Tia Fisher" userId="608e0651b5ea7ce6" providerId="LiveId" clId="{BE80F55B-937B-4C7B-BD99-473EFB52BD5E}" dt="2025-07-20T19:39:27.138" v="1412" actId="47"/>
        <pc:sldMkLst>
          <pc:docMk/>
          <pc:sldMk cId="1296173768" sldId="306"/>
        </pc:sldMkLst>
      </pc:sldChg>
      <pc:sldChg chg="addSp delSp modSp mod">
        <pc:chgData name="Tia Fisher" userId="608e0651b5ea7ce6" providerId="LiveId" clId="{BE80F55B-937B-4C7B-BD99-473EFB52BD5E}" dt="2025-07-20T19:39:55.467" v="1422" actId="14100"/>
        <pc:sldMkLst>
          <pc:docMk/>
          <pc:sldMk cId="2760881472" sldId="307"/>
        </pc:sldMkLst>
        <pc:spChg chg="del">
          <ac:chgData name="Tia Fisher" userId="608e0651b5ea7ce6" providerId="LiveId" clId="{BE80F55B-937B-4C7B-BD99-473EFB52BD5E}" dt="2025-07-20T19:39:32.232" v="1414" actId="478"/>
          <ac:spMkLst>
            <pc:docMk/>
            <pc:sldMk cId="2760881472" sldId="307"/>
            <ac:spMk id="2" creationId="{0FFD737B-12B6-D687-DF82-8706C2EAC160}"/>
          </ac:spMkLst>
        </pc:spChg>
        <pc:spChg chg="del">
          <ac:chgData name="Tia Fisher" userId="608e0651b5ea7ce6" providerId="LiveId" clId="{BE80F55B-937B-4C7B-BD99-473EFB52BD5E}" dt="2025-07-20T19:39:34.028" v="1415" actId="478"/>
          <ac:spMkLst>
            <pc:docMk/>
            <pc:sldMk cId="2760881472" sldId="307"/>
            <ac:spMk id="4" creationId="{5934FC70-0249-711F-96D2-3CE5E5B0C174}"/>
          </ac:spMkLst>
        </pc:spChg>
        <pc:picChg chg="add mod">
          <ac:chgData name="Tia Fisher" userId="608e0651b5ea7ce6" providerId="LiveId" clId="{BE80F55B-937B-4C7B-BD99-473EFB52BD5E}" dt="2025-07-20T19:39:55.467" v="1422" actId="14100"/>
          <ac:picMkLst>
            <pc:docMk/>
            <pc:sldMk cId="2760881472" sldId="307"/>
            <ac:picMk id="3" creationId="{A97D911F-116E-891C-FF9D-2D918B0BF4E6}"/>
          </ac:picMkLst>
        </pc:picChg>
        <pc:picChg chg="mod">
          <ac:chgData name="Tia Fisher" userId="608e0651b5ea7ce6" providerId="LiveId" clId="{BE80F55B-937B-4C7B-BD99-473EFB52BD5E}" dt="2025-07-20T19:39:39.730" v="1418" actId="14100"/>
          <ac:picMkLst>
            <pc:docMk/>
            <pc:sldMk cId="2760881472" sldId="307"/>
            <ac:picMk id="5" creationId="{3FFEA46C-7167-4A35-5CA3-C83734888D5D}"/>
          </ac:picMkLst>
        </pc:picChg>
      </pc:sldChg>
      <pc:sldChg chg="addSp delSp modSp del mod">
        <pc:chgData name="Tia Fisher" userId="608e0651b5ea7ce6" providerId="LiveId" clId="{BE80F55B-937B-4C7B-BD99-473EFB52BD5E}" dt="2025-07-20T19:40:01.437" v="1423" actId="2696"/>
        <pc:sldMkLst>
          <pc:docMk/>
          <pc:sldMk cId="2008318580" sldId="308"/>
        </pc:sldMkLst>
        <pc:spChg chg="add mod">
          <ac:chgData name="Tia Fisher" userId="608e0651b5ea7ce6" providerId="LiveId" clId="{BE80F55B-937B-4C7B-BD99-473EFB52BD5E}" dt="2025-07-20T19:39:46.614" v="1419" actId="21"/>
          <ac:spMkLst>
            <pc:docMk/>
            <pc:sldMk cId="2008318580" sldId="308"/>
            <ac:spMk id="6" creationId="{1A18E5FA-E138-0B8B-8144-E09C46FA9947}"/>
          </ac:spMkLst>
        </pc:spChg>
        <pc:picChg chg="del">
          <ac:chgData name="Tia Fisher" userId="608e0651b5ea7ce6" providerId="LiveId" clId="{BE80F55B-937B-4C7B-BD99-473EFB52BD5E}" dt="2025-07-20T19:39:46.614" v="1419" actId="21"/>
          <ac:picMkLst>
            <pc:docMk/>
            <pc:sldMk cId="2008318580" sldId="308"/>
            <ac:picMk id="5" creationId="{A809BBB0-9B42-0D77-3E0E-76C6274B79D6}"/>
          </ac:picMkLst>
        </pc:picChg>
      </pc:sldChg>
      <pc:sldChg chg="addSp delSp modSp mod">
        <pc:chgData name="Tia Fisher" userId="608e0651b5ea7ce6" providerId="LiveId" clId="{BE80F55B-937B-4C7B-BD99-473EFB52BD5E}" dt="2025-07-20T19:41:33.640" v="1464" actId="20577"/>
        <pc:sldMkLst>
          <pc:docMk/>
          <pc:sldMk cId="1635051914" sldId="309"/>
        </pc:sldMkLst>
        <pc:spChg chg="del">
          <ac:chgData name="Tia Fisher" userId="608e0651b5ea7ce6" providerId="LiveId" clId="{BE80F55B-937B-4C7B-BD99-473EFB52BD5E}" dt="2025-07-20T19:40:06.898" v="1424" actId="478"/>
          <ac:spMkLst>
            <pc:docMk/>
            <pc:sldMk cId="1635051914" sldId="309"/>
            <ac:spMk id="2" creationId="{7D883F45-9F1E-786C-B473-82F3262AFB70}"/>
          </ac:spMkLst>
        </pc:spChg>
        <pc:spChg chg="del">
          <ac:chgData name="Tia Fisher" userId="608e0651b5ea7ce6" providerId="LiveId" clId="{BE80F55B-937B-4C7B-BD99-473EFB52BD5E}" dt="2025-07-20T19:40:08.616" v="1425" actId="478"/>
          <ac:spMkLst>
            <pc:docMk/>
            <pc:sldMk cId="1635051914" sldId="309"/>
            <ac:spMk id="4" creationId="{8DAC7FAB-0B1D-07C0-A800-ADF94EE3D6F0}"/>
          </ac:spMkLst>
        </pc:spChg>
        <pc:spChg chg="add mod">
          <ac:chgData name="Tia Fisher" userId="608e0651b5ea7ce6" providerId="LiveId" clId="{BE80F55B-937B-4C7B-BD99-473EFB52BD5E}" dt="2025-07-20T19:41:33.640" v="1464" actId="20577"/>
          <ac:spMkLst>
            <pc:docMk/>
            <pc:sldMk cId="1635051914" sldId="309"/>
            <ac:spMk id="6" creationId="{018DBC26-E9E0-FD33-24C1-3D54B70E16B6}"/>
          </ac:spMkLst>
        </pc:spChg>
        <pc:picChg chg="add mod">
          <ac:chgData name="Tia Fisher" userId="608e0651b5ea7ce6" providerId="LiveId" clId="{BE80F55B-937B-4C7B-BD99-473EFB52BD5E}" dt="2025-07-20T19:40:48.430" v="1444" actId="14100"/>
          <ac:picMkLst>
            <pc:docMk/>
            <pc:sldMk cId="1635051914" sldId="309"/>
            <ac:picMk id="3" creationId="{E0446011-495D-D045-34CC-BB34EB2B5CF9}"/>
          </ac:picMkLst>
        </pc:picChg>
        <pc:picChg chg="mod">
          <ac:chgData name="Tia Fisher" userId="608e0651b5ea7ce6" providerId="LiveId" clId="{BE80F55B-937B-4C7B-BD99-473EFB52BD5E}" dt="2025-07-20T19:40:17.034" v="1428" actId="14100"/>
          <ac:picMkLst>
            <pc:docMk/>
            <pc:sldMk cId="1635051914" sldId="309"/>
            <ac:picMk id="5" creationId="{006F7D58-D5AA-C8BB-CF68-427E0C354259}"/>
          </ac:picMkLst>
        </pc:picChg>
      </pc:sldChg>
      <pc:sldChg chg="modSp add mod modNotesTx">
        <pc:chgData name="Tia Fisher" userId="608e0651b5ea7ce6" providerId="LiveId" clId="{BE80F55B-937B-4C7B-BD99-473EFB52BD5E}" dt="2025-07-20T19:35:33.444" v="1336" actId="20577"/>
        <pc:sldMkLst>
          <pc:docMk/>
          <pc:sldMk cId="717864615" sldId="426"/>
        </pc:sldMkLst>
        <pc:picChg chg="mod">
          <ac:chgData name="Tia Fisher" userId="608e0651b5ea7ce6" providerId="LiveId" clId="{BE80F55B-937B-4C7B-BD99-473EFB52BD5E}" dt="2025-07-20T19:31:03.854" v="1220" actId="14100"/>
          <ac:picMkLst>
            <pc:docMk/>
            <pc:sldMk cId="717864615" sldId="426"/>
            <ac:picMk id="12" creationId="{D80878E2-DD0E-A491-996E-032F61559375}"/>
          </ac:picMkLst>
        </pc:picChg>
      </pc:sldChg>
      <pc:sldChg chg="add">
        <pc:chgData name="Tia Fisher" userId="608e0651b5ea7ce6" providerId="LiveId" clId="{BE80F55B-937B-4C7B-BD99-473EFB52BD5E}" dt="2025-07-20T20:15:29.195" v="1466"/>
        <pc:sldMkLst>
          <pc:docMk/>
          <pc:sldMk cId="3512424347" sldId="427"/>
        </pc:sldMkLst>
      </pc:sldChg>
      <pc:sldChg chg="add del">
        <pc:chgData name="Tia Fisher" userId="608e0651b5ea7ce6" providerId="LiveId" clId="{BE80F55B-937B-4C7B-BD99-473EFB52BD5E}" dt="2025-07-20T19:29:53.895" v="1140" actId="2696"/>
        <pc:sldMkLst>
          <pc:docMk/>
          <pc:sldMk cId="1539272167" sldId="429"/>
        </pc:sldMkLst>
      </pc:sldChg>
      <pc:sldMasterChg chg="delSldLayout">
        <pc:chgData name="Tia Fisher" userId="608e0651b5ea7ce6" providerId="LiveId" clId="{BE80F55B-937B-4C7B-BD99-473EFB52BD5E}" dt="2025-07-20T16:17:29.575" v="96" actId="2696"/>
        <pc:sldMasterMkLst>
          <pc:docMk/>
          <pc:sldMasterMk cId="3276592821" sldId="2147483696"/>
        </pc:sldMasterMkLst>
        <pc:sldLayoutChg chg="del">
          <pc:chgData name="Tia Fisher" userId="608e0651b5ea7ce6" providerId="LiveId" clId="{BE80F55B-937B-4C7B-BD99-473EFB52BD5E}" dt="2025-07-20T16:17:29.575" v="96" actId="2696"/>
          <pc:sldLayoutMkLst>
            <pc:docMk/>
            <pc:sldMasterMk cId="3276592821" sldId="2147483696"/>
            <pc:sldLayoutMk cId="2614143122" sldId="2147483710"/>
          </pc:sldLayoutMkLst>
        </pc:sldLayoutChg>
      </pc:sldMasterChg>
    </pc:docChg>
  </pc:docChgLst>
  <pc:docChgLst>
    <pc:chgData name="Lucy Lewis" userId="S::l.lewis@christchurchsecondary.org.uk::414a74f7-7f3d-4d48-9083-d6496a8fd312" providerId="AD" clId="Web-{4B6090AA-7726-2011-BA47-830223CD3094}"/>
    <pc:docChg chg="addSld delSld modSld sldOrd">
      <pc:chgData name="Lucy Lewis" userId="S::l.lewis@christchurchsecondary.org.uk::414a74f7-7f3d-4d48-9083-d6496a8fd312" providerId="AD" clId="Web-{4B6090AA-7726-2011-BA47-830223CD3094}" dt="2025-06-25T09:59:54.292" v="89" actId="1076"/>
      <pc:docMkLst>
        <pc:docMk/>
      </pc:docMkLst>
      <pc:sldChg chg="delSp del">
        <pc:chgData name="Lucy Lewis" userId="S::l.lewis@christchurchsecondary.org.uk::414a74f7-7f3d-4d48-9083-d6496a8fd312" providerId="AD" clId="Web-{4B6090AA-7726-2011-BA47-830223CD3094}" dt="2025-06-25T09:50:39.958" v="10"/>
        <pc:sldMkLst>
          <pc:docMk/>
          <pc:sldMk cId="2424973091" sldId="257"/>
        </pc:sldMkLst>
      </pc:sldChg>
      <pc:sldChg chg="ord">
        <pc:chgData name="Lucy Lewis" userId="S::l.lewis@christchurchsecondary.org.uk::414a74f7-7f3d-4d48-9083-d6496a8fd312" providerId="AD" clId="Web-{4B6090AA-7726-2011-BA47-830223CD3094}" dt="2025-06-25T09:50:43.208" v="12"/>
        <pc:sldMkLst>
          <pc:docMk/>
          <pc:sldMk cId="2880831732" sldId="259"/>
        </pc:sldMkLst>
      </pc:sldChg>
      <pc:sldChg chg="del">
        <pc:chgData name="Lucy Lewis" userId="S::l.lewis@christchurchsecondary.org.uk::414a74f7-7f3d-4d48-9083-d6496a8fd312" providerId="AD" clId="Web-{4B6090AA-7726-2011-BA47-830223CD3094}" dt="2025-06-25T09:49:18.082" v="4"/>
        <pc:sldMkLst>
          <pc:docMk/>
          <pc:sldMk cId="1644778989" sldId="264"/>
        </pc:sldMkLst>
      </pc:sldChg>
      <pc:sldChg chg="del">
        <pc:chgData name="Lucy Lewis" userId="S::l.lewis@christchurchsecondary.org.uk::414a74f7-7f3d-4d48-9083-d6496a8fd312" providerId="AD" clId="Web-{4B6090AA-7726-2011-BA47-830223CD3094}" dt="2025-06-25T09:49:06.251" v="2"/>
        <pc:sldMkLst>
          <pc:docMk/>
          <pc:sldMk cId="2581948302" sldId="286"/>
        </pc:sldMkLst>
      </pc:sldChg>
      <pc:sldChg chg="del">
        <pc:chgData name="Lucy Lewis" userId="S::l.lewis@christchurchsecondary.org.uk::414a74f7-7f3d-4d48-9083-d6496a8fd312" providerId="AD" clId="Web-{4B6090AA-7726-2011-BA47-830223CD3094}" dt="2025-06-25T09:49:07.048" v="3"/>
        <pc:sldMkLst>
          <pc:docMk/>
          <pc:sldMk cId="4131744046" sldId="287"/>
        </pc:sldMkLst>
      </pc:sldChg>
      <pc:sldChg chg="del">
        <pc:chgData name="Lucy Lewis" userId="S::l.lewis@christchurchsecondary.org.uk::414a74f7-7f3d-4d48-9083-d6496a8fd312" providerId="AD" clId="Web-{4B6090AA-7726-2011-BA47-830223CD3094}" dt="2025-06-25T09:49:05.548" v="1"/>
        <pc:sldMkLst>
          <pc:docMk/>
          <pc:sldMk cId="3684788167" sldId="288"/>
        </pc:sldMkLst>
      </pc:sldChg>
      <pc:sldChg chg="del">
        <pc:chgData name="Lucy Lewis" userId="S::l.lewis@christchurchsecondary.org.uk::414a74f7-7f3d-4d48-9083-d6496a8fd312" providerId="AD" clId="Web-{4B6090AA-7726-2011-BA47-830223CD3094}" dt="2025-06-25T09:49:00.048" v="0"/>
        <pc:sldMkLst>
          <pc:docMk/>
          <pc:sldMk cId="1911532517" sldId="289"/>
        </pc:sldMkLst>
      </pc:sldChg>
      <pc:sldChg chg="del">
        <pc:chgData name="Lucy Lewis" userId="S::l.lewis@christchurchsecondary.org.uk::414a74f7-7f3d-4d48-9083-d6496a8fd312" providerId="AD" clId="Web-{4B6090AA-7726-2011-BA47-830223CD3094}" dt="2025-06-25T09:50:10.488" v="5"/>
        <pc:sldMkLst>
          <pc:docMk/>
          <pc:sldMk cId="853894658" sldId="298"/>
        </pc:sldMkLst>
      </pc:sldChg>
      <pc:sldChg chg="del">
        <pc:chgData name="Lucy Lewis" userId="S::l.lewis@christchurchsecondary.org.uk::414a74f7-7f3d-4d48-9083-d6496a8fd312" providerId="AD" clId="Web-{4B6090AA-7726-2011-BA47-830223CD3094}" dt="2025-06-25T09:51:26.132" v="15"/>
        <pc:sldMkLst>
          <pc:docMk/>
          <pc:sldMk cId="949772985" sldId="299"/>
        </pc:sldMkLst>
      </pc:sldChg>
      <pc:sldChg chg="addSp delSp modSp new mod setBg modClrScheme chgLayout">
        <pc:chgData name="Lucy Lewis" userId="S::l.lewis@christchurchsecondary.org.uk::414a74f7-7f3d-4d48-9083-d6496a8fd312" providerId="AD" clId="Web-{4B6090AA-7726-2011-BA47-830223CD3094}" dt="2025-06-25T09:59:54.292" v="89" actId="1076"/>
        <pc:sldMkLst>
          <pc:docMk/>
          <pc:sldMk cId="3845486426" sldId="300"/>
        </pc:sldMkLst>
        <pc:spChg chg="mod ord">
          <ac:chgData name="Lucy Lewis" userId="S::l.lewis@christchurchsecondary.org.uk::414a74f7-7f3d-4d48-9083-d6496a8fd312" providerId="AD" clId="Web-{4B6090AA-7726-2011-BA47-830223CD3094}" dt="2025-06-25T09:58:54.212" v="55" actId="20577"/>
          <ac:spMkLst>
            <pc:docMk/>
            <pc:sldMk cId="3845486426" sldId="300"/>
            <ac:spMk id="2" creationId="{B8FDD7D5-8D8B-E433-ABD5-EBB98292C752}"/>
          </ac:spMkLst>
        </pc:spChg>
        <pc:spChg chg="add mod">
          <ac:chgData name="Lucy Lewis" userId="S::l.lewis@christchurchsecondary.org.uk::414a74f7-7f3d-4d48-9083-d6496a8fd312" providerId="AD" clId="Web-{4B6090AA-7726-2011-BA47-830223CD3094}" dt="2025-06-25T09:59:35.792" v="85" actId="20577"/>
          <ac:spMkLst>
            <pc:docMk/>
            <pc:sldMk cId="3845486426" sldId="300"/>
            <ac:spMk id="10" creationId="{1F26628B-BA2A-6015-F8A2-684714B4E595}"/>
          </ac:spMkLst>
        </pc:spChg>
        <pc:picChg chg="add mod">
          <ac:chgData name="Lucy Lewis" userId="S::l.lewis@christchurchsecondary.org.uk::414a74f7-7f3d-4d48-9083-d6496a8fd312" providerId="AD" clId="Web-{4B6090AA-7726-2011-BA47-830223CD3094}" dt="2025-06-25T09:58:34.555" v="44" actId="1076"/>
          <ac:picMkLst>
            <pc:docMk/>
            <pc:sldMk cId="3845486426" sldId="300"/>
            <ac:picMk id="5" creationId="{5CFC8597-A467-9DC0-389F-C11D649F7E10}"/>
          </ac:picMkLst>
        </pc:picChg>
        <pc:picChg chg="add mod">
          <ac:chgData name="Lucy Lewis" userId="S::l.lewis@christchurchsecondary.org.uk::414a74f7-7f3d-4d48-9083-d6496a8fd312" providerId="AD" clId="Web-{4B6090AA-7726-2011-BA47-830223CD3094}" dt="2025-06-25T09:59:52.167" v="88" actId="14100"/>
          <ac:picMkLst>
            <pc:docMk/>
            <pc:sldMk cId="3845486426" sldId="300"/>
            <ac:picMk id="7" creationId="{D3179954-E03F-F1A4-F401-B5F7AF8E42B2}"/>
          </ac:picMkLst>
        </pc:picChg>
        <pc:picChg chg="add mod">
          <ac:chgData name="Lucy Lewis" userId="S::l.lewis@christchurchsecondary.org.uk::414a74f7-7f3d-4d48-9083-d6496a8fd312" providerId="AD" clId="Web-{4B6090AA-7726-2011-BA47-830223CD3094}" dt="2025-06-25T09:59:54.292" v="89" actId="1076"/>
          <ac:picMkLst>
            <pc:docMk/>
            <pc:sldMk cId="3845486426" sldId="300"/>
            <ac:picMk id="9" creationId="{147AB047-4F12-C311-1AFB-07D99AB3DD44}"/>
          </ac:picMkLst>
        </pc:picChg>
      </pc:sldChg>
    </pc:docChg>
  </pc:docChgLst>
  <pc:docChgLst>
    <pc:chgData name="Lucy Lewis" userId="S::l.lewis@christchurchsecondary.org.uk::414a74f7-7f3d-4d48-9083-d6496a8fd312" providerId="AD" clId="Web-{F2F5A2D8-B53F-9E0E-DA11-0679DFA43D9E}"/>
    <pc:docChg chg="addSld modSld">
      <pc:chgData name="Lucy Lewis" userId="S::l.lewis@christchurchsecondary.org.uk::414a74f7-7f3d-4d48-9083-d6496a8fd312" providerId="AD" clId="Web-{F2F5A2D8-B53F-9E0E-DA11-0679DFA43D9E}" dt="2025-07-01T13:08:07.599" v="16" actId="688"/>
      <pc:docMkLst>
        <pc:docMk/>
      </pc:docMkLst>
      <pc:sldChg chg="addSp delSp modSp new">
        <pc:chgData name="Lucy Lewis" userId="S::l.lewis@christchurchsecondary.org.uk::414a74f7-7f3d-4d48-9083-d6496a8fd312" providerId="AD" clId="Web-{F2F5A2D8-B53F-9E0E-DA11-0679DFA43D9E}" dt="2025-07-01T13:06:09.471" v="5" actId="1076"/>
        <pc:sldMkLst>
          <pc:docMk/>
          <pc:sldMk cId="1715179010" sldId="304"/>
        </pc:sldMkLst>
        <pc:picChg chg="add mod ord">
          <ac:chgData name="Lucy Lewis" userId="S::l.lewis@christchurchsecondary.org.uk::414a74f7-7f3d-4d48-9083-d6496a8fd312" providerId="AD" clId="Web-{F2F5A2D8-B53F-9E0E-DA11-0679DFA43D9E}" dt="2025-07-01T13:06:09.471" v="5" actId="1076"/>
          <ac:picMkLst>
            <pc:docMk/>
            <pc:sldMk cId="1715179010" sldId="304"/>
            <ac:picMk id="5" creationId="{E568B9DF-D923-80DB-56F9-A652A3B0B633}"/>
          </ac:picMkLst>
        </pc:picChg>
      </pc:sldChg>
      <pc:sldChg chg="addSp delSp modSp new">
        <pc:chgData name="Lucy Lewis" userId="S::l.lewis@christchurchsecondary.org.uk::414a74f7-7f3d-4d48-9083-d6496a8fd312" providerId="AD" clId="Web-{F2F5A2D8-B53F-9E0E-DA11-0679DFA43D9E}" dt="2025-07-01T13:06:34.597" v="7"/>
        <pc:sldMkLst>
          <pc:docMk/>
          <pc:sldMk cId="4180730323" sldId="305"/>
        </pc:sldMkLst>
        <pc:picChg chg="add mod ord">
          <ac:chgData name="Lucy Lewis" userId="S::l.lewis@christchurchsecondary.org.uk::414a74f7-7f3d-4d48-9083-d6496a8fd312" providerId="AD" clId="Web-{F2F5A2D8-B53F-9E0E-DA11-0679DFA43D9E}" dt="2025-07-01T13:06:34.597" v="7"/>
          <ac:picMkLst>
            <pc:docMk/>
            <pc:sldMk cId="4180730323" sldId="305"/>
            <ac:picMk id="5" creationId="{B36C89D3-6080-B397-51AE-DF7CACFAFF39}"/>
          </ac:picMkLst>
        </pc:picChg>
      </pc:sldChg>
      <pc:sldChg chg="addSp delSp modSp new">
        <pc:chgData name="Lucy Lewis" userId="S::l.lewis@christchurchsecondary.org.uk::414a74f7-7f3d-4d48-9083-d6496a8fd312" providerId="AD" clId="Web-{F2F5A2D8-B53F-9E0E-DA11-0679DFA43D9E}" dt="2025-07-01T13:06:48.832" v="9"/>
        <pc:sldMkLst>
          <pc:docMk/>
          <pc:sldMk cId="1296173768" sldId="306"/>
        </pc:sldMkLst>
      </pc:sldChg>
      <pc:sldChg chg="addSp delSp modSp new">
        <pc:chgData name="Lucy Lewis" userId="S::l.lewis@christchurchsecondary.org.uk::414a74f7-7f3d-4d48-9083-d6496a8fd312" providerId="AD" clId="Web-{F2F5A2D8-B53F-9E0E-DA11-0679DFA43D9E}" dt="2025-07-01T13:07:03.770" v="11"/>
        <pc:sldMkLst>
          <pc:docMk/>
          <pc:sldMk cId="2760881472" sldId="307"/>
        </pc:sldMkLst>
        <pc:picChg chg="add mod ord">
          <ac:chgData name="Lucy Lewis" userId="S::l.lewis@christchurchsecondary.org.uk::414a74f7-7f3d-4d48-9083-d6496a8fd312" providerId="AD" clId="Web-{F2F5A2D8-B53F-9E0E-DA11-0679DFA43D9E}" dt="2025-07-01T13:07:03.770" v="11"/>
          <ac:picMkLst>
            <pc:docMk/>
            <pc:sldMk cId="2760881472" sldId="307"/>
            <ac:picMk id="5" creationId="{3FFEA46C-7167-4A35-5CA3-C83734888D5D}"/>
          </ac:picMkLst>
        </pc:picChg>
      </pc:sldChg>
      <pc:sldChg chg="addSp delSp modSp new">
        <pc:chgData name="Lucy Lewis" userId="S::l.lewis@christchurchsecondary.org.uk::414a74f7-7f3d-4d48-9083-d6496a8fd312" providerId="AD" clId="Web-{F2F5A2D8-B53F-9E0E-DA11-0679DFA43D9E}" dt="2025-07-01T13:07:24.895" v="13"/>
        <pc:sldMkLst>
          <pc:docMk/>
          <pc:sldMk cId="2008318580" sldId="308"/>
        </pc:sldMkLst>
      </pc:sldChg>
      <pc:sldChg chg="addSp delSp modSp new">
        <pc:chgData name="Lucy Lewis" userId="S::l.lewis@christchurchsecondary.org.uk::414a74f7-7f3d-4d48-9083-d6496a8fd312" providerId="AD" clId="Web-{F2F5A2D8-B53F-9E0E-DA11-0679DFA43D9E}" dt="2025-07-01T13:08:07.599" v="16" actId="688"/>
        <pc:sldMkLst>
          <pc:docMk/>
          <pc:sldMk cId="1635051914" sldId="309"/>
        </pc:sldMkLst>
        <pc:picChg chg="add mod ord">
          <ac:chgData name="Lucy Lewis" userId="S::l.lewis@christchurchsecondary.org.uk::414a74f7-7f3d-4d48-9083-d6496a8fd312" providerId="AD" clId="Web-{F2F5A2D8-B53F-9E0E-DA11-0679DFA43D9E}" dt="2025-07-01T13:08:07.599" v="16" actId="688"/>
          <ac:picMkLst>
            <pc:docMk/>
            <pc:sldMk cId="1635051914" sldId="309"/>
            <ac:picMk id="5" creationId="{006F7D58-D5AA-C8BB-CF68-427E0C354259}"/>
          </ac:picMkLst>
        </pc:picChg>
      </pc:sldChg>
    </pc:docChg>
  </pc:docChgLst>
  <pc:docChgLst>
    <pc:chgData name="Lucy Lewis" userId="S::l.lewis@christchurchsecondary.org.uk::414a74f7-7f3d-4d48-9083-d6496a8fd312" providerId="AD" clId="Web-{A9F78706-2A0C-F4F2-A9DD-7C303403312A}"/>
    <pc:docChg chg="addSld modSld sldOrd">
      <pc:chgData name="Lucy Lewis" userId="S::l.lewis@christchurchsecondary.org.uk::414a74f7-7f3d-4d48-9083-d6496a8fd312" providerId="AD" clId="Web-{A9F78706-2A0C-F4F2-A9DD-7C303403312A}" dt="2025-01-15T15:38:38.831" v="197" actId="1076"/>
      <pc:docMkLst>
        <pc:docMk/>
      </pc:docMkLst>
      <pc:sldChg chg="delSp modSp ord">
        <pc:chgData name="Lucy Lewis" userId="S::l.lewis@christchurchsecondary.org.uk::414a74f7-7f3d-4d48-9083-d6496a8fd312" providerId="AD" clId="Web-{A9F78706-2A0C-F4F2-A9DD-7C303403312A}" dt="2025-01-15T15:31:40.775" v="123" actId="14100"/>
        <pc:sldMkLst>
          <pc:docMk/>
          <pc:sldMk cId="1161549328" sldId="256"/>
        </pc:sldMkLst>
      </pc:sldChg>
      <pc:sldChg chg="delSp modSp add">
        <pc:chgData name="Lucy Lewis" userId="S::l.lewis@christchurchsecondary.org.uk::414a74f7-7f3d-4d48-9083-d6496a8fd312" providerId="AD" clId="Web-{A9F78706-2A0C-F4F2-A9DD-7C303403312A}" dt="2025-01-15T15:31:29.134" v="122" actId="20577"/>
        <pc:sldMkLst>
          <pc:docMk/>
          <pc:sldMk cId="2424973091" sldId="257"/>
        </pc:sldMkLst>
      </pc:sldChg>
      <pc:sldChg chg="addSp modSp">
        <pc:chgData name="Lucy Lewis" userId="S::l.lewis@christchurchsecondary.org.uk::414a74f7-7f3d-4d48-9083-d6496a8fd312" providerId="AD" clId="Web-{A9F78706-2A0C-F4F2-A9DD-7C303403312A}" dt="2025-01-15T15:32:58.327" v="142" actId="1076"/>
        <pc:sldMkLst>
          <pc:docMk/>
          <pc:sldMk cId="3541074076" sldId="290"/>
        </pc:sldMkLst>
      </pc:sldChg>
      <pc:sldChg chg="addSp delSp modSp add replId">
        <pc:chgData name="Lucy Lewis" userId="S::l.lewis@christchurchsecondary.org.uk::414a74f7-7f3d-4d48-9083-d6496a8fd312" providerId="AD" clId="Web-{A9F78706-2A0C-F4F2-A9DD-7C303403312A}" dt="2025-01-15T15:37:45.500" v="192" actId="20577"/>
        <pc:sldMkLst>
          <pc:docMk/>
          <pc:sldMk cId="238296627" sldId="291"/>
        </pc:sldMkLst>
      </pc:sldChg>
      <pc:sldChg chg="addSp delSp modSp add replId">
        <pc:chgData name="Lucy Lewis" userId="S::l.lewis@christchurchsecondary.org.uk::414a74f7-7f3d-4d48-9083-d6496a8fd312" providerId="AD" clId="Web-{A9F78706-2A0C-F4F2-A9DD-7C303403312A}" dt="2025-01-15T15:38:38.831" v="197" actId="1076"/>
        <pc:sldMkLst>
          <pc:docMk/>
          <pc:sldMk cId="1909872391" sldId="292"/>
        </pc:sldMkLst>
      </pc:sldChg>
      <pc:sldChg chg="addSp modSp add replId">
        <pc:chgData name="Lucy Lewis" userId="S::l.lewis@christchurchsecondary.org.uk::414a74f7-7f3d-4d48-9083-d6496a8fd312" providerId="AD" clId="Web-{A9F78706-2A0C-F4F2-A9DD-7C303403312A}" dt="2025-01-15T15:37:30.358" v="183" actId="20577"/>
        <pc:sldMkLst>
          <pc:docMk/>
          <pc:sldMk cId="3208612891" sldId="293"/>
        </pc:sldMkLst>
      </pc:sldChg>
    </pc:docChg>
  </pc:docChgLst>
  <pc:docChgLst>
    <pc:chgData name="Lucy Lewis" userId="414a74f7-7f3d-4d48-9083-d6496a8fd312" providerId="ADAL" clId="{88FA0747-2548-4058-AD3B-A37192EB22C6}"/>
    <pc:docChg chg="modSld modMainMaster">
      <pc:chgData name="Lucy Lewis" userId="414a74f7-7f3d-4d48-9083-d6496a8fd312" providerId="ADAL" clId="{88FA0747-2548-4058-AD3B-A37192EB22C6}" dt="2025-07-07T10:38:40.157" v="0"/>
      <pc:docMkLst>
        <pc:docMk/>
      </pc:docMkLst>
      <pc:sldChg chg="modSp">
        <pc:chgData name="Lucy Lewis" userId="414a74f7-7f3d-4d48-9083-d6496a8fd312" providerId="ADAL" clId="{88FA0747-2548-4058-AD3B-A37192EB22C6}" dt="2025-07-07T10:38:40.157" v="0"/>
        <pc:sldMkLst>
          <pc:docMk/>
          <pc:sldMk cId="1161549328" sldId="256"/>
        </pc:sldMkLst>
      </pc:sldChg>
      <pc:sldChg chg="modSp">
        <pc:chgData name="Lucy Lewis" userId="414a74f7-7f3d-4d48-9083-d6496a8fd312" providerId="ADAL" clId="{88FA0747-2548-4058-AD3B-A37192EB22C6}" dt="2025-07-07T10:38:40.157" v="0"/>
        <pc:sldMkLst>
          <pc:docMk/>
          <pc:sldMk cId="3541074076" sldId="290"/>
        </pc:sldMkLst>
      </pc:sldChg>
      <pc:sldChg chg="modSp">
        <pc:chgData name="Lucy Lewis" userId="414a74f7-7f3d-4d48-9083-d6496a8fd312" providerId="ADAL" clId="{88FA0747-2548-4058-AD3B-A37192EB22C6}" dt="2025-07-07T10:38:40.157" v="0"/>
        <pc:sldMkLst>
          <pc:docMk/>
          <pc:sldMk cId="238296627" sldId="291"/>
        </pc:sldMkLst>
        <pc:spChg chg="mod">
          <ac:chgData name="Lucy Lewis" userId="414a74f7-7f3d-4d48-9083-d6496a8fd312" providerId="ADAL" clId="{88FA0747-2548-4058-AD3B-A37192EB22C6}" dt="2025-07-07T10:38:40.157" v="0"/>
          <ac:spMkLst>
            <pc:docMk/>
            <pc:sldMk cId="238296627" sldId="291"/>
            <ac:spMk id="2" creationId="{55A5E529-63D3-21AD-3B41-E0C47BE4DCEA}"/>
          </ac:spMkLst>
        </pc:spChg>
      </pc:sldChg>
      <pc:sldChg chg="modSp">
        <pc:chgData name="Lucy Lewis" userId="414a74f7-7f3d-4d48-9083-d6496a8fd312" providerId="ADAL" clId="{88FA0747-2548-4058-AD3B-A37192EB22C6}" dt="2025-07-07T10:38:40.157" v="0"/>
        <pc:sldMkLst>
          <pc:docMk/>
          <pc:sldMk cId="1909872391" sldId="292"/>
        </pc:sldMkLst>
        <pc:spChg chg="mod">
          <ac:chgData name="Lucy Lewis" userId="414a74f7-7f3d-4d48-9083-d6496a8fd312" providerId="ADAL" clId="{88FA0747-2548-4058-AD3B-A37192EB22C6}" dt="2025-07-07T10:38:40.157" v="0"/>
          <ac:spMkLst>
            <pc:docMk/>
            <pc:sldMk cId="1909872391" sldId="292"/>
            <ac:spMk id="2" creationId="{55A5E529-63D3-21AD-3B41-E0C47BE4DCEA}"/>
          </ac:spMkLst>
        </pc:spChg>
      </pc:sldChg>
      <pc:sldChg chg="modSp">
        <pc:chgData name="Lucy Lewis" userId="414a74f7-7f3d-4d48-9083-d6496a8fd312" providerId="ADAL" clId="{88FA0747-2548-4058-AD3B-A37192EB22C6}" dt="2025-07-07T10:38:40.157" v="0"/>
        <pc:sldMkLst>
          <pc:docMk/>
          <pc:sldMk cId="3208612891" sldId="293"/>
        </pc:sldMkLst>
        <pc:spChg chg="mod">
          <ac:chgData name="Lucy Lewis" userId="414a74f7-7f3d-4d48-9083-d6496a8fd312" providerId="ADAL" clId="{88FA0747-2548-4058-AD3B-A37192EB22C6}" dt="2025-07-07T10:38:40.157" v="0"/>
          <ac:spMkLst>
            <pc:docMk/>
            <pc:sldMk cId="3208612891" sldId="293"/>
            <ac:spMk id="2" creationId="{55A5E529-63D3-21AD-3B41-E0C47BE4DCEA}"/>
          </ac:spMkLst>
        </pc:spChg>
      </pc:sldChg>
      <pc:sldChg chg="modSp">
        <pc:chgData name="Lucy Lewis" userId="414a74f7-7f3d-4d48-9083-d6496a8fd312" providerId="ADAL" clId="{88FA0747-2548-4058-AD3B-A37192EB22C6}" dt="2025-07-07T10:38:40.157" v="0"/>
        <pc:sldMkLst>
          <pc:docMk/>
          <pc:sldMk cId="1528071309" sldId="294"/>
        </pc:sldMkLst>
      </pc:sldChg>
      <pc:sldChg chg="modSp">
        <pc:chgData name="Lucy Lewis" userId="414a74f7-7f3d-4d48-9083-d6496a8fd312" providerId="ADAL" clId="{88FA0747-2548-4058-AD3B-A37192EB22C6}" dt="2025-07-07T10:38:40.157" v="0"/>
        <pc:sldMkLst>
          <pc:docMk/>
          <pc:sldMk cId="787499444" sldId="295"/>
        </pc:sldMkLst>
      </pc:sldChg>
      <pc:sldChg chg="modSp">
        <pc:chgData name="Lucy Lewis" userId="414a74f7-7f3d-4d48-9083-d6496a8fd312" providerId="ADAL" clId="{88FA0747-2548-4058-AD3B-A37192EB22C6}" dt="2025-07-07T10:38:40.157" v="0"/>
        <pc:sldMkLst>
          <pc:docMk/>
          <pc:sldMk cId="2654814636" sldId="297"/>
        </pc:sldMkLst>
        <pc:spChg chg="mod">
          <ac:chgData name="Lucy Lewis" userId="414a74f7-7f3d-4d48-9083-d6496a8fd312" providerId="ADAL" clId="{88FA0747-2548-4058-AD3B-A37192EB22C6}" dt="2025-07-07T10:38:40.157" v="0"/>
          <ac:spMkLst>
            <pc:docMk/>
            <pc:sldMk cId="2654814636" sldId="297"/>
            <ac:spMk id="2" creationId="{6C627F20-6213-04AC-BEC0-6215CD4230CA}"/>
          </ac:spMkLst>
        </pc:spChg>
      </pc:sldChg>
      <pc:sldChg chg="modSp">
        <pc:chgData name="Lucy Lewis" userId="414a74f7-7f3d-4d48-9083-d6496a8fd312" providerId="ADAL" clId="{88FA0747-2548-4058-AD3B-A37192EB22C6}" dt="2025-07-07T10:38:40.157" v="0"/>
        <pc:sldMkLst>
          <pc:docMk/>
          <pc:sldMk cId="3845486426" sldId="300"/>
        </pc:sldMkLst>
        <pc:spChg chg="mod">
          <ac:chgData name="Lucy Lewis" userId="414a74f7-7f3d-4d48-9083-d6496a8fd312" providerId="ADAL" clId="{88FA0747-2548-4058-AD3B-A37192EB22C6}" dt="2025-07-07T10:38:40.157" v="0"/>
          <ac:spMkLst>
            <pc:docMk/>
            <pc:sldMk cId="3845486426" sldId="300"/>
            <ac:spMk id="2" creationId="{B8FDD7D5-8D8B-E433-ABD5-EBB98292C752}"/>
          </ac:spMkLst>
        </pc:spChg>
      </pc:sldChg>
      <pc:sldChg chg="modSp">
        <pc:chgData name="Lucy Lewis" userId="414a74f7-7f3d-4d48-9083-d6496a8fd312" providerId="ADAL" clId="{88FA0747-2548-4058-AD3B-A37192EB22C6}" dt="2025-07-07T10:38:40.157" v="0"/>
        <pc:sldMkLst>
          <pc:docMk/>
          <pc:sldMk cId="3211164036" sldId="301"/>
        </pc:sldMkLst>
        <pc:spChg chg="mod">
          <ac:chgData name="Lucy Lewis" userId="414a74f7-7f3d-4d48-9083-d6496a8fd312" providerId="ADAL" clId="{88FA0747-2548-4058-AD3B-A37192EB22C6}" dt="2025-07-07T10:38:40.157" v="0"/>
          <ac:spMkLst>
            <pc:docMk/>
            <pc:sldMk cId="3211164036" sldId="301"/>
            <ac:spMk id="3" creationId="{20063E9B-CDCD-6DB3-9745-D2E8BB24B869}"/>
          </ac:spMkLst>
        </pc:spChg>
      </pc:sldChg>
      <pc:sldChg chg="modSp">
        <pc:chgData name="Lucy Lewis" userId="414a74f7-7f3d-4d48-9083-d6496a8fd312" providerId="ADAL" clId="{88FA0747-2548-4058-AD3B-A37192EB22C6}" dt="2025-07-07T10:38:40.157" v="0"/>
        <pc:sldMkLst>
          <pc:docMk/>
          <pc:sldMk cId="1252225075" sldId="302"/>
        </pc:sldMkLst>
        <pc:spChg chg="mod">
          <ac:chgData name="Lucy Lewis" userId="414a74f7-7f3d-4d48-9083-d6496a8fd312" providerId="ADAL" clId="{88FA0747-2548-4058-AD3B-A37192EB22C6}" dt="2025-07-07T10:38:40.157" v="0"/>
          <ac:spMkLst>
            <pc:docMk/>
            <pc:sldMk cId="1252225075" sldId="302"/>
            <ac:spMk id="2" creationId="{C2A9F967-7C0B-E15E-0F8B-C934C3596DAF}"/>
          </ac:spMkLst>
        </pc:spChg>
        <pc:spChg chg="mod">
          <ac:chgData name="Lucy Lewis" userId="414a74f7-7f3d-4d48-9083-d6496a8fd312" providerId="ADAL" clId="{88FA0747-2548-4058-AD3B-A37192EB22C6}" dt="2025-07-07T10:38:40.157" v="0"/>
          <ac:spMkLst>
            <pc:docMk/>
            <pc:sldMk cId="1252225075" sldId="302"/>
            <ac:spMk id="3" creationId="{4881A505-BD38-CF72-80B5-498A9603444E}"/>
          </ac:spMkLst>
        </pc:spChg>
      </pc:sldChg>
      <pc:sldChg chg="modSp">
        <pc:chgData name="Lucy Lewis" userId="414a74f7-7f3d-4d48-9083-d6496a8fd312" providerId="ADAL" clId="{88FA0747-2548-4058-AD3B-A37192EB22C6}" dt="2025-07-07T10:38:40.157" v="0"/>
        <pc:sldMkLst>
          <pc:docMk/>
          <pc:sldMk cId="3503545512" sldId="303"/>
        </pc:sldMkLst>
        <pc:spChg chg="mod">
          <ac:chgData name="Lucy Lewis" userId="414a74f7-7f3d-4d48-9083-d6496a8fd312" providerId="ADAL" clId="{88FA0747-2548-4058-AD3B-A37192EB22C6}" dt="2025-07-07T10:38:40.157" v="0"/>
          <ac:spMkLst>
            <pc:docMk/>
            <pc:sldMk cId="3503545512" sldId="303"/>
            <ac:spMk id="3" creationId="{22374F4B-A06C-B00F-672C-4B6C2A81D39B}"/>
          </ac:spMkLst>
        </pc:spChg>
      </pc:sldChg>
      <pc:sldChg chg="modSp">
        <pc:chgData name="Lucy Lewis" userId="414a74f7-7f3d-4d48-9083-d6496a8fd312" providerId="ADAL" clId="{88FA0747-2548-4058-AD3B-A37192EB22C6}" dt="2025-07-07T10:38:40.157" v="0"/>
        <pc:sldMkLst>
          <pc:docMk/>
          <pc:sldMk cId="1715179010" sldId="304"/>
        </pc:sldMkLst>
      </pc:sldChg>
      <pc:sldChg chg="modSp">
        <pc:chgData name="Lucy Lewis" userId="414a74f7-7f3d-4d48-9083-d6496a8fd312" providerId="ADAL" clId="{88FA0747-2548-4058-AD3B-A37192EB22C6}" dt="2025-07-07T10:38:40.157" v="0"/>
        <pc:sldMkLst>
          <pc:docMk/>
          <pc:sldMk cId="4180730323" sldId="305"/>
        </pc:sldMkLst>
        <pc:picChg chg="mod">
          <ac:chgData name="Lucy Lewis" userId="414a74f7-7f3d-4d48-9083-d6496a8fd312" providerId="ADAL" clId="{88FA0747-2548-4058-AD3B-A37192EB22C6}" dt="2025-07-07T10:38:40.157" v="0"/>
          <ac:picMkLst>
            <pc:docMk/>
            <pc:sldMk cId="4180730323" sldId="305"/>
            <ac:picMk id="5" creationId="{B36C89D3-6080-B397-51AE-DF7CACFAFF39}"/>
          </ac:picMkLst>
        </pc:picChg>
      </pc:sldChg>
      <pc:sldChg chg="modSp">
        <pc:chgData name="Lucy Lewis" userId="414a74f7-7f3d-4d48-9083-d6496a8fd312" providerId="ADAL" clId="{88FA0747-2548-4058-AD3B-A37192EB22C6}" dt="2025-07-07T10:38:40.157" v="0"/>
        <pc:sldMkLst>
          <pc:docMk/>
          <pc:sldMk cId="1296173768" sldId="306"/>
        </pc:sldMkLst>
      </pc:sldChg>
      <pc:sldChg chg="modSp">
        <pc:chgData name="Lucy Lewis" userId="414a74f7-7f3d-4d48-9083-d6496a8fd312" providerId="ADAL" clId="{88FA0747-2548-4058-AD3B-A37192EB22C6}" dt="2025-07-07T10:38:40.157" v="0"/>
        <pc:sldMkLst>
          <pc:docMk/>
          <pc:sldMk cId="2760881472" sldId="307"/>
        </pc:sldMkLst>
        <pc:picChg chg="mod">
          <ac:chgData name="Lucy Lewis" userId="414a74f7-7f3d-4d48-9083-d6496a8fd312" providerId="ADAL" clId="{88FA0747-2548-4058-AD3B-A37192EB22C6}" dt="2025-07-07T10:38:40.157" v="0"/>
          <ac:picMkLst>
            <pc:docMk/>
            <pc:sldMk cId="2760881472" sldId="307"/>
            <ac:picMk id="5" creationId="{3FFEA46C-7167-4A35-5CA3-C83734888D5D}"/>
          </ac:picMkLst>
        </pc:picChg>
      </pc:sldChg>
      <pc:sldChg chg="modSp">
        <pc:chgData name="Lucy Lewis" userId="414a74f7-7f3d-4d48-9083-d6496a8fd312" providerId="ADAL" clId="{88FA0747-2548-4058-AD3B-A37192EB22C6}" dt="2025-07-07T10:38:40.157" v="0"/>
        <pc:sldMkLst>
          <pc:docMk/>
          <pc:sldMk cId="2008318580" sldId="308"/>
        </pc:sldMkLst>
      </pc:sldChg>
      <pc:sldChg chg="modSp">
        <pc:chgData name="Lucy Lewis" userId="414a74f7-7f3d-4d48-9083-d6496a8fd312" providerId="ADAL" clId="{88FA0747-2548-4058-AD3B-A37192EB22C6}" dt="2025-07-07T10:38:40.157" v="0"/>
        <pc:sldMkLst>
          <pc:docMk/>
          <pc:sldMk cId="1635051914" sldId="309"/>
        </pc:sldMkLst>
        <pc:picChg chg="mod">
          <ac:chgData name="Lucy Lewis" userId="414a74f7-7f3d-4d48-9083-d6496a8fd312" providerId="ADAL" clId="{88FA0747-2548-4058-AD3B-A37192EB22C6}" dt="2025-07-07T10:38:40.157" v="0"/>
          <ac:picMkLst>
            <pc:docMk/>
            <pc:sldMk cId="1635051914" sldId="309"/>
            <ac:picMk id="5" creationId="{006F7D58-D5AA-C8BB-CF68-427E0C354259}"/>
          </ac:picMkLst>
        </pc:picChg>
      </pc:sldChg>
      <pc:sldMasterChg chg="modSldLayout">
        <pc:chgData name="Lucy Lewis" userId="414a74f7-7f3d-4d48-9083-d6496a8fd312" providerId="ADAL" clId="{88FA0747-2548-4058-AD3B-A37192EB22C6}" dt="2025-07-07T10:38:40.157" v="0"/>
        <pc:sldMasterMkLst>
          <pc:docMk/>
          <pc:sldMasterMk cId="3276592821" sldId="2147483696"/>
        </pc:sldMasterMkLst>
        <pc:sldLayoutChg chg="delSp">
          <pc:chgData name="Lucy Lewis" userId="414a74f7-7f3d-4d48-9083-d6496a8fd312" providerId="ADAL" clId="{88FA0747-2548-4058-AD3B-A37192EB22C6}" dt="2025-07-07T10:38:40.157" v="0"/>
          <pc:sldLayoutMkLst>
            <pc:docMk/>
            <pc:sldMasterMk cId="3276592821" sldId="2147483696"/>
            <pc:sldLayoutMk cId="2478855365" sldId="2147483708"/>
          </pc:sldLayoutMkLst>
        </pc:sldLayoutChg>
        <pc:sldLayoutChg chg="delSp">
          <pc:chgData name="Lucy Lewis" userId="414a74f7-7f3d-4d48-9083-d6496a8fd312" providerId="ADAL" clId="{88FA0747-2548-4058-AD3B-A37192EB22C6}" dt="2025-07-07T10:38:40.157" v="0"/>
          <pc:sldLayoutMkLst>
            <pc:docMk/>
            <pc:sldMasterMk cId="3276592821" sldId="2147483696"/>
            <pc:sldLayoutMk cId="4277220362" sldId="2147483709"/>
          </pc:sldLayoutMkLst>
        </pc:sldLayoutChg>
      </pc:sldMasterChg>
    </pc:docChg>
  </pc:docChgLst>
  <pc:docChgLst>
    <pc:chgData name="Lucy Lewis" userId="S::l.lewis@christchurchsecondary.org.uk::414a74f7-7f3d-4d48-9083-d6496a8fd312" providerId="AD" clId="Web-{1D467AA5-FB40-0BF4-02A9-67E12512F27C}"/>
    <pc:docChg chg="modSld">
      <pc:chgData name="Lucy Lewis" userId="S::l.lewis@christchurchsecondary.org.uk::414a74f7-7f3d-4d48-9083-d6496a8fd312" providerId="AD" clId="Web-{1D467AA5-FB40-0BF4-02A9-67E12512F27C}" dt="2025-06-20T12:04:02.287" v="3" actId="20577"/>
      <pc:docMkLst>
        <pc:docMk/>
      </pc:docMkLst>
      <pc:sldChg chg="modSp">
        <pc:chgData name="Lucy Lewis" userId="S::l.lewis@christchurchsecondary.org.uk::414a74f7-7f3d-4d48-9083-d6496a8fd312" providerId="AD" clId="Web-{1D467AA5-FB40-0BF4-02A9-67E12512F27C}" dt="2025-06-20T12:04:02.287" v="3" actId="20577"/>
        <pc:sldMkLst>
          <pc:docMk/>
          <pc:sldMk cId="1644778989" sldId="264"/>
        </pc:sldMkLst>
      </pc:sldChg>
    </pc:docChg>
  </pc:docChgLst>
  <pc:docChgLst>
    <pc:chgData name="Lucy Lewis" userId="S::l.lewis@christchurchsecondary.org.uk::414a74f7-7f3d-4d48-9083-d6496a8fd312" providerId="AD" clId="Web-{C93ABDCB-5843-1046-EC5A-55E7B886ACDE}"/>
    <pc:docChg chg="modSld">
      <pc:chgData name="Lucy Lewis" userId="S::l.lewis@christchurchsecondary.org.uk::414a74f7-7f3d-4d48-9083-d6496a8fd312" providerId="AD" clId="Web-{C93ABDCB-5843-1046-EC5A-55E7B886ACDE}" dt="2025-06-20T12:15:43.844" v="8" actId="14100"/>
      <pc:docMkLst>
        <pc:docMk/>
      </pc:docMkLst>
      <pc:sldChg chg="modSp">
        <pc:chgData name="Lucy Lewis" userId="S::l.lewis@christchurchsecondary.org.uk::414a74f7-7f3d-4d48-9083-d6496a8fd312" providerId="AD" clId="Web-{C93ABDCB-5843-1046-EC5A-55E7B886ACDE}" dt="2025-06-20T12:15:43.844" v="8" actId="14100"/>
        <pc:sldMkLst>
          <pc:docMk/>
          <pc:sldMk cId="1911532517" sldId="289"/>
        </pc:sldMkLst>
      </pc:sldChg>
    </pc:docChg>
  </pc:docChgLst>
  <pc:docChgLst>
    <pc:chgData name="Lucy Lewis" userId="S::l.lewis@christchurchsecondary.org.uk::414a74f7-7f3d-4d48-9083-d6496a8fd312" providerId="AD" clId="Web-{201F431B-FCE4-285F-2250-B2C9E663AD63}"/>
    <pc:docChg chg="addSld delSld modSld">
      <pc:chgData name="Lucy Lewis" userId="S::l.lewis@christchurchsecondary.org.uk::414a74f7-7f3d-4d48-9083-d6496a8fd312" providerId="AD" clId="Web-{201F431B-FCE4-285F-2250-B2C9E663AD63}" dt="2025-06-25T12:49:17.431" v="137" actId="20577"/>
      <pc:docMkLst>
        <pc:docMk/>
      </pc:docMkLst>
      <pc:sldChg chg="modSp">
        <pc:chgData name="Lucy Lewis" userId="S::l.lewis@christchurchsecondary.org.uk::414a74f7-7f3d-4d48-9083-d6496a8fd312" providerId="AD" clId="Web-{201F431B-FCE4-285F-2250-B2C9E663AD63}" dt="2025-06-25T11:19:06.648" v="62" actId="20577"/>
        <pc:sldMkLst>
          <pc:docMk/>
          <pc:sldMk cId="3541074076" sldId="290"/>
        </pc:sldMkLst>
        <pc:spChg chg="mod">
          <ac:chgData name="Lucy Lewis" userId="S::l.lewis@christchurchsecondary.org.uk::414a74f7-7f3d-4d48-9083-d6496a8fd312" providerId="AD" clId="Web-{201F431B-FCE4-285F-2250-B2C9E663AD63}" dt="2025-06-25T11:19:06.648" v="62" actId="20577"/>
          <ac:spMkLst>
            <pc:docMk/>
            <pc:sldMk cId="3541074076" sldId="290"/>
            <ac:spMk id="3" creationId="{1792A7A8-8630-0694-B6D4-EEF777664594}"/>
          </ac:spMkLst>
        </pc:spChg>
      </pc:sldChg>
      <pc:sldChg chg="modSp">
        <pc:chgData name="Lucy Lewis" userId="S::l.lewis@christchurchsecondary.org.uk::414a74f7-7f3d-4d48-9083-d6496a8fd312" providerId="AD" clId="Web-{201F431B-FCE4-285F-2250-B2C9E663AD63}" dt="2025-06-25T11:21:38.482" v="106" actId="20577"/>
        <pc:sldMkLst>
          <pc:docMk/>
          <pc:sldMk cId="1528071309" sldId="294"/>
        </pc:sldMkLst>
      </pc:sldChg>
      <pc:sldChg chg="del">
        <pc:chgData name="Lucy Lewis" userId="S::l.lewis@christchurchsecondary.org.uk::414a74f7-7f3d-4d48-9083-d6496a8fd312" providerId="AD" clId="Web-{201F431B-FCE4-285F-2250-B2C9E663AD63}" dt="2025-06-25T11:07:49.890" v="12"/>
        <pc:sldMkLst>
          <pc:docMk/>
          <pc:sldMk cId="3132752951" sldId="296"/>
        </pc:sldMkLst>
      </pc:sldChg>
      <pc:sldChg chg="modSp">
        <pc:chgData name="Lucy Lewis" userId="S::l.lewis@christchurchsecondary.org.uk::414a74f7-7f3d-4d48-9083-d6496a8fd312" providerId="AD" clId="Web-{201F431B-FCE4-285F-2250-B2C9E663AD63}" dt="2025-06-25T11:07:03.967" v="11" actId="20577"/>
        <pc:sldMkLst>
          <pc:docMk/>
          <pc:sldMk cId="3845486426" sldId="300"/>
        </pc:sldMkLst>
        <pc:spChg chg="mod">
          <ac:chgData name="Lucy Lewis" userId="S::l.lewis@christchurchsecondary.org.uk::414a74f7-7f3d-4d48-9083-d6496a8fd312" providerId="AD" clId="Web-{201F431B-FCE4-285F-2250-B2C9E663AD63}" dt="2025-06-25T11:06:58.654" v="10" actId="20577"/>
          <ac:spMkLst>
            <pc:docMk/>
            <pc:sldMk cId="3845486426" sldId="300"/>
            <ac:spMk id="2" creationId="{B8FDD7D5-8D8B-E433-ABD5-EBB98292C752}"/>
          </ac:spMkLst>
        </pc:spChg>
        <pc:spChg chg="mod">
          <ac:chgData name="Lucy Lewis" userId="S::l.lewis@christchurchsecondary.org.uk::414a74f7-7f3d-4d48-9083-d6496a8fd312" providerId="AD" clId="Web-{201F431B-FCE4-285F-2250-B2C9E663AD63}" dt="2025-06-25T11:07:03.967" v="11" actId="20577"/>
          <ac:spMkLst>
            <pc:docMk/>
            <pc:sldMk cId="3845486426" sldId="300"/>
            <ac:spMk id="10" creationId="{1F26628B-BA2A-6015-F8A2-684714B4E595}"/>
          </ac:spMkLst>
        </pc:spChg>
      </pc:sldChg>
      <pc:sldChg chg="modSp new mod setBg">
        <pc:chgData name="Lucy Lewis" userId="S::l.lewis@christchurchsecondary.org.uk::414a74f7-7f3d-4d48-9083-d6496a8fd312" providerId="AD" clId="Web-{201F431B-FCE4-285F-2250-B2C9E663AD63}" dt="2025-06-25T12:48:33.758" v="126"/>
        <pc:sldMkLst>
          <pc:docMk/>
          <pc:sldMk cId="3211164036" sldId="301"/>
        </pc:sldMkLst>
        <pc:spChg chg="mod">
          <ac:chgData name="Lucy Lewis" userId="S::l.lewis@christchurchsecondary.org.uk::414a74f7-7f3d-4d48-9083-d6496a8fd312" providerId="AD" clId="Web-{201F431B-FCE4-285F-2250-B2C9E663AD63}" dt="2025-06-25T11:19:11.649" v="65" actId="20577"/>
          <ac:spMkLst>
            <pc:docMk/>
            <pc:sldMk cId="3211164036" sldId="301"/>
            <ac:spMk id="3" creationId="{20063E9B-CDCD-6DB3-9745-D2E8BB24B869}"/>
          </ac:spMkLst>
        </pc:spChg>
      </pc:sldChg>
      <pc:sldChg chg="modSp new mod setBg">
        <pc:chgData name="Lucy Lewis" userId="S::l.lewis@christchurchsecondary.org.uk::414a74f7-7f3d-4d48-9083-d6496a8fd312" providerId="AD" clId="Web-{201F431B-FCE4-285F-2250-B2C9E663AD63}" dt="2025-06-25T12:49:17.431" v="137" actId="20577"/>
        <pc:sldMkLst>
          <pc:docMk/>
          <pc:sldMk cId="1252225075" sldId="302"/>
        </pc:sldMkLst>
        <pc:spChg chg="mod">
          <ac:chgData name="Lucy Lewis" userId="S::l.lewis@christchurchsecondary.org.uk::414a74f7-7f3d-4d48-9083-d6496a8fd312" providerId="AD" clId="Web-{201F431B-FCE4-285F-2250-B2C9E663AD63}" dt="2025-06-25T12:49:17.431" v="137" actId="20577"/>
          <ac:spMkLst>
            <pc:docMk/>
            <pc:sldMk cId="1252225075" sldId="302"/>
            <ac:spMk id="3" creationId="{4881A505-BD38-CF72-80B5-498A9603444E}"/>
          </ac:spMkLst>
        </pc:spChg>
      </pc:sldChg>
      <pc:sldChg chg="modSp add mod replId setBg">
        <pc:chgData name="Lucy Lewis" userId="S::l.lewis@christchurchsecondary.org.uk::414a74f7-7f3d-4d48-9083-d6496a8fd312" providerId="AD" clId="Web-{201F431B-FCE4-285F-2250-B2C9E663AD63}" dt="2025-06-25T12:49:00.477" v="131" actId="20577"/>
        <pc:sldMkLst>
          <pc:docMk/>
          <pc:sldMk cId="3503545512" sldId="303"/>
        </pc:sldMkLst>
        <pc:spChg chg="mod">
          <ac:chgData name="Lucy Lewis" userId="S::l.lewis@christchurchsecondary.org.uk::414a74f7-7f3d-4d48-9083-d6496a8fd312" providerId="AD" clId="Web-{201F431B-FCE4-285F-2250-B2C9E663AD63}" dt="2025-06-25T12:49:00.477" v="131" actId="20577"/>
          <ac:spMkLst>
            <pc:docMk/>
            <pc:sldMk cId="3503545512" sldId="303"/>
            <ac:spMk id="3" creationId="{22374F4B-A06C-B00F-672C-4B6C2A81D39B}"/>
          </ac:spMkLst>
        </pc:spChg>
      </pc:sldChg>
    </pc:docChg>
  </pc:docChgLst>
  <pc:docChgLst>
    <pc:chgData name="Lucy Lewis" userId="S::l.lewis@christchurchsecondary.org.uk::414a74f7-7f3d-4d48-9083-d6496a8fd312" providerId="AD" clId="Web-{84F70D63-C8B7-C706-CE53-FC7A0F1AA94D}"/>
    <pc:docChg chg="modSld">
      <pc:chgData name="Lucy Lewis" userId="S::l.lewis@christchurchsecondary.org.uk::414a74f7-7f3d-4d48-9083-d6496a8fd312" providerId="AD" clId="Web-{84F70D63-C8B7-C706-CE53-FC7A0F1AA94D}" dt="2025-04-10T10:47:37.694" v="12" actId="20577"/>
      <pc:docMkLst>
        <pc:docMk/>
      </pc:docMkLst>
      <pc:sldChg chg="mod setBg">
        <pc:chgData name="Lucy Lewis" userId="S::l.lewis@christchurchsecondary.org.uk::414a74f7-7f3d-4d48-9083-d6496a8fd312" providerId="AD" clId="Web-{84F70D63-C8B7-C706-CE53-FC7A0F1AA94D}" dt="2025-04-10T10:47:19.131" v="1"/>
        <pc:sldMkLst>
          <pc:docMk/>
          <pc:sldMk cId="1161549328" sldId="256"/>
        </pc:sldMkLst>
      </pc:sldChg>
      <pc:sldChg chg="modSp">
        <pc:chgData name="Lucy Lewis" userId="S::l.lewis@christchurchsecondary.org.uk::414a74f7-7f3d-4d48-9083-d6496a8fd312" providerId="AD" clId="Web-{84F70D63-C8B7-C706-CE53-FC7A0F1AA94D}" dt="2025-04-10T10:47:37.694" v="12" actId="20577"/>
        <pc:sldMkLst>
          <pc:docMk/>
          <pc:sldMk cId="2424973091" sldId="257"/>
        </pc:sldMkLst>
      </pc:sldChg>
      <pc:sldChg chg="mod setBg">
        <pc:chgData name="Lucy Lewis" userId="S::l.lewis@christchurchsecondary.org.uk::414a74f7-7f3d-4d48-9083-d6496a8fd312" providerId="AD" clId="Web-{84F70D63-C8B7-C706-CE53-FC7A0F1AA94D}" dt="2025-04-10T10:47:19.100" v="0"/>
        <pc:sldMkLst>
          <pc:docMk/>
          <pc:sldMk cId="2880831732" sldId="259"/>
        </pc:sldMkLst>
      </pc:sldChg>
      <pc:sldChg chg="mod setBg">
        <pc:chgData name="Lucy Lewis" userId="S::l.lewis@christchurchsecondary.org.uk::414a74f7-7f3d-4d48-9083-d6496a8fd312" providerId="AD" clId="Web-{84F70D63-C8B7-C706-CE53-FC7A0F1AA94D}" dt="2025-04-10T10:47:19.646" v="8"/>
        <pc:sldMkLst>
          <pc:docMk/>
          <pc:sldMk cId="1644778989" sldId="264"/>
        </pc:sldMkLst>
      </pc:sldChg>
      <pc:sldChg chg="mod setBg">
        <pc:chgData name="Lucy Lewis" userId="S::l.lewis@christchurchsecondary.org.uk::414a74f7-7f3d-4d48-9083-d6496a8fd312" providerId="AD" clId="Web-{84F70D63-C8B7-C706-CE53-FC7A0F1AA94D}" dt="2025-04-10T10:47:19.709" v="9"/>
        <pc:sldMkLst>
          <pc:docMk/>
          <pc:sldMk cId="2581948302" sldId="286"/>
        </pc:sldMkLst>
      </pc:sldChg>
      <pc:sldChg chg="mod setBg">
        <pc:chgData name="Lucy Lewis" userId="S::l.lewis@christchurchsecondary.org.uk::414a74f7-7f3d-4d48-9083-d6496a8fd312" providerId="AD" clId="Web-{84F70D63-C8B7-C706-CE53-FC7A0F1AA94D}" dt="2025-04-10T10:47:19.334" v="3"/>
        <pc:sldMkLst>
          <pc:docMk/>
          <pc:sldMk cId="4131744046" sldId="287"/>
        </pc:sldMkLst>
      </pc:sldChg>
      <pc:sldChg chg="mod setBg">
        <pc:chgData name="Lucy Lewis" userId="S::l.lewis@christchurchsecondary.org.uk::414a74f7-7f3d-4d48-9083-d6496a8fd312" providerId="AD" clId="Web-{84F70D63-C8B7-C706-CE53-FC7A0F1AA94D}" dt="2025-04-10T10:47:19.209" v="2"/>
        <pc:sldMkLst>
          <pc:docMk/>
          <pc:sldMk cId="1911532517" sldId="289"/>
        </pc:sldMkLst>
      </pc:sldChg>
      <pc:sldChg chg="mod setBg">
        <pc:chgData name="Lucy Lewis" userId="S::l.lewis@christchurchsecondary.org.uk::414a74f7-7f3d-4d48-9083-d6496a8fd312" providerId="AD" clId="Web-{84F70D63-C8B7-C706-CE53-FC7A0F1AA94D}" dt="2025-04-10T10:47:19.412" v="4"/>
        <pc:sldMkLst>
          <pc:docMk/>
          <pc:sldMk cId="3541074076" sldId="290"/>
        </pc:sldMkLst>
      </pc:sldChg>
      <pc:sldChg chg="mod setBg">
        <pc:chgData name="Lucy Lewis" userId="S::l.lewis@christchurchsecondary.org.uk::414a74f7-7f3d-4d48-9083-d6496a8fd312" providerId="AD" clId="Web-{84F70D63-C8B7-C706-CE53-FC7A0F1AA94D}" dt="2025-04-10T10:47:19.459" v="5"/>
        <pc:sldMkLst>
          <pc:docMk/>
          <pc:sldMk cId="238296627" sldId="291"/>
        </pc:sldMkLst>
      </pc:sldChg>
      <pc:sldChg chg="mod setBg">
        <pc:chgData name="Lucy Lewis" userId="S::l.lewis@christchurchsecondary.org.uk::414a74f7-7f3d-4d48-9083-d6496a8fd312" providerId="AD" clId="Web-{84F70D63-C8B7-C706-CE53-FC7A0F1AA94D}" dt="2025-04-10T10:47:19.600" v="7"/>
        <pc:sldMkLst>
          <pc:docMk/>
          <pc:sldMk cId="1909872391" sldId="292"/>
        </pc:sldMkLst>
      </pc:sldChg>
      <pc:sldChg chg="mod setBg">
        <pc:chgData name="Lucy Lewis" userId="S::l.lewis@christchurchsecondary.org.uk::414a74f7-7f3d-4d48-9083-d6496a8fd312" providerId="AD" clId="Web-{84F70D63-C8B7-C706-CE53-FC7A0F1AA94D}" dt="2025-04-10T10:47:19.521" v="6"/>
        <pc:sldMkLst>
          <pc:docMk/>
          <pc:sldMk cId="3208612891" sldId="293"/>
        </pc:sldMkLst>
      </pc:sldChg>
    </pc:docChg>
  </pc:docChgLst>
  <pc:docChgLst>
    <pc:chgData name="Lucy Lewis" userId="S::l.lewis@christchurchsecondary.org.uk::414a74f7-7f3d-4d48-9083-d6496a8fd312" providerId="AD" clId="Web-{64BF3CF1-3F02-25E8-8883-D38F9E083AE2}"/>
    <pc:docChg chg="modSld">
      <pc:chgData name="Lucy Lewis" userId="S::l.lewis@christchurchsecondary.org.uk::414a74f7-7f3d-4d48-9083-d6496a8fd312" providerId="AD" clId="Web-{64BF3CF1-3F02-25E8-8883-D38F9E083AE2}" dt="2025-01-16T14:40:08.286" v="52" actId="20577"/>
      <pc:docMkLst>
        <pc:docMk/>
      </pc:docMkLst>
      <pc:sldChg chg="modSp">
        <pc:chgData name="Lucy Lewis" userId="S::l.lewis@christchurchsecondary.org.uk::414a74f7-7f3d-4d48-9083-d6496a8fd312" providerId="AD" clId="Web-{64BF3CF1-3F02-25E8-8883-D38F9E083AE2}" dt="2025-01-16T14:37:53.532" v="21" actId="20577"/>
        <pc:sldMkLst>
          <pc:docMk/>
          <pc:sldMk cId="2424973091" sldId="257"/>
        </pc:sldMkLst>
      </pc:sldChg>
      <pc:sldChg chg="modSp">
        <pc:chgData name="Lucy Lewis" userId="S::l.lewis@christchurchsecondary.org.uk::414a74f7-7f3d-4d48-9083-d6496a8fd312" providerId="AD" clId="Web-{64BF3CF1-3F02-25E8-8883-D38F9E083AE2}" dt="2025-01-16T14:39:23.941" v="37" actId="20577"/>
        <pc:sldMkLst>
          <pc:docMk/>
          <pc:sldMk cId="3541074076" sldId="290"/>
        </pc:sldMkLst>
      </pc:sldChg>
      <pc:sldChg chg="modSp">
        <pc:chgData name="Lucy Lewis" userId="S::l.lewis@christchurchsecondary.org.uk::414a74f7-7f3d-4d48-9083-d6496a8fd312" providerId="AD" clId="Web-{64BF3CF1-3F02-25E8-8883-D38F9E083AE2}" dt="2025-01-16T14:39:50.019" v="49" actId="20577"/>
        <pc:sldMkLst>
          <pc:docMk/>
          <pc:sldMk cId="238296627" sldId="291"/>
        </pc:sldMkLst>
      </pc:sldChg>
      <pc:sldChg chg="modSp">
        <pc:chgData name="Lucy Lewis" userId="S::l.lewis@christchurchsecondary.org.uk::414a74f7-7f3d-4d48-9083-d6496a8fd312" providerId="AD" clId="Web-{64BF3CF1-3F02-25E8-8883-D38F9E083AE2}" dt="2025-01-16T14:40:08.286" v="52" actId="20577"/>
        <pc:sldMkLst>
          <pc:docMk/>
          <pc:sldMk cId="1909872391" sldId="292"/>
        </pc:sldMkLst>
      </pc:sldChg>
    </pc:docChg>
  </pc:docChgLst>
  <pc:docChgLst>
    <pc:chgData name="Lucy Lewis" userId="414a74f7-7f3d-4d48-9083-d6496a8fd312" providerId="ADAL" clId="{AAD5EDC2-A1D4-4EEC-9F35-076E06D9E39B}"/>
    <pc:docChg chg="undo custSel addSld delSld modSld sldOrd modMainMaster">
      <pc:chgData name="Lucy Lewis" userId="414a74f7-7f3d-4d48-9083-d6496a8fd312" providerId="ADAL" clId="{AAD5EDC2-A1D4-4EEC-9F35-076E06D9E39B}" dt="2025-01-15T11:02:29.797" v="830" actId="207"/>
      <pc:docMkLst>
        <pc:docMk/>
      </pc:docMkLst>
      <pc:sldChg chg="addSp delSp modSp mod modClrScheme delDesignElem chgLayout">
        <pc:chgData name="Lucy Lewis" userId="414a74f7-7f3d-4d48-9083-d6496a8fd312" providerId="ADAL" clId="{AAD5EDC2-A1D4-4EEC-9F35-076E06D9E39B}" dt="2025-01-10T08:12:42.021" v="17" actId="20577"/>
        <pc:sldMkLst>
          <pc:docMk/>
          <pc:sldMk cId="1161549328" sldId="256"/>
        </pc:sldMkLst>
      </pc:sldChg>
      <pc:sldChg chg="addSp modSp del mod modClrScheme chgLayout">
        <pc:chgData name="Lucy Lewis" userId="414a74f7-7f3d-4d48-9083-d6496a8fd312" providerId="ADAL" clId="{AAD5EDC2-A1D4-4EEC-9F35-076E06D9E39B}" dt="2025-01-10T08:48:20.538" v="115" actId="47"/>
        <pc:sldMkLst>
          <pc:docMk/>
          <pc:sldMk cId="2823542404" sldId="257"/>
        </pc:sldMkLst>
      </pc:sldChg>
      <pc:sldChg chg="modSp add mod">
        <pc:chgData name="Lucy Lewis" userId="414a74f7-7f3d-4d48-9083-d6496a8fd312" providerId="ADAL" clId="{AAD5EDC2-A1D4-4EEC-9F35-076E06D9E39B}" dt="2025-01-15T11:02:18.774" v="828" actId="20577"/>
        <pc:sldMkLst>
          <pc:docMk/>
          <pc:sldMk cId="2880831732" sldId="259"/>
        </pc:sldMkLst>
      </pc:sldChg>
      <pc:sldChg chg="delSp modSp add del mod setBg">
        <pc:chgData name="Lucy Lewis" userId="414a74f7-7f3d-4d48-9083-d6496a8fd312" providerId="ADAL" clId="{AAD5EDC2-A1D4-4EEC-9F35-076E06D9E39B}" dt="2025-01-15T10:59:00.513" v="333" actId="47"/>
        <pc:sldMkLst>
          <pc:docMk/>
          <pc:sldMk cId="1347681122" sldId="262"/>
        </pc:sldMkLst>
      </pc:sldChg>
      <pc:sldChg chg="delSp modSp add del mod ord setBg">
        <pc:chgData name="Lucy Lewis" userId="414a74f7-7f3d-4d48-9083-d6496a8fd312" providerId="ADAL" clId="{AAD5EDC2-A1D4-4EEC-9F35-076E06D9E39B}" dt="2025-01-15T10:59:00.513" v="333" actId="47"/>
        <pc:sldMkLst>
          <pc:docMk/>
          <pc:sldMk cId="187328799" sldId="263"/>
        </pc:sldMkLst>
      </pc:sldChg>
      <pc:sldChg chg="addSp modSp mod modClrScheme chgLayout">
        <pc:chgData name="Lucy Lewis" userId="414a74f7-7f3d-4d48-9083-d6496a8fd312" providerId="ADAL" clId="{AAD5EDC2-A1D4-4EEC-9F35-076E06D9E39B}" dt="2025-01-09T15:51:57.354" v="4" actId="700"/>
        <pc:sldMkLst>
          <pc:docMk/>
          <pc:sldMk cId="1644778989" sldId="264"/>
        </pc:sldMkLst>
      </pc:sldChg>
      <pc:sldChg chg="add del">
        <pc:chgData name="Lucy Lewis" userId="414a74f7-7f3d-4d48-9083-d6496a8fd312" providerId="ADAL" clId="{AAD5EDC2-A1D4-4EEC-9F35-076E06D9E39B}" dt="2025-01-10T08:44:25.470" v="80" actId="47"/>
        <pc:sldMkLst>
          <pc:docMk/>
          <pc:sldMk cId="2144758663" sldId="265"/>
        </pc:sldMkLst>
      </pc:sldChg>
      <pc:sldChg chg="modSp add del mod">
        <pc:chgData name="Lucy Lewis" userId="414a74f7-7f3d-4d48-9083-d6496a8fd312" providerId="ADAL" clId="{AAD5EDC2-A1D4-4EEC-9F35-076E06D9E39B}" dt="2025-01-15T10:59:00.513" v="333" actId="47"/>
        <pc:sldMkLst>
          <pc:docMk/>
          <pc:sldMk cId="1582818947" sldId="266"/>
        </pc:sldMkLst>
      </pc:sldChg>
      <pc:sldChg chg="modSp add del mod">
        <pc:chgData name="Lucy Lewis" userId="414a74f7-7f3d-4d48-9083-d6496a8fd312" providerId="ADAL" clId="{AAD5EDC2-A1D4-4EEC-9F35-076E06D9E39B}" dt="2025-01-10T08:48:24.076" v="116" actId="47"/>
        <pc:sldMkLst>
          <pc:docMk/>
          <pc:sldMk cId="3816723607" sldId="267"/>
        </pc:sldMkLst>
      </pc:sldChg>
      <pc:sldChg chg="add del setBg">
        <pc:chgData name="Lucy Lewis" userId="414a74f7-7f3d-4d48-9083-d6496a8fd312" providerId="ADAL" clId="{AAD5EDC2-A1D4-4EEC-9F35-076E06D9E39B}" dt="2025-01-10T08:44:24.118" v="79" actId="47"/>
        <pc:sldMkLst>
          <pc:docMk/>
          <pc:sldMk cId="2560458127" sldId="270"/>
        </pc:sldMkLst>
      </pc:sldChg>
      <pc:sldChg chg="addSp modSp del mod modClrScheme chgLayout">
        <pc:chgData name="Lucy Lewis" userId="414a74f7-7f3d-4d48-9083-d6496a8fd312" providerId="ADAL" clId="{AAD5EDC2-A1D4-4EEC-9F35-076E06D9E39B}" dt="2025-01-10T08:48:47.879" v="123" actId="47"/>
        <pc:sldMkLst>
          <pc:docMk/>
          <pc:sldMk cId="3951935494" sldId="283"/>
        </pc:sldMkLst>
      </pc:sldChg>
      <pc:sldChg chg="addSp modSp del mod modClrScheme chgLayout">
        <pc:chgData name="Lucy Lewis" userId="414a74f7-7f3d-4d48-9083-d6496a8fd312" providerId="ADAL" clId="{AAD5EDC2-A1D4-4EEC-9F35-076E06D9E39B}" dt="2025-01-10T08:43:50.957" v="54" actId="47"/>
        <pc:sldMkLst>
          <pc:docMk/>
          <pc:sldMk cId="2261931030" sldId="284"/>
        </pc:sldMkLst>
      </pc:sldChg>
      <pc:sldChg chg="addSp modSp del mod modClrScheme chgLayout">
        <pc:chgData name="Lucy Lewis" userId="414a74f7-7f3d-4d48-9083-d6496a8fd312" providerId="ADAL" clId="{AAD5EDC2-A1D4-4EEC-9F35-076E06D9E39B}" dt="2025-01-10T08:48:59.959" v="146" actId="47"/>
        <pc:sldMkLst>
          <pc:docMk/>
          <pc:sldMk cId="1327255615" sldId="285"/>
        </pc:sldMkLst>
      </pc:sldChg>
      <pc:sldChg chg="modSp add mod">
        <pc:chgData name="Lucy Lewis" userId="414a74f7-7f3d-4d48-9083-d6496a8fd312" providerId="ADAL" clId="{AAD5EDC2-A1D4-4EEC-9F35-076E06D9E39B}" dt="2025-01-15T10:53:29.743" v="168" actId="14100"/>
        <pc:sldMkLst>
          <pc:docMk/>
          <pc:sldMk cId="2581948302" sldId="286"/>
        </pc:sldMkLst>
      </pc:sldChg>
      <pc:sldChg chg="modSp add mod">
        <pc:chgData name="Lucy Lewis" userId="414a74f7-7f3d-4d48-9083-d6496a8fd312" providerId="ADAL" clId="{AAD5EDC2-A1D4-4EEC-9F35-076E06D9E39B}" dt="2025-01-15T10:54:27.959" v="170" actId="12"/>
        <pc:sldMkLst>
          <pc:docMk/>
          <pc:sldMk cId="4131744046" sldId="287"/>
        </pc:sldMkLst>
      </pc:sldChg>
      <pc:sldChg chg="new del">
        <pc:chgData name="Lucy Lewis" userId="414a74f7-7f3d-4d48-9083-d6496a8fd312" providerId="ADAL" clId="{AAD5EDC2-A1D4-4EEC-9F35-076E06D9E39B}" dt="2025-01-15T10:08:20.824" v="151" actId="47"/>
        <pc:sldMkLst>
          <pc:docMk/>
          <pc:sldMk cId="936034308" sldId="288"/>
        </pc:sldMkLst>
      </pc:sldChg>
      <pc:sldChg chg="addSp delSp modSp new mod">
        <pc:chgData name="Lucy Lewis" userId="414a74f7-7f3d-4d48-9083-d6496a8fd312" providerId="ADAL" clId="{AAD5EDC2-A1D4-4EEC-9F35-076E06D9E39B}" dt="2025-01-15T10:09:18.885" v="164" actId="1076"/>
        <pc:sldMkLst>
          <pc:docMk/>
          <pc:sldMk cId="1911532517" sldId="289"/>
        </pc:sldMkLst>
      </pc:sldChg>
      <pc:sldChg chg="new del">
        <pc:chgData name="Lucy Lewis" userId="414a74f7-7f3d-4d48-9083-d6496a8fd312" providerId="ADAL" clId="{AAD5EDC2-A1D4-4EEC-9F35-076E06D9E39B}" dt="2025-01-15T10:59:50.572" v="335" actId="47"/>
        <pc:sldMkLst>
          <pc:docMk/>
          <pc:sldMk cId="2182661867" sldId="290"/>
        </pc:sldMkLst>
      </pc:sldChg>
      <pc:sldChg chg="modSp new mod">
        <pc:chgData name="Lucy Lewis" userId="414a74f7-7f3d-4d48-9083-d6496a8fd312" providerId="ADAL" clId="{AAD5EDC2-A1D4-4EEC-9F35-076E06D9E39B}" dt="2025-01-15T11:01:43.138" v="734" actId="27636"/>
        <pc:sldMkLst>
          <pc:docMk/>
          <pc:sldMk cId="3541074076" sldId="290"/>
        </pc:sldMkLst>
      </pc:sldChg>
      <pc:sldMasterChg chg="modSp mod delSldLayout">
        <pc:chgData name="Lucy Lewis" userId="414a74f7-7f3d-4d48-9083-d6496a8fd312" providerId="ADAL" clId="{AAD5EDC2-A1D4-4EEC-9F35-076E06D9E39B}" dt="2025-01-15T11:02:29.797" v="830" actId="207"/>
        <pc:sldMasterMkLst>
          <pc:docMk/>
          <pc:sldMasterMk cId="3802994937" sldId="2147483660"/>
        </pc:sldMasterMkLst>
        <pc:sldLayoutChg chg="del">
          <pc:chgData name="Lucy Lewis" userId="414a74f7-7f3d-4d48-9083-d6496a8fd312" providerId="ADAL" clId="{AAD5EDC2-A1D4-4EEC-9F35-076E06D9E39B}" dt="2025-01-10T08:44:25.470" v="80" actId="47"/>
          <pc:sldLayoutMkLst>
            <pc:docMk/>
            <pc:sldMasterMk cId="3802994937" sldId="2147483660"/>
            <pc:sldLayoutMk cId="2323594500" sldId="2147483695"/>
          </pc:sldLayoutMkLst>
        </pc:sldLayoutChg>
        <pc:sldLayoutChg chg="del">
          <pc:chgData name="Lucy Lewis" userId="414a74f7-7f3d-4d48-9083-d6496a8fd312" providerId="ADAL" clId="{AAD5EDC2-A1D4-4EEC-9F35-076E06D9E39B}" dt="2025-01-15T10:59:00.513" v="333" actId="47"/>
          <pc:sldLayoutMkLst>
            <pc:docMk/>
            <pc:sldMasterMk cId="3802994937" sldId="2147483660"/>
            <pc:sldLayoutMk cId="1578374652" sldId="2147483696"/>
          </pc:sldLayoutMkLst>
        </pc:sldLayoutChg>
        <pc:sldLayoutChg chg="del">
          <pc:chgData name="Lucy Lewis" userId="414a74f7-7f3d-4d48-9083-d6496a8fd312" providerId="ADAL" clId="{AAD5EDC2-A1D4-4EEC-9F35-076E06D9E39B}" dt="2025-01-10T08:44:40.169" v="93" actId="47"/>
          <pc:sldLayoutMkLst>
            <pc:docMk/>
            <pc:sldMasterMk cId="3802994937" sldId="2147483660"/>
            <pc:sldLayoutMk cId="1282906208" sldId="2147483697"/>
          </pc:sldLayoutMkLst>
        </pc:sldLayoutChg>
        <pc:sldLayoutChg chg="del">
          <pc:chgData name="Lucy Lewis" userId="414a74f7-7f3d-4d48-9083-d6496a8fd312" providerId="ADAL" clId="{AAD5EDC2-A1D4-4EEC-9F35-076E06D9E39B}" dt="2025-01-10T08:48:24.076" v="116" actId="47"/>
          <pc:sldLayoutMkLst>
            <pc:docMk/>
            <pc:sldMasterMk cId="3802994937" sldId="2147483660"/>
            <pc:sldLayoutMk cId="2035328400" sldId="2147483697"/>
          </pc:sldLayoutMkLst>
        </pc:sldLayoutChg>
      </pc:sldMasterChg>
    </pc:docChg>
  </pc:docChgLst>
  <pc:docChgLst>
    <pc:chgData name="Lucy Lewis" userId="S::l.lewis@christchurchsecondary.org.uk::414a74f7-7f3d-4d48-9083-d6496a8fd312" providerId="AD" clId="Web-{C885752D-E2EA-B33E-1E87-BA6D2CF0C211}"/>
    <pc:docChg chg="modSld">
      <pc:chgData name="Lucy Lewis" userId="S::l.lewis@christchurchsecondary.org.uk::414a74f7-7f3d-4d48-9083-d6496a8fd312" providerId="AD" clId="Web-{C885752D-E2EA-B33E-1E87-BA6D2CF0C211}" dt="2025-06-20T11:18:46.195" v="27" actId="20577"/>
      <pc:docMkLst>
        <pc:docMk/>
      </pc:docMkLst>
      <pc:sldChg chg="modSp">
        <pc:chgData name="Lucy Lewis" userId="S::l.lewis@christchurchsecondary.org.uk::414a74f7-7f3d-4d48-9083-d6496a8fd312" providerId="AD" clId="Web-{C885752D-E2EA-B33E-1E87-BA6D2CF0C211}" dt="2025-06-20T11:18:46.195" v="27" actId="20577"/>
        <pc:sldMkLst>
          <pc:docMk/>
          <pc:sldMk cId="2424973091" sldId="257"/>
        </pc:sldMkLst>
      </pc:sldChg>
    </pc:docChg>
  </pc:docChgLst>
  <pc:docChgLst>
    <pc:chgData name="Lucy Lewis" userId="S::l.lewis@christchurchsecondary.org.uk::414a74f7-7f3d-4d48-9083-d6496a8fd312" providerId="AD" clId="Web-{3E910DA1-1969-F848-74AF-7A1595FC9E9D}"/>
    <pc:docChg chg="addSld modSld sldOrd">
      <pc:chgData name="Lucy Lewis" userId="S::l.lewis@christchurchsecondary.org.uk::414a74f7-7f3d-4d48-9083-d6496a8fd312" providerId="AD" clId="Web-{3E910DA1-1969-F848-74AF-7A1595FC9E9D}" dt="2025-06-16T09:15:08.229" v="11" actId="20577"/>
      <pc:docMkLst>
        <pc:docMk/>
      </pc:docMkLst>
      <pc:sldChg chg="ord">
        <pc:chgData name="Lucy Lewis" userId="S::l.lewis@christchurchsecondary.org.uk::414a74f7-7f3d-4d48-9083-d6496a8fd312" providerId="AD" clId="Web-{3E910DA1-1969-F848-74AF-7A1595FC9E9D}" dt="2025-06-16T09:14:30.040" v="0"/>
        <pc:sldMkLst>
          <pc:docMk/>
          <pc:sldMk cId="4131744046" sldId="287"/>
        </pc:sldMkLst>
      </pc:sldChg>
      <pc:sldChg chg="modSp new">
        <pc:chgData name="Lucy Lewis" userId="S::l.lewis@christchurchsecondary.org.uk::414a74f7-7f3d-4d48-9083-d6496a8fd312" providerId="AD" clId="Web-{3E910DA1-1969-F848-74AF-7A1595FC9E9D}" dt="2025-06-16T09:15:08.229" v="11" actId="20577"/>
        <pc:sldMkLst>
          <pc:docMk/>
          <pc:sldMk cId="1528071309" sldId="294"/>
        </pc:sldMkLst>
      </pc:sldChg>
    </pc:docChg>
  </pc:docChgLst>
  <pc:docChgLst>
    <pc:chgData name="Lucy Lewis" userId="S::l.lewis@christchurchsecondary.org.uk::414a74f7-7f3d-4d48-9083-d6496a8fd312" providerId="AD" clId="Web-{146B87DB-9B8C-D650-D306-53D7ED59A5C8}"/>
    <pc:docChg chg="addSld modSld">
      <pc:chgData name="Lucy Lewis" userId="S::l.lewis@christchurchsecondary.org.uk::414a74f7-7f3d-4d48-9083-d6496a8fd312" providerId="AD" clId="Web-{146B87DB-9B8C-D650-D306-53D7ED59A5C8}" dt="2025-06-24T13:52:42.931" v="134"/>
      <pc:docMkLst>
        <pc:docMk/>
      </pc:docMkLst>
      <pc:sldChg chg="modSp">
        <pc:chgData name="Lucy Lewis" userId="S::l.lewis@christchurchsecondary.org.uk::414a74f7-7f3d-4d48-9083-d6496a8fd312" providerId="AD" clId="Web-{146B87DB-9B8C-D650-D306-53D7ED59A5C8}" dt="2025-06-24T09:38:40.886" v="127" actId="20577"/>
        <pc:sldMkLst>
          <pc:docMk/>
          <pc:sldMk cId="2424973091" sldId="257"/>
        </pc:sldMkLst>
      </pc:sldChg>
      <pc:sldChg chg="modSp add">
        <pc:chgData name="Lucy Lewis" userId="S::l.lewis@christchurchsecondary.org.uk::414a74f7-7f3d-4d48-9083-d6496a8fd312" providerId="AD" clId="Web-{146B87DB-9B8C-D650-D306-53D7ED59A5C8}" dt="2025-06-24T12:55:35.272" v="129" actId="20577"/>
        <pc:sldMkLst>
          <pc:docMk/>
          <pc:sldMk cId="3684788167" sldId="288"/>
        </pc:sldMkLst>
      </pc:sldChg>
      <pc:sldChg chg="add">
        <pc:chgData name="Lucy Lewis" userId="S::l.lewis@christchurchsecondary.org.uk::414a74f7-7f3d-4d48-9083-d6496a8fd312" providerId="AD" clId="Web-{146B87DB-9B8C-D650-D306-53D7ED59A5C8}" dt="2025-06-24T13:51:34.600" v="130"/>
        <pc:sldMkLst>
          <pc:docMk/>
          <pc:sldMk cId="787499444" sldId="295"/>
        </pc:sldMkLst>
      </pc:sldChg>
      <pc:sldChg chg="add">
        <pc:chgData name="Lucy Lewis" userId="S::l.lewis@christchurchsecondary.org.uk::414a74f7-7f3d-4d48-9083-d6496a8fd312" providerId="AD" clId="Web-{146B87DB-9B8C-D650-D306-53D7ED59A5C8}" dt="2025-06-24T13:51:40.413" v="131"/>
        <pc:sldMkLst>
          <pc:docMk/>
          <pc:sldMk cId="3132752951" sldId="296"/>
        </pc:sldMkLst>
      </pc:sldChg>
      <pc:sldChg chg="add">
        <pc:chgData name="Lucy Lewis" userId="S::l.lewis@christchurchsecondary.org.uk::414a74f7-7f3d-4d48-9083-d6496a8fd312" providerId="AD" clId="Web-{146B87DB-9B8C-D650-D306-53D7ED59A5C8}" dt="2025-06-24T13:52:01.523" v="132"/>
        <pc:sldMkLst>
          <pc:docMk/>
          <pc:sldMk cId="2654814636" sldId="297"/>
        </pc:sldMkLst>
      </pc:sldChg>
      <pc:sldChg chg="add">
        <pc:chgData name="Lucy Lewis" userId="S::l.lewis@christchurchsecondary.org.uk::414a74f7-7f3d-4d48-9083-d6496a8fd312" providerId="AD" clId="Web-{146B87DB-9B8C-D650-D306-53D7ED59A5C8}" dt="2025-06-24T13:52:42.916" v="133"/>
        <pc:sldMkLst>
          <pc:docMk/>
          <pc:sldMk cId="853894658" sldId="298"/>
        </pc:sldMkLst>
      </pc:sldChg>
      <pc:sldChg chg="add">
        <pc:chgData name="Lucy Lewis" userId="S::l.lewis@christchurchsecondary.org.uk::414a74f7-7f3d-4d48-9083-d6496a8fd312" providerId="AD" clId="Web-{146B87DB-9B8C-D650-D306-53D7ED59A5C8}" dt="2025-06-24T13:52:42.931" v="134"/>
        <pc:sldMkLst>
          <pc:docMk/>
          <pc:sldMk cId="949772985" sldId="299"/>
        </pc:sldMkLst>
      </pc:sldChg>
      <pc:sldMasterChg chg="addSldLayout">
        <pc:chgData name="Lucy Lewis" userId="S::l.lewis@christchurchsecondary.org.uk::414a74f7-7f3d-4d48-9083-d6496a8fd312" providerId="AD" clId="Web-{146B87DB-9B8C-D650-D306-53D7ED59A5C8}" dt="2025-06-24T12:55:26.475" v="128"/>
        <pc:sldMasterMkLst>
          <pc:docMk/>
          <pc:sldMasterMk cId="3802994937" sldId="2147483660"/>
        </pc:sldMasterMkLst>
        <pc:sldLayoutChg chg="add">
          <pc:chgData name="Lucy Lewis" userId="S::l.lewis@christchurchsecondary.org.uk::414a74f7-7f3d-4d48-9083-d6496a8fd312" providerId="AD" clId="Web-{146B87DB-9B8C-D650-D306-53D7ED59A5C8}" dt="2025-06-24T12:55:26.475" v="128"/>
          <pc:sldLayoutMkLst>
            <pc:docMk/>
            <pc:sldMasterMk cId="3802994937" sldId="2147483660"/>
            <pc:sldLayoutMk cId="3838096871"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5AD27-E75C-4EF3-8D00-F4FC8AEA176D}" type="datetimeFigureOut">
              <a:rPr lang="en-GB" smtClean="0"/>
              <a:t>20/07/2025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34A3C-F65B-4D4C-A624-096EE12507C2}" type="slidenum">
              <a:rPr lang="en-GB" smtClean="0"/>
              <a:t>‹#›</a:t>
            </a:fld>
            <a:endParaRPr lang="en-GB"/>
          </a:p>
        </p:txBody>
      </p:sp>
    </p:spTree>
    <p:extLst>
      <p:ext uri="{BB962C8B-B14F-4D97-AF65-F5344CB8AC3E}">
        <p14:creationId xmlns:p14="http://schemas.microsoft.com/office/powerpoint/2010/main" val="395622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3e6214305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3e6214305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64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BBC </a:t>
            </a:r>
            <a:r>
              <a:rPr lang="en-GB" sz="1200" b="1" i="0" kern="1200" dirty="0">
                <a:solidFill>
                  <a:schemeClr val="tx1"/>
                </a:solidFill>
                <a:effectLst/>
                <a:latin typeface="+mn-lt"/>
                <a:ea typeface="+mn-ea"/>
                <a:cs typeface="+mn-cs"/>
              </a:rPr>
              <a:t>How St Giles are saving young people from gangs</a:t>
            </a:r>
          </a:p>
          <a:p>
            <a:r>
              <a:rPr lang="en-GB" dirty="0"/>
              <a:t>https://youtu.be/2V0QNNORgrI?si=SI48DS8ZylP4uNM-</a:t>
            </a:r>
          </a:p>
          <a:p>
            <a:r>
              <a:rPr lang="en-GB" dirty="0"/>
              <a:t>(will play in slide show mode)</a:t>
            </a:r>
          </a:p>
        </p:txBody>
      </p:sp>
      <p:sp>
        <p:nvSpPr>
          <p:cNvPr id="4" name="Slide Number Placeholder 3"/>
          <p:cNvSpPr>
            <a:spLocks noGrp="1"/>
          </p:cNvSpPr>
          <p:nvPr>
            <p:ph type="sldNum" sz="quarter" idx="5"/>
          </p:nvPr>
        </p:nvSpPr>
        <p:spPr/>
        <p:txBody>
          <a:bodyPr/>
          <a:lstStyle/>
          <a:p>
            <a:fld id="{2F334A3C-F65B-4D4C-A624-096EE12507C2}" type="slidenum">
              <a:rPr lang="en-GB" smtClean="0"/>
              <a:t>5</a:t>
            </a:fld>
            <a:endParaRPr lang="en-GB"/>
          </a:p>
        </p:txBody>
      </p:sp>
    </p:spTree>
    <p:extLst>
      <p:ext uri="{BB962C8B-B14F-4D97-AF65-F5344CB8AC3E}">
        <p14:creationId xmlns:p14="http://schemas.microsoft.com/office/powerpoint/2010/main" val="259895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334A3C-F65B-4D4C-A624-096EE12507C2}" type="slidenum">
              <a:rPr lang="en-GB" smtClean="0"/>
              <a:t>11</a:t>
            </a:fld>
            <a:endParaRPr lang="en-GB"/>
          </a:p>
        </p:txBody>
      </p:sp>
    </p:spTree>
    <p:extLst>
      <p:ext uri="{BB962C8B-B14F-4D97-AF65-F5344CB8AC3E}">
        <p14:creationId xmlns:p14="http://schemas.microsoft.com/office/powerpoint/2010/main" val="63119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 you could show pupils Tia Fisher’s TEDX talk at https://www.youtube.com/watch?v=EgJgJZujUcU which is aimed at the community. It’s 15 minutes, so perhaps just start at the relevant part where she talks about warning signs? Below is the slide she refers to,</a:t>
            </a:r>
          </a:p>
          <a:p>
            <a:endParaRPr lang="en-GB" dirty="0"/>
          </a:p>
        </p:txBody>
      </p:sp>
      <p:sp>
        <p:nvSpPr>
          <p:cNvPr id="4" name="Slide Number Placeholder 3"/>
          <p:cNvSpPr>
            <a:spLocks noGrp="1"/>
          </p:cNvSpPr>
          <p:nvPr>
            <p:ph type="sldNum" sz="quarter" idx="5"/>
          </p:nvPr>
        </p:nvSpPr>
        <p:spPr/>
        <p:txBody>
          <a:bodyPr/>
          <a:lstStyle/>
          <a:p>
            <a:fld id="{2F334A3C-F65B-4D4C-A624-096EE12507C2}" type="slidenum">
              <a:rPr lang="en-GB" smtClean="0"/>
              <a:t>13</a:t>
            </a:fld>
            <a:endParaRPr lang="en-GB"/>
          </a:p>
        </p:txBody>
      </p:sp>
    </p:spTree>
    <p:extLst>
      <p:ext uri="{BB962C8B-B14F-4D97-AF65-F5344CB8AC3E}">
        <p14:creationId xmlns:p14="http://schemas.microsoft.com/office/powerpoint/2010/main" val="91298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 you could show pupils Tia Fisher’s TEDX talk at https://www.youtube.com/watch?v=EgJgJZujUcU which is aimed at the community. It’s 15 minutes, so perhaps just start at the relevant part where she talks about warning signs? Below is the slide she refers to,</a:t>
            </a:r>
          </a:p>
          <a:p>
            <a:endParaRPr lang="en-GB" dirty="0"/>
          </a:p>
        </p:txBody>
      </p:sp>
      <p:sp>
        <p:nvSpPr>
          <p:cNvPr id="4" name="Slide Number Placeholder 3"/>
          <p:cNvSpPr>
            <a:spLocks noGrp="1"/>
          </p:cNvSpPr>
          <p:nvPr>
            <p:ph type="sldNum" sz="quarter" idx="5"/>
          </p:nvPr>
        </p:nvSpPr>
        <p:spPr/>
        <p:txBody>
          <a:bodyPr/>
          <a:lstStyle/>
          <a:p>
            <a:fld id="{2F334A3C-F65B-4D4C-A624-096EE12507C2}" type="slidenum">
              <a:rPr lang="en-GB" smtClean="0"/>
              <a:t>14</a:t>
            </a:fld>
            <a:endParaRPr lang="en-GB"/>
          </a:p>
        </p:txBody>
      </p:sp>
    </p:spTree>
    <p:extLst>
      <p:ext uri="{BB962C8B-B14F-4D97-AF65-F5344CB8AC3E}">
        <p14:creationId xmlns:p14="http://schemas.microsoft.com/office/powerpoint/2010/main" val="208722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anose="05050102010706020507" pitchFamily="18" charset="2"/>
              <a:buChar char=""/>
            </a:pPr>
            <a:r>
              <a:rPr lang="en-GB" sz="1200" b="1"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Phones </a:t>
            </a:r>
            <a:r>
              <a:rPr lang="en-GB" sz="1200"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 Are they getting lots of unexplained phone calls and texts or using more than one phone?</a:t>
            </a:r>
            <a:endParaRPr lang="en-GB" sz="1200" kern="100" dirty="0">
              <a:solidFill>
                <a:srgbClr val="000000"/>
              </a:solidFill>
              <a:effectLst/>
              <a:latin typeface="Cambria" panose="02040503050406030204" pitchFamily="18" charset="0"/>
              <a:ea typeface="Calibri" panose="020F0502020204030204" pitchFamily="34" charset="0"/>
              <a:cs typeface="Calibri" panose="020F0502020204030204" pitchFamily="34" charset="0"/>
            </a:endParaRPr>
          </a:p>
          <a:p>
            <a:pPr marL="342900" lvl="0" indent="-342900">
              <a:lnSpc>
                <a:spcPct val="150000"/>
              </a:lnSpc>
              <a:buFont typeface="Symbol" panose="05050102010706020507" pitchFamily="18" charset="2"/>
              <a:buChar char=""/>
            </a:pPr>
            <a:r>
              <a:rPr lang="en-GB" sz="1200" b="1"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Friends </a:t>
            </a:r>
            <a:r>
              <a:rPr lang="en-GB" sz="1200"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 Changed friendship groups?</a:t>
            </a:r>
            <a:endParaRPr lang="en-GB" sz="1200" kern="100" dirty="0">
              <a:solidFill>
                <a:srgbClr val="000000"/>
              </a:solidFill>
              <a:effectLst/>
              <a:latin typeface="Cambria" panose="02040503050406030204" pitchFamily="18" charset="0"/>
              <a:ea typeface="Calibri" panose="020F0502020204030204" pitchFamily="34" charset="0"/>
              <a:cs typeface="Calibri" panose="020F0502020204030204" pitchFamily="34" charset="0"/>
            </a:endParaRPr>
          </a:p>
          <a:p>
            <a:pPr marL="342900" lvl="0" indent="-342900">
              <a:lnSpc>
                <a:spcPct val="150000"/>
              </a:lnSpc>
              <a:buFont typeface="Symbol" panose="05050102010706020507" pitchFamily="18" charset="2"/>
              <a:buChar char=""/>
            </a:pPr>
            <a:r>
              <a:rPr lang="en-GB" sz="1200" b="1"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New stuff</a:t>
            </a:r>
            <a:r>
              <a:rPr lang="en-GB" sz="1200"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 – More money, or flashy trainers</a:t>
            </a:r>
            <a:endParaRPr lang="en-GB" sz="1200" kern="100" dirty="0">
              <a:solidFill>
                <a:srgbClr val="000000"/>
              </a:solidFill>
              <a:effectLst/>
              <a:latin typeface="Cambria" panose="02040503050406030204" pitchFamily="18" charset="0"/>
              <a:ea typeface="Calibri" panose="020F0502020204030204" pitchFamily="34" charset="0"/>
              <a:cs typeface="Calibri" panose="020F0502020204030204" pitchFamily="34" charset="0"/>
            </a:endParaRPr>
          </a:p>
          <a:p>
            <a:pPr marL="342900" lvl="0" indent="-342900">
              <a:lnSpc>
                <a:spcPct val="150000"/>
              </a:lnSpc>
              <a:buFont typeface="Symbol" panose="05050102010706020507" pitchFamily="18" charset="2"/>
              <a:buChar char=""/>
            </a:pPr>
            <a:r>
              <a:rPr lang="en-GB" sz="1200" b="1"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Injuries </a:t>
            </a:r>
            <a:r>
              <a:rPr lang="en-GB" sz="1200"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 Maybe they’ve been beaten up – or harming themselves as a response to stress. With girls, can you see signs of sexual exploitation, like sexual language or STIs</a:t>
            </a:r>
          </a:p>
          <a:p>
            <a:pPr marL="342900" lvl="0" indent="-342900">
              <a:lnSpc>
                <a:spcPct val="150000"/>
              </a:lnSpc>
              <a:buFont typeface="Symbol" panose="05050102010706020507" pitchFamily="18" charset="2"/>
              <a:buChar char=""/>
            </a:pPr>
            <a:r>
              <a:rPr lang="en-GB" sz="1200" b="1"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Missing</a:t>
            </a:r>
            <a:r>
              <a:rPr lang="en-GB" sz="1200"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 – Have they gone missing – coming back exhausted and dirty</a:t>
            </a:r>
            <a:endParaRPr lang="en-GB" sz="1200" kern="100" dirty="0">
              <a:solidFill>
                <a:srgbClr val="000000"/>
              </a:solidFill>
              <a:effectLst/>
              <a:latin typeface="Cambria" panose="02040503050406030204" pitchFamily="18" charset="0"/>
              <a:ea typeface="Calibri" panose="020F0502020204030204" pitchFamily="34" charset="0"/>
              <a:cs typeface="Calibri" panose="020F0502020204030204" pitchFamily="34" charset="0"/>
            </a:endParaRPr>
          </a:p>
          <a:p>
            <a:pPr marL="342900" lvl="0" indent="-342900">
              <a:lnSpc>
                <a:spcPct val="150000"/>
              </a:lnSpc>
              <a:buFont typeface="Symbol" panose="05050102010706020507" pitchFamily="18" charset="2"/>
              <a:buChar char=""/>
            </a:pPr>
            <a:r>
              <a:rPr lang="en-GB" sz="1200" b="1"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Drugs or weapons </a:t>
            </a:r>
            <a:r>
              <a:rPr lang="en-GB" sz="1200"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 If you find weapons or scales or they’re picked up by the police with a lot of drugs on them – they’re probably involved with county lines. If you’re worried, search their rooms. A tip – count your knives and make sure you know if one is missing.</a:t>
            </a:r>
          </a:p>
          <a:p>
            <a:pPr marL="0" lvl="0" indent="0">
              <a:lnSpc>
                <a:spcPct val="150000"/>
              </a:lnSpc>
              <a:buFont typeface="Symbol" panose="05050102010706020507" pitchFamily="18" charset="2"/>
              <a:buNone/>
            </a:pPr>
            <a:endParaRPr lang="en-GB" sz="1200" kern="100" dirty="0">
              <a:solidFill>
                <a:srgbClr val="70AD47"/>
              </a:solidFill>
              <a:effectLst/>
              <a:latin typeface="Cambria" panose="02040503050406030204" pitchFamily="18" charset="0"/>
              <a:ea typeface="Calibri" panose="020F0502020204030204" pitchFamily="34" charset="0"/>
              <a:cs typeface="Calibri" panose="020F0502020204030204" pitchFamily="34" charset="0"/>
            </a:endParaRPr>
          </a:p>
          <a:p>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E8C6AC-B9B8-4AD6-8E7E-938F8A8095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32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B7CC-2205-CE7C-3401-165C51179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8B6407-E6D8-6331-6B6C-96315A516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533602-FAC8-BB84-B7FF-A52CD4DADD24}"/>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C5308BF6-7A8E-773C-9707-A6BA12DFA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A5FE8-E57C-D98E-C7DB-A3711678590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38717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1359-DFAB-490C-C5F0-D891A1461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2BD04-3F80-3204-C710-CEEF9EC6A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9E8E6-6DB8-88C3-4228-94886827513A}"/>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1486F794-06BD-149A-E5B9-F6098FA230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9FF34-4FC9-C9A6-A80A-AB487B90CA46}"/>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74854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55460-D4DF-03DE-1020-4320BB6B59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943DE-FCC7-9E90-DD47-A892313DB0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71188-412F-5BBA-50F9-1E4B0AEFAC84}"/>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02026A8C-9CDE-99F7-05F0-B5F03C69C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C2DBF-854F-B2C7-D846-2385A450A8AD}"/>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81178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A76B-4D97-AB4A-98D3-A0AF7D689594}"/>
              </a:ext>
            </a:extLst>
          </p:cNvPr>
          <p:cNvSpPr>
            <a:spLocks noGrp="1"/>
          </p:cNvSpPr>
          <p:nvPr>
            <p:ph type="title" hasCustomPrompt="1"/>
          </p:nvPr>
        </p:nvSpPr>
        <p:spPr>
          <a:xfrm>
            <a:off x="246295" y="206939"/>
            <a:ext cx="8180075" cy="819349"/>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Add title / lesson phase</a:t>
            </a:r>
          </a:p>
        </p:txBody>
      </p:sp>
      <p:sp>
        <p:nvSpPr>
          <p:cNvPr id="3" name="Content Placeholder 2">
            <a:extLst>
              <a:ext uri="{FF2B5EF4-FFF2-40B4-BE49-F238E27FC236}">
                <a16:creationId xmlns:a16="http://schemas.microsoft.com/office/drawing/2014/main" id="{2CFAEBBA-117E-D744-802E-4441A2BD9F38}"/>
              </a:ext>
            </a:extLst>
          </p:cNvPr>
          <p:cNvSpPr>
            <a:spLocks noGrp="1"/>
          </p:cNvSpPr>
          <p:nvPr>
            <p:ph idx="1"/>
          </p:nvPr>
        </p:nvSpPr>
        <p:spPr>
          <a:xfrm>
            <a:off x="246296" y="1088020"/>
            <a:ext cx="11802950" cy="507116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D5CAB956-8F85-405B-94EC-703EB4CC2803}"/>
              </a:ext>
            </a:extLst>
          </p:cNvPr>
          <p:cNvSpPr>
            <a:spLocks noGrp="1"/>
          </p:cNvSpPr>
          <p:nvPr>
            <p:ph type="body" sz="quarter" idx="13" hasCustomPrompt="1"/>
          </p:nvPr>
        </p:nvSpPr>
        <p:spPr>
          <a:xfrm>
            <a:off x="8516937" y="293225"/>
            <a:ext cx="3532308" cy="733061"/>
          </a:xfrm>
        </p:spPr>
        <p:txBody>
          <a:bodyPr anchor="ctr"/>
          <a:lstStyle>
            <a:lvl1pPr marL="0" indent="0" algn="ctr">
              <a:buNone/>
              <a:defRPr b="1"/>
            </a:lvl1pPr>
          </a:lstStyle>
          <a:p>
            <a:pPr lvl="0"/>
            <a:r>
              <a:rPr lang="en-GB" dirty="0"/>
              <a:t>Working mode</a:t>
            </a:r>
          </a:p>
        </p:txBody>
      </p:sp>
    </p:spTree>
    <p:extLst>
      <p:ext uri="{BB962C8B-B14F-4D97-AF65-F5344CB8AC3E}">
        <p14:creationId xmlns:p14="http://schemas.microsoft.com/office/powerpoint/2010/main" val="2478855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
        <p:cNvGrpSpPr/>
        <p:nvPr/>
      </p:nvGrpSpPr>
      <p:grpSpPr>
        <a:xfrm>
          <a:off x="0" y="0"/>
          <a:ext cx="0" cy="0"/>
          <a:chOff x="0" y="0"/>
          <a:chExt cx="0" cy="0"/>
        </a:xfrm>
      </p:grpSpPr>
      <p:sp>
        <p:nvSpPr>
          <p:cNvPr id="376" name="Google Shape;376;p9"/>
          <p:cNvSpPr txBox="1">
            <a:spLocks noGrp="1"/>
          </p:cNvSpPr>
          <p:nvPr>
            <p:ph type="title"/>
          </p:nvPr>
        </p:nvSpPr>
        <p:spPr>
          <a:xfrm>
            <a:off x="4180817" y="2062067"/>
            <a:ext cx="6214800" cy="203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77" name="Google Shape;377;p9"/>
          <p:cNvSpPr txBox="1">
            <a:spLocks noGrp="1"/>
          </p:cNvSpPr>
          <p:nvPr>
            <p:ph type="subTitle" idx="1"/>
          </p:nvPr>
        </p:nvSpPr>
        <p:spPr>
          <a:xfrm>
            <a:off x="4180817" y="4176467"/>
            <a:ext cx="6214800" cy="11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b="1">
                <a:solidFill>
                  <a:srgbClr val="1B2848"/>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77220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A76B-4D97-AB4A-98D3-A0AF7D689594}"/>
              </a:ext>
            </a:extLst>
          </p:cNvPr>
          <p:cNvSpPr>
            <a:spLocks noGrp="1"/>
          </p:cNvSpPr>
          <p:nvPr>
            <p:ph type="title" hasCustomPrompt="1"/>
          </p:nvPr>
        </p:nvSpPr>
        <p:spPr>
          <a:xfrm>
            <a:off x="246295" y="206939"/>
            <a:ext cx="8180075" cy="819349"/>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Add title / lesson phase</a:t>
            </a:r>
          </a:p>
        </p:txBody>
      </p:sp>
      <p:sp>
        <p:nvSpPr>
          <p:cNvPr id="3" name="Content Placeholder 2">
            <a:extLst>
              <a:ext uri="{FF2B5EF4-FFF2-40B4-BE49-F238E27FC236}">
                <a16:creationId xmlns:a16="http://schemas.microsoft.com/office/drawing/2014/main" id="{2CFAEBBA-117E-D744-802E-4441A2BD9F38}"/>
              </a:ext>
            </a:extLst>
          </p:cNvPr>
          <p:cNvSpPr>
            <a:spLocks noGrp="1"/>
          </p:cNvSpPr>
          <p:nvPr>
            <p:ph idx="1"/>
          </p:nvPr>
        </p:nvSpPr>
        <p:spPr>
          <a:xfrm>
            <a:off x="246296" y="1088020"/>
            <a:ext cx="11802950" cy="507116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5298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BE20-5366-3594-C0ED-ACC772661E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FBEA53-8311-80C0-49FC-925249FF97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F0CA3C-1812-1D2D-A303-66D8FAD0ED7E}"/>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5" name="Footer Placeholder 4">
            <a:extLst>
              <a:ext uri="{FF2B5EF4-FFF2-40B4-BE49-F238E27FC236}">
                <a16:creationId xmlns:a16="http://schemas.microsoft.com/office/drawing/2014/main" id="{0779F3F9-B86A-AC21-3E95-6D11C3103B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22A0B-A194-3BA2-D1F8-1A0DBC61FB9D}"/>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43095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9D60-86EB-30BC-9BDC-FEE60BC94F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BD0102-4E3A-7519-611F-72B4FFAE1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727D3-4E53-D7A9-88E4-8C0DBDFA07BB}"/>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5" name="Footer Placeholder 4">
            <a:extLst>
              <a:ext uri="{FF2B5EF4-FFF2-40B4-BE49-F238E27FC236}">
                <a16:creationId xmlns:a16="http://schemas.microsoft.com/office/drawing/2014/main" id="{3C9F5D2C-007E-8067-8174-E521FBEC3F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6C6BC-FA6C-7856-421A-5E30DE1AB492}"/>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1898987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3F75-CDCB-CAB3-98BC-473EF1489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4A2F55-6F74-0153-9985-C8F0BC99E0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C9DEB1-8548-C2FE-ABBD-034E923FC8BD}"/>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5" name="Footer Placeholder 4">
            <a:extLst>
              <a:ext uri="{FF2B5EF4-FFF2-40B4-BE49-F238E27FC236}">
                <a16:creationId xmlns:a16="http://schemas.microsoft.com/office/drawing/2014/main" id="{6DEB9EA8-07E6-A95E-4979-7C814032A1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E73D1-09A6-B66B-0A13-9A6FC83E7A92}"/>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1376301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E1AA-6C82-AB84-546F-34FBE95641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27073C-3741-FF76-8CDC-550D65A976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E2D634-92A9-DA9C-646E-08E000D203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43CD6E-474A-ACE3-75F7-A9E66028239A}"/>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6" name="Footer Placeholder 5">
            <a:extLst>
              <a:ext uri="{FF2B5EF4-FFF2-40B4-BE49-F238E27FC236}">
                <a16:creationId xmlns:a16="http://schemas.microsoft.com/office/drawing/2014/main" id="{29C99FC1-D62E-328D-2AFC-6391B6FB11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3967CA-AB5E-B1B3-4681-06AD93B73876}"/>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2289227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CD7E-5F6B-6F6A-18C0-38B9390B96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68F251-2419-4AE6-EAF4-2C9263CE70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ED6A2-1DC5-060E-80CA-581F3C250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4E5631-3AFD-4661-C0C4-5ED4C410F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E711FF-DAAA-B1E8-E4BD-F272F7695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9800EC-14D3-D270-8ED5-0D49B3FB42D3}"/>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8" name="Footer Placeholder 7">
            <a:extLst>
              <a:ext uri="{FF2B5EF4-FFF2-40B4-BE49-F238E27FC236}">
                <a16:creationId xmlns:a16="http://schemas.microsoft.com/office/drawing/2014/main" id="{5DAD05F7-4A93-1F02-2E9F-3EFCE1D83D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A4BF65-394B-5022-0B9A-08CA9FA57067}"/>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367910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CFB9-2A81-DAAC-AD24-132BEFD7CA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14A546-CECE-046D-9DD9-0E9313DC0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EA822-3A5F-DEF9-E989-F3A4447ACF95}"/>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8090A65D-1F8D-07A7-AA60-3D39CC4A4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6C4DE-3653-FE0C-3729-795FEB3303A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296518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3EB1-C6FB-FCD2-4368-5A33DBADB8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FBE71D-6FA0-C0F1-5DF6-5F265E58D3A7}"/>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4" name="Footer Placeholder 3">
            <a:extLst>
              <a:ext uri="{FF2B5EF4-FFF2-40B4-BE49-F238E27FC236}">
                <a16:creationId xmlns:a16="http://schemas.microsoft.com/office/drawing/2014/main" id="{626B8396-8A8D-BA69-41C2-FDFC5D77D4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5D89B3-6457-7075-F8D5-4A6BF3CD3EB0}"/>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2381915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CA2BD6-DE20-CF18-8327-1FD9B0EC06B1}"/>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3" name="Footer Placeholder 2">
            <a:extLst>
              <a:ext uri="{FF2B5EF4-FFF2-40B4-BE49-F238E27FC236}">
                <a16:creationId xmlns:a16="http://schemas.microsoft.com/office/drawing/2014/main" id="{5280B4A5-05D0-ED5D-9F96-8071A5C5F8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9F3496-FCA8-6BD4-0B9F-2A7D926C8C59}"/>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1513206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73FE-5967-0426-98E0-40B339C7165A}"/>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6BDF28D-1B9C-6994-9D3D-2E9D0D6F3B38}"/>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80495CFE-5415-F1AF-563C-06C7B3B4FD37}"/>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07B54FD-CB9D-334D-6571-73D97250EBD2}"/>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6" name="Footer Placeholder 5">
            <a:extLst>
              <a:ext uri="{FF2B5EF4-FFF2-40B4-BE49-F238E27FC236}">
                <a16:creationId xmlns:a16="http://schemas.microsoft.com/office/drawing/2014/main" id="{AA1F711F-1F9D-B28D-24A7-22E1F196C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5EC0C3-D1B3-F0A7-7D91-CAB95C6B0261}"/>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341859080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7838-4349-E66C-1A01-492BA9058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0F6048-BDE9-2C61-F596-F828F4611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EDC779-0164-49EA-2D67-9C9AEDE4F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DA2B04-4558-EFA9-48DF-B0E85FBF7EE9}"/>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6" name="Footer Placeholder 5">
            <a:extLst>
              <a:ext uri="{FF2B5EF4-FFF2-40B4-BE49-F238E27FC236}">
                <a16:creationId xmlns:a16="http://schemas.microsoft.com/office/drawing/2014/main" id="{A2532F54-F51E-C408-3E76-259C7ED6D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F233E2-0DE3-85A4-FB5E-13BEC85ED241}"/>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2853031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5D14-4096-2C40-C7A8-D631822A7E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6E317E-14D4-52BD-A128-C4590BC5D9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6A6BC0-6E8B-BB30-A39E-E577BD838318}"/>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5" name="Footer Placeholder 4">
            <a:extLst>
              <a:ext uri="{FF2B5EF4-FFF2-40B4-BE49-F238E27FC236}">
                <a16:creationId xmlns:a16="http://schemas.microsoft.com/office/drawing/2014/main" id="{664C211C-E623-4E89-D8CC-8299C639F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F3AB0F-088C-667F-B14C-65736AF2AAC6}"/>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117086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A59DAC-FECA-831F-F782-22A3137790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4D9B05-0E84-3650-8A40-00692ABFA8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7986FC-0D97-097D-3B92-5081FCEA1F90}"/>
              </a:ext>
            </a:extLst>
          </p:cNvPr>
          <p:cNvSpPr>
            <a:spLocks noGrp="1"/>
          </p:cNvSpPr>
          <p:nvPr>
            <p:ph type="dt" sz="half" idx="10"/>
          </p:nvPr>
        </p:nvSpPr>
        <p:spPr/>
        <p:txBody>
          <a:bodyPr/>
          <a:lstStyle/>
          <a:p>
            <a:fld id="{CE698897-CA2F-483C-909C-B78DCAAD3921}" type="datetimeFigureOut">
              <a:rPr lang="en-GB" smtClean="0"/>
              <a:t>20/07/2025</a:t>
            </a:fld>
            <a:endParaRPr lang="en-GB"/>
          </a:p>
        </p:txBody>
      </p:sp>
      <p:sp>
        <p:nvSpPr>
          <p:cNvPr id="5" name="Footer Placeholder 4">
            <a:extLst>
              <a:ext uri="{FF2B5EF4-FFF2-40B4-BE49-F238E27FC236}">
                <a16:creationId xmlns:a16="http://schemas.microsoft.com/office/drawing/2014/main" id="{A8C8CF50-A733-1618-8E9D-09BDA0A49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BE38A5-3A03-228D-28E6-2429EB13CAC2}"/>
              </a:ext>
            </a:extLst>
          </p:cNvPr>
          <p:cNvSpPr>
            <a:spLocks noGrp="1"/>
          </p:cNvSpPr>
          <p:nvPr>
            <p:ph type="sldNum" sz="quarter" idx="12"/>
          </p:nvPr>
        </p:nvSpPr>
        <p:spPr/>
        <p:txBody>
          <a:bodyPr/>
          <a:lstStyle/>
          <a:p>
            <a:fld id="{1089F03F-F0CD-454F-9191-DD75C0C66164}" type="slidenum">
              <a:rPr lang="en-GB" smtClean="0"/>
              <a:t>‹#›</a:t>
            </a:fld>
            <a:endParaRPr lang="en-GB"/>
          </a:p>
        </p:txBody>
      </p:sp>
    </p:spTree>
    <p:extLst>
      <p:ext uri="{BB962C8B-B14F-4D97-AF65-F5344CB8AC3E}">
        <p14:creationId xmlns:p14="http://schemas.microsoft.com/office/powerpoint/2010/main" val="74835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17D6-8F2F-7D05-EE8C-247C846B5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3AA5FB-400F-43F8-8E2D-7F3AE758EA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541FF-C1C9-F030-7064-5166514089F1}"/>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54FCBE8F-A055-0800-1AAB-8831DAB78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28ACB-FB38-FF7B-B633-7CAC9CF8B53C}"/>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23857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4F3A-40B6-D7D2-72DF-2845BBC420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EE87A-B190-7608-AD94-8E184DA75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4B7B93-B91D-E251-992F-E391B14E6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9B7EF5-019E-7A2E-4034-26F9052F653C}"/>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393EE7A0-0AFF-3695-EC32-9603B302C1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8D909-5B57-381E-927C-B49A7442031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05592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4AB8-CF4F-6AC5-D0F8-C5A30CBA11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1BFB7B-250B-2CB9-969C-6BA36BC3D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156A5-9814-5676-2577-1B023F03FB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6C88B-17EF-EB9C-A528-5B9B4A464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93105-0703-F25C-E074-AB6B30CDF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F38DE6-FEAF-60A4-03A8-F1492D96ED06}"/>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8" name="Footer Placeholder 7">
            <a:extLst>
              <a:ext uri="{FF2B5EF4-FFF2-40B4-BE49-F238E27FC236}">
                <a16:creationId xmlns:a16="http://schemas.microsoft.com/office/drawing/2014/main" id="{292E9AF4-6885-4E5A-6019-9FC2710ED3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6A55CA-8130-721F-1303-DA23377E5D9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73512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ABFC-A7CE-99CC-13B4-3D33EFE6E0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7AD185-198D-08DF-36C4-074AAC45A3AD}"/>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4" name="Footer Placeholder 3">
            <a:extLst>
              <a:ext uri="{FF2B5EF4-FFF2-40B4-BE49-F238E27FC236}">
                <a16:creationId xmlns:a16="http://schemas.microsoft.com/office/drawing/2014/main" id="{FFCD583E-C3C5-9830-DFC7-F732B9F1CF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692D2E-DFE0-246A-109D-5AA85B8FD118}"/>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72815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61EE9-20FD-887F-EA2B-374DB6B0FC5F}"/>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3" name="Footer Placeholder 2">
            <a:extLst>
              <a:ext uri="{FF2B5EF4-FFF2-40B4-BE49-F238E27FC236}">
                <a16:creationId xmlns:a16="http://schemas.microsoft.com/office/drawing/2014/main" id="{0EF62716-9577-76D4-8CBD-B3655028C5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8E124E-2FC9-6308-764E-59403427ACF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89632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B583-1003-B6C6-08AB-EBB1EE098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3607C5-A333-DB06-DCD5-B4F36A63E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3042A1-BB9C-80BA-1AB6-ED9699D4E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570CA-3BBD-266D-BF3D-A16340BA28DC}"/>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F9F37AEA-C1EB-B1E4-5C87-3D5E075F3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7AF9E-D0BE-D056-3292-D54B4FB1CF1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08593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5A91-AADB-8BC3-6152-7B7579724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821BA0-C187-CD1E-BE37-881F23C7C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F90ECE-3F97-3EED-1CC6-428ACCDCD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5631F-BAD1-E211-A58B-E1CBD02E47E7}"/>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C5F2DA04-6FF1-5533-522E-352088AB47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02A927-898A-5402-C041-881B353A07D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91394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9C41A-2314-925B-5616-F9E7623C4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00D29-EC17-6BA8-C1A0-149035D76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AD50A1-73CA-1E8A-4B1E-549886892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90543101-ABCC-5DCA-61F2-37E5A46DB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AE31F0-92AB-371D-2F90-DABF99597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695CB8-B0B5-429C-9F55-C63384DDFD02}" type="slidenum">
              <a:rPr lang="en-GB" smtClean="0"/>
              <a:t>‹#›</a:t>
            </a:fld>
            <a:endParaRPr lang="en-GB"/>
          </a:p>
        </p:txBody>
      </p:sp>
    </p:spTree>
    <p:extLst>
      <p:ext uri="{BB962C8B-B14F-4D97-AF65-F5344CB8AC3E}">
        <p14:creationId xmlns:p14="http://schemas.microsoft.com/office/powerpoint/2010/main" val="32765928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B230E-57B2-B7EC-6359-9F4D72E11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A7646-3E43-B83E-1613-B7F6E1939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5932E1-1B2C-E568-1777-0EDB877D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98897-CA2F-483C-909C-B78DCAAD3921}" type="datetimeFigureOut">
              <a:rPr lang="en-GB" smtClean="0"/>
              <a:t>20/07/2025</a:t>
            </a:fld>
            <a:endParaRPr lang="en-GB"/>
          </a:p>
        </p:txBody>
      </p:sp>
      <p:sp>
        <p:nvSpPr>
          <p:cNvPr id="5" name="Footer Placeholder 4">
            <a:extLst>
              <a:ext uri="{FF2B5EF4-FFF2-40B4-BE49-F238E27FC236}">
                <a16:creationId xmlns:a16="http://schemas.microsoft.com/office/drawing/2014/main" id="{3CBFD4E1-E8B3-3F97-AF27-60FDE5901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546520-78E6-8D31-2CDD-B1C7FD56C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9F03F-F0CD-454F-9191-DD75C0C66164}" type="slidenum">
              <a:rPr lang="en-GB" smtClean="0"/>
              <a:t>‹#›</a:t>
            </a:fld>
            <a:endParaRPr lang="en-GB"/>
          </a:p>
        </p:txBody>
      </p:sp>
    </p:spTree>
    <p:extLst>
      <p:ext uri="{BB962C8B-B14F-4D97-AF65-F5344CB8AC3E}">
        <p14:creationId xmlns:p14="http://schemas.microsoft.com/office/powerpoint/2010/main" val="36701393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EgJgJZujUcU?feature=oembed"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ideo" Target="https://www.youtube.com/embed/EgJgJZujUcU?feature=oembed"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https://www.youtube.com/embed/2V0QNNORgrI?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835322B0-B014-2024-5CDF-B5228505C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121F3-015A-3B01-6C6D-E7138B392101}"/>
              </a:ext>
            </a:extLst>
          </p:cNvPr>
          <p:cNvSpPr>
            <a:spLocks noGrp="1"/>
          </p:cNvSpPr>
          <p:nvPr>
            <p:ph type="title"/>
          </p:nvPr>
        </p:nvSpPr>
        <p:spPr/>
        <p:txBody>
          <a:bodyPr vert="horz" lIns="91440" tIns="45720" rIns="91440" bIns="45720" rtlCol="0" anchor="ctr">
            <a:noAutofit/>
          </a:bodyPr>
          <a:lstStyle/>
          <a:p>
            <a:br>
              <a:rPr lang="en-GB" sz="2800" dirty="0">
                <a:latin typeface="Open Sans"/>
                <a:ea typeface="Open Sans"/>
                <a:cs typeface="Open Sans"/>
              </a:rPr>
            </a:br>
            <a:r>
              <a:rPr lang="en-GB" sz="2800" dirty="0">
                <a:latin typeface="Open Sans"/>
                <a:ea typeface="Open Sans"/>
                <a:cs typeface="Open Sans"/>
              </a:rPr>
              <a:t>Recap: How do these posters link to Erik's situation?</a:t>
            </a:r>
            <a:endParaRPr lang="en-US" sz="2800" dirty="0"/>
          </a:p>
        </p:txBody>
      </p:sp>
      <p:pic>
        <p:nvPicPr>
          <p:cNvPr id="5" name="Content Placeholder 4" descr="County Lines - National Crime Agency">
            <a:extLst>
              <a:ext uri="{FF2B5EF4-FFF2-40B4-BE49-F238E27FC236}">
                <a16:creationId xmlns:a16="http://schemas.microsoft.com/office/drawing/2014/main" id="{C1907EB7-02BE-C113-6858-7B88276518D6}"/>
              </a:ext>
            </a:extLst>
          </p:cNvPr>
          <p:cNvPicPr>
            <a:picLocks noGrp="1" noChangeAspect="1"/>
          </p:cNvPicPr>
          <p:nvPr>
            <p:ph idx="1"/>
          </p:nvPr>
        </p:nvPicPr>
        <p:blipFill>
          <a:blip r:embed="rId2"/>
          <a:stretch>
            <a:fillRect/>
          </a:stretch>
        </p:blipFill>
        <p:spPr>
          <a:xfrm>
            <a:off x="905403" y="1350374"/>
            <a:ext cx="4290060" cy="4152900"/>
          </a:xfrm>
        </p:spPr>
      </p:pic>
      <p:sp>
        <p:nvSpPr>
          <p:cNvPr id="4" name="Text Placeholder 3">
            <a:extLst>
              <a:ext uri="{FF2B5EF4-FFF2-40B4-BE49-F238E27FC236}">
                <a16:creationId xmlns:a16="http://schemas.microsoft.com/office/drawing/2014/main" id="{974C2CC2-9B27-00B9-66DC-31856205D66A}"/>
              </a:ext>
            </a:extLst>
          </p:cNvPr>
          <p:cNvSpPr>
            <a:spLocks noGrp="1"/>
          </p:cNvSpPr>
          <p:nvPr>
            <p:ph type="body" sz="quarter" idx="13"/>
          </p:nvPr>
        </p:nvSpPr>
        <p:spPr/>
        <p:txBody>
          <a:bodyPr/>
          <a:lstStyle/>
          <a:p>
            <a:r>
              <a:rPr lang="en-GB" dirty="0">
                <a:latin typeface="Open Sans"/>
                <a:ea typeface="Open Sans"/>
                <a:cs typeface="Open Sans"/>
              </a:rPr>
              <a:t>Turn &amp; Talk</a:t>
            </a:r>
            <a:endParaRPr lang="en-GB" dirty="0"/>
          </a:p>
        </p:txBody>
      </p:sp>
      <p:pic>
        <p:nvPicPr>
          <p:cNvPr id="6" name="Picture 5" descr="As reports rise, campaign warns of County Lines drug gang exploitation |  Crimestoppers">
            <a:extLst>
              <a:ext uri="{FF2B5EF4-FFF2-40B4-BE49-F238E27FC236}">
                <a16:creationId xmlns:a16="http://schemas.microsoft.com/office/drawing/2014/main" id="{85754958-E233-445D-F786-6EC5FD1B1B1C}"/>
              </a:ext>
            </a:extLst>
          </p:cNvPr>
          <p:cNvPicPr>
            <a:picLocks noChangeAspect="1"/>
          </p:cNvPicPr>
          <p:nvPr/>
        </p:nvPicPr>
        <p:blipFill>
          <a:blip r:embed="rId3"/>
          <a:stretch>
            <a:fillRect/>
          </a:stretch>
        </p:blipFill>
        <p:spPr>
          <a:xfrm>
            <a:off x="7381318" y="1349477"/>
            <a:ext cx="4272366" cy="4156128"/>
          </a:xfrm>
          <a:prstGeom prst="rect">
            <a:avLst/>
          </a:prstGeom>
        </p:spPr>
      </p:pic>
    </p:spTree>
    <p:extLst>
      <p:ext uri="{BB962C8B-B14F-4D97-AF65-F5344CB8AC3E}">
        <p14:creationId xmlns:p14="http://schemas.microsoft.com/office/powerpoint/2010/main" val="313275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E529-63D3-21AD-3B41-E0C47BE4DCEA}"/>
              </a:ext>
            </a:extLst>
          </p:cNvPr>
          <p:cNvSpPr>
            <a:spLocks noGrp="1"/>
          </p:cNvSpPr>
          <p:nvPr>
            <p:ph type="title"/>
          </p:nvPr>
        </p:nvSpPr>
        <p:spPr/>
        <p:txBody>
          <a:bodyPr>
            <a:normAutofit fontScale="90000"/>
          </a:bodyPr>
          <a:lstStyle/>
          <a:p>
            <a:pPr>
              <a:spcBef>
                <a:spcPts val="1000"/>
              </a:spcBef>
            </a:pPr>
            <a:endParaRPr lang="en-GB" sz="2800" b="0" dirty="0">
              <a:solidFill>
                <a:srgbClr val="000000"/>
              </a:solidFill>
            </a:endParaRPr>
          </a:p>
          <a:p>
            <a:pPr>
              <a:spcBef>
                <a:spcPts val="1000"/>
              </a:spcBef>
            </a:pPr>
            <a:r>
              <a:rPr lang="en-GB" sz="5300" dirty="0">
                <a:latin typeface="Open Sans"/>
                <a:ea typeface="Open Sans"/>
                <a:cs typeface="Open Sans"/>
              </a:rPr>
              <a:t>Draw a poster</a:t>
            </a:r>
            <a:endParaRPr lang="en-GB" sz="8000" dirty="0">
              <a:latin typeface="Open Sans"/>
              <a:ea typeface="Open Sans"/>
              <a:cs typeface="Open Sans"/>
            </a:endParaRPr>
          </a:p>
          <a:p>
            <a:endParaRPr lang="en-GB" dirty="0"/>
          </a:p>
        </p:txBody>
      </p:sp>
      <p:sp>
        <p:nvSpPr>
          <p:cNvPr id="3" name="Content Placeholder 2">
            <a:extLst>
              <a:ext uri="{FF2B5EF4-FFF2-40B4-BE49-F238E27FC236}">
                <a16:creationId xmlns:a16="http://schemas.microsoft.com/office/drawing/2014/main" id="{1792A7A8-8630-0694-B6D4-EEF777664594}"/>
              </a:ext>
            </a:extLst>
          </p:cNvPr>
          <p:cNvSpPr>
            <a:spLocks noGrp="1"/>
          </p:cNvSpPr>
          <p:nvPr>
            <p:ph idx="1"/>
          </p:nvPr>
        </p:nvSpPr>
        <p:spPr>
          <a:xfrm>
            <a:off x="733529" y="1479176"/>
            <a:ext cx="6786595" cy="5709896"/>
          </a:xfrm>
        </p:spPr>
        <p:txBody>
          <a:bodyPr vert="horz" lIns="91440" tIns="45720" rIns="91440" bIns="45720" rtlCol="0" anchor="t">
            <a:normAutofit/>
          </a:bodyPr>
          <a:lstStyle/>
          <a:p>
            <a:pPr marL="0" indent="0">
              <a:buNone/>
            </a:pPr>
            <a:endParaRPr lang="en-GB" dirty="0"/>
          </a:p>
          <a:p>
            <a:pPr marL="0" indent="0">
              <a:buNone/>
            </a:pPr>
            <a:r>
              <a:rPr lang="en-GB" dirty="0">
                <a:latin typeface="Open Sans"/>
                <a:ea typeface="Open Sans"/>
                <a:cs typeface="Open Sans"/>
              </a:rPr>
              <a:t>This poster should:</a:t>
            </a:r>
          </a:p>
          <a:p>
            <a:r>
              <a:rPr lang="en-GB" dirty="0">
                <a:latin typeface="Open Sans"/>
                <a:ea typeface="Open Sans"/>
                <a:cs typeface="Open Sans"/>
              </a:rPr>
              <a:t>Define what county lines exploitation is, how it operates, and the risks it poses to young people</a:t>
            </a:r>
          </a:p>
          <a:p>
            <a:r>
              <a:rPr lang="en-GB" dirty="0">
                <a:latin typeface="Open Sans"/>
                <a:ea typeface="Open Sans"/>
                <a:cs typeface="Open Sans"/>
              </a:rPr>
              <a:t>Be eye-catching, easy to read, emotive.</a:t>
            </a:r>
          </a:p>
          <a:p>
            <a:r>
              <a:rPr lang="en-GB" dirty="0">
                <a:latin typeface="Open Sans"/>
                <a:ea typeface="Open Sans"/>
                <a:cs typeface="Open Sans"/>
              </a:rPr>
              <a:t>Provide signposting – if people are concerned, what can they do?</a:t>
            </a:r>
          </a:p>
          <a:p>
            <a:pPr marL="0" indent="0">
              <a:buNone/>
            </a:pPr>
            <a:endParaRPr lang="en-GB" dirty="0">
              <a:latin typeface="Open Sans"/>
              <a:ea typeface="Open Sans"/>
              <a:cs typeface="Open Sans"/>
            </a:endParaRPr>
          </a:p>
          <a:p>
            <a:pPr marL="0" indent="0">
              <a:buNone/>
            </a:pPr>
            <a:endParaRPr lang="en-GB" dirty="0">
              <a:latin typeface="Open Sans"/>
              <a:ea typeface="Open Sans"/>
              <a:cs typeface="Open Sans"/>
            </a:endParaRPr>
          </a:p>
        </p:txBody>
      </p:sp>
      <p:pic>
        <p:nvPicPr>
          <p:cNvPr id="5" name="Picture 4" descr="child criminal exploitation">
            <a:extLst>
              <a:ext uri="{FF2B5EF4-FFF2-40B4-BE49-F238E27FC236}">
                <a16:creationId xmlns:a16="http://schemas.microsoft.com/office/drawing/2014/main" id="{6AB6A7E2-C7E8-9FD8-9CBD-0F3F0B6382F7}"/>
              </a:ext>
            </a:extLst>
          </p:cNvPr>
          <p:cNvPicPr>
            <a:picLocks noChangeAspect="1"/>
          </p:cNvPicPr>
          <p:nvPr/>
        </p:nvPicPr>
        <p:blipFill>
          <a:blip r:embed="rId2"/>
          <a:stretch>
            <a:fillRect/>
          </a:stretch>
        </p:blipFill>
        <p:spPr>
          <a:xfrm>
            <a:off x="8271622" y="1479176"/>
            <a:ext cx="3302374" cy="4549589"/>
          </a:xfrm>
          <a:prstGeom prst="rect">
            <a:avLst/>
          </a:prstGeom>
        </p:spPr>
      </p:pic>
    </p:spTree>
    <p:extLst>
      <p:ext uri="{BB962C8B-B14F-4D97-AF65-F5344CB8AC3E}">
        <p14:creationId xmlns:p14="http://schemas.microsoft.com/office/powerpoint/2010/main" val="238296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E529-63D3-21AD-3B41-E0C47BE4DCEA}"/>
              </a:ext>
            </a:extLst>
          </p:cNvPr>
          <p:cNvSpPr>
            <a:spLocks noGrp="1"/>
          </p:cNvSpPr>
          <p:nvPr>
            <p:ph type="title"/>
          </p:nvPr>
        </p:nvSpPr>
        <p:spPr/>
        <p:txBody>
          <a:bodyPr>
            <a:normAutofit fontScale="90000"/>
          </a:bodyPr>
          <a:lstStyle/>
          <a:p>
            <a:r>
              <a:rPr lang="en-GB" sz="2800" b="1" dirty="0">
                <a:latin typeface="Open Sans"/>
                <a:ea typeface="Open Sans"/>
                <a:cs typeface="Open Sans"/>
              </a:rPr>
              <a:t>Design a leaflet with warning Signs for parents </a:t>
            </a:r>
            <a:endParaRPr lang="en-US" b="1" dirty="0">
              <a:latin typeface="Open Sans"/>
              <a:ea typeface="Open Sans"/>
              <a:cs typeface="Open Sans"/>
            </a:endParaRPr>
          </a:p>
        </p:txBody>
      </p:sp>
      <p:sp>
        <p:nvSpPr>
          <p:cNvPr id="3" name="Content Placeholder 2">
            <a:extLst>
              <a:ext uri="{FF2B5EF4-FFF2-40B4-BE49-F238E27FC236}">
                <a16:creationId xmlns:a16="http://schemas.microsoft.com/office/drawing/2014/main" id="{1792A7A8-8630-0694-B6D4-EEF777664594}"/>
              </a:ext>
            </a:extLst>
          </p:cNvPr>
          <p:cNvSpPr>
            <a:spLocks noGrp="1"/>
          </p:cNvSpPr>
          <p:nvPr>
            <p:ph idx="1"/>
          </p:nvPr>
        </p:nvSpPr>
        <p:spPr>
          <a:xfrm>
            <a:off x="422031" y="617372"/>
            <a:ext cx="7178480" cy="5709896"/>
          </a:xfrm>
        </p:spPr>
        <p:txBody>
          <a:bodyPr vert="horz" lIns="91440" tIns="45720" rIns="91440" bIns="45720" rtlCol="0" anchor="t">
            <a:normAutofit/>
          </a:bodyPr>
          <a:lstStyle/>
          <a:p>
            <a:pPr marL="0" indent="0">
              <a:buNone/>
            </a:pPr>
            <a:endParaRPr lang="en-GB" dirty="0"/>
          </a:p>
          <a:p>
            <a:pPr marL="0" indent="0">
              <a:buNone/>
            </a:pPr>
            <a:r>
              <a:rPr lang="en-GB" dirty="0">
                <a:latin typeface="Open Sans"/>
                <a:ea typeface="Open Sans"/>
                <a:cs typeface="Open Sans"/>
              </a:rPr>
              <a:t>Outline some of the common signs parents can look for to spot their child's potential involvement in county lines activities.</a:t>
            </a:r>
            <a:endParaRPr lang="en-GB" dirty="0"/>
          </a:p>
        </p:txBody>
      </p:sp>
      <p:pic>
        <p:nvPicPr>
          <p:cNvPr id="5" name="Picture 4" descr="County Lines Intensification Period | Greater Manchester Police">
            <a:extLst>
              <a:ext uri="{FF2B5EF4-FFF2-40B4-BE49-F238E27FC236}">
                <a16:creationId xmlns:a16="http://schemas.microsoft.com/office/drawing/2014/main" id="{145D1F81-0451-5376-D592-F508C86B7369}"/>
              </a:ext>
            </a:extLst>
          </p:cNvPr>
          <p:cNvPicPr>
            <a:picLocks noChangeAspect="1"/>
          </p:cNvPicPr>
          <p:nvPr/>
        </p:nvPicPr>
        <p:blipFill>
          <a:blip r:embed="rId3"/>
          <a:stretch>
            <a:fillRect/>
          </a:stretch>
        </p:blipFill>
        <p:spPr>
          <a:xfrm>
            <a:off x="611842" y="2967728"/>
            <a:ext cx="6676462" cy="3130102"/>
          </a:xfrm>
          <a:prstGeom prst="rect">
            <a:avLst/>
          </a:prstGeom>
        </p:spPr>
      </p:pic>
      <p:pic>
        <p:nvPicPr>
          <p:cNvPr id="7" name="Picture 6" descr="GCH stand against county lines trafficking - GCH">
            <a:extLst>
              <a:ext uri="{FF2B5EF4-FFF2-40B4-BE49-F238E27FC236}">
                <a16:creationId xmlns:a16="http://schemas.microsoft.com/office/drawing/2014/main" id="{84DE3FAA-EE01-80C4-5760-67EAEF204D4E}"/>
              </a:ext>
            </a:extLst>
          </p:cNvPr>
          <p:cNvPicPr>
            <a:picLocks noChangeAspect="1"/>
          </p:cNvPicPr>
          <p:nvPr/>
        </p:nvPicPr>
        <p:blipFill>
          <a:blip r:embed="rId4"/>
          <a:stretch>
            <a:fillRect/>
          </a:stretch>
        </p:blipFill>
        <p:spPr>
          <a:xfrm>
            <a:off x="7391401" y="1583978"/>
            <a:ext cx="4659404" cy="3152163"/>
          </a:xfrm>
          <a:prstGeom prst="rect">
            <a:avLst/>
          </a:prstGeom>
        </p:spPr>
      </p:pic>
    </p:spTree>
    <p:extLst>
      <p:ext uri="{BB962C8B-B14F-4D97-AF65-F5344CB8AC3E}">
        <p14:creationId xmlns:p14="http://schemas.microsoft.com/office/powerpoint/2010/main" val="190987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E529-63D3-21AD-3B41-E0C47BE4DCEA}"/>
              </a:ext>
            </a:extLst>
          </p:cNvPr>
          <p:cNvSpPr>
            <a:spLocks noGrp="1"/>
          </p:cNvSpPr>
          <p:nvPr>
            <p:ph type="title"/>
          </p:nvPr>
        </p:nvSpPr>
        <p:spPr/>
        <p:txBody>
          <a:bodyPr>
            <a:normAutofit/>
          </a:bodyPr>
          <a:lstStyle/>
          <a:p>
            <a:pPr>
              <a:spcBef>
                <a:spcPts val="1000"/>
              </a:spcBef>
            </a:pPr>
            <a:endParaRPr lang="en-GB" sz="2800" b="0" dirty="0">
              <a:solidFill>
                <a:srgbClr val="000000"/>
              </a:solidFill>
            </a:endParaRPr>
          </a:p>
          <a:p>
            <a:pPr>
              <a:spcBef>
                <a:spcPts val="1000"/>
              </a:spcBef>
            </a:pPr>
            <a:endParaRPr lang="en-GB" dirty="0"/>
          </a:p>
        </p:txBody>
      </p:sp>
      <p:sp>
        <p:nvSpPr>
          <p:cNvPr id="3" name="Content Placeholder 2">
            <a:extLst>
              <a:ext uri="{FF2B5EF4-FFF2-40B4-BE49-F238E27FC236}">
                <a16:creationId xmlns:a16="http://schemas.microsoft.com/office/drawing/2014/main" id="{1792A7A8-8630-0694-B6D4-EEF777664594}"/>
              </a:ext>
            </a:extLst>
          </p:cNvPr>
          <p:cNvSpPr>
            <a:spLocks noGrp="1"/>
          </p:cNvSpPr>
          <p:nvPr>
            <p:ph idx="1"/>
          </p:nvPr>
        </p:nvSpPr>
        <p:spPr>
          <a:xfrm>
            <a:off x="852616" y="149704"/>
            <a:ext cx="6903855" cy="5709896"/>
          </a:xfrm>
        </p:spPr>
        <p:txBody>
          <a:bodyPr vert="horz" lIns="91440" tIns="45720" rIns="91440" bIns="45720" rtlCol="0" anchor="t">
            <a:normAutofit/>
          </a:bodyPr>
          <a:lstStyle/>
          <a:p>
            <a:pPr marL="0" indent="0">
              <a:buNone/>
            </a:pPr>
            <a:r>
              <a:rPr lang="en-GB" dirty="0">
                <a:latin typeface="Open Sans"/>
                <a:ea typeface="Open Sans"/>
                <a:cs typeface="Open Sans"/>
              </a:rPr>
              <a:t>Task cont’d</a:t>
            </a:r>
          </a:p>
          <a:p>
            <a:r>
              <a:rPr lang="en-GB" dirty="0">
                <a:latin typeface="Open Sans"/>
                <a:ea typeface="Open Sans"/>
                <a:cs typeface="Open Sans"/>
              </a:rPr>
              <a:t> Offer practical advice on how parents can protect their children from getting involved and what steps they can take if they are concerned.</a:t>
            </a:r>
            <a:endParaRPr lang="en-GB" dirty="0"/>
          </a:p>
          <a:p>
            <a:r>
              <a:rPr lang="en-GB" dirty="0"/>
              <a:t>Make sure to strike a balance between raising awareness and offering reassurance.</a:t>
            </a:r>
          </a:p>
        </p:txBody>
      </p:sp>
      <p:sp>
        <p:nvSpPr>
          <p:cNvPr id="6" name="Rectangle 5">
            <a:extLst>
              <a:ext uri="{FF2B5EF4-FFF2-40B4-BE49-F238E27FC236}">
                <a16:creationId xmlns:a16="http://schemas.microsoft.com/office/drawing/2014/main" id="{85B6145C-2D28-6800-2A1B-085E4C673411}"/>
              </a:ext>
            </a:extLst>
          </p:cNvPr>
          <p:cNvSpPr/>
          <p:nvPr/>
        </p:nvSpPr>
        <p:spPr>
          <a:xfrm rot="840000">
            <a:off x="7861207" y="1717387"/>
            <a:ext cx="4188735" cy="2832464"/>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2200" kern="0" dirty="0">
                <a:solidFill>
                  <a:srgbClr val="102F44"/>
                </a:solidFill>
                <a:latin typeface="Century Gothic"/>
                <a:ea typeface="Open Sans"/>
                <a:cs typeface="Open Sans"/>
                <a:sym typeface="Arial"/>
              </a:rPr>
              <a:t>‘Ravi’s printed out some information that he said would help my mum understand but what she reads on county lines turns her face pale as paper.’ p322</a:t>
            </a:r>
            <a:endParaRPr lang="en-US" dirty="0">
              <a:latin typeface="Century Gothic"/>
            </a:endParaRPr>
          </a:p>
        </p:txBody>
      </p:sp>
      <p:pic>
        <p:nvPicPr>
          <p:cNvPr id="5" name="Picture 4" descr="Criminal Exploitation: Phase 3 County Lines | Cannock Chase District Council">
            <a:extLst>
              <a:ext uri="{FF2B5EF4-FFF2-40B4-BE49-F238E27FC236}">
                <a16:creationId xmlns:a16="http://schemas.microsoft.com/office/drawing/2014/main" id="{C20B06D5-EC3C-9260-57FF-644C985873CB}"/>
              </a:ext>
            </a:extLst>
          </p:cNvPr>
          <p:cNvPicPr>
            <a:picLocks noChangeAspect="1"/>
          </p:cNvPicPr>
          <p:nvPr/>
        </p:nvPicPr>
        <p:blipFill>
          <a:blip r:embed="rId2"/>
          <a:stretch>
            <a:fillRect/>
          </a:stretch>
        </p:blipFill>
        <p:spPr>
          <a:xfrm>
            <a:off x="5053914" y="3607360"/>
            <a:ext cx="2150075" cy="3041316"/>
          </a:xfrm>
          <a:prstGeom prst="rect">
            <a:avLst/>
          </a:prstGeom>
        </p:spPr>
      </p:pic>
    </p:spTree>
    <p:extLst>
      <p:ext uri="{BB962C8B-B14F-4D97-AF65-F5344CB8AC3E}">
        <p14:creationId xmlns:p14="http://schemas.microsoft.com/office/powerpoint/2010/main" val="320861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4EE1-B379-9BA7-9CA2-8E6016D236C2}"/>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5CF3A3AE-7B1A-F93C-AF98-D7A7EAF584CB}"/>
              </a:ext>
            </a:extLst>
          </p:cNvPr>
          <p:cNvSpPr>
            <a:spLocks noGrp="1"/>
          </p:cNvSpPr>
          <p:nvPr>
            <p:ph idx="1"/>
          </p:nvPr>
        </p:nvSpPr>
        <p:spPr/>
        <p:txBody>
          <a:bodyPr/>
          <a:lstStyle/>
          <a:p>
            <a:endParaRPr lang="en-GB"/>
          </a:p>
        </p:txBody>
      </p:sp>
      <p:pic>
        <p:nvPicPr>
          <p:cNvPr id="12" name="Online Media 11" title="We Need to Talk about County Lines | Tia Fisher | TEDxBeckenham">
            <a:hlinkClick r:id="" action="ppaction://media"/>
            <a:extLst>
              <a:ext uri="{FF2B5EF4-FFF2-40B4-BE49-F238E27FC236}">
                <a16:creationId xmlns:a16="http://schemas.microsoft.com/office/drawing/2014/main" id="{D80878E2-DD0E-A491-996E-032F61559375}"/>
              </a:ext>
            </a:extLst>
          </p:cNvPr>
          <p:cNvPicPr>
            <a:picLocks noRot="1" noChangeAspect="1"/>
          </p:cNvPicPr>
          <p:nvPr>
            <a:videoFile r:link="rId1"/>
          </p:nvPr>
        </p:nvPicPr>
        <p:blipFill>
          <a:blip r:embed="rId4"/>
          <a:stretch>
            <a:fillRect/>
          </a:stretch>
        </p:blipFill>
        <p:spPr>
          <a:xfrm>
            <a:off x="0" y="-15584"/>
            <a:ext cx="12192000" cy="6888271"/>
          </a:xfrm>
          <a:prstGeom prst="rect">
            <a:avLst/>
          </a:prstGeom>
        </p:spPr>
      </p:pic>
    </p:spTree>
    <p:extLst>
      <p:ext uri="{BB962C8B-B14F-4D97-AF65-F5344CB8AC3E}">
        <p14:creationId xmlns:p14="http://schemas.microsoft.com/office/powerpoint/2010/main" val="71786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4EE1-B379-9BA7-9CA2-8E6016D236C2}"/>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5CF3A3AE-7B1A-F93C-AF98-D7A7EAF584CB}"/>
              </a:ext>
            </a:extLst>
          </p:cNvPr>
          <p:cNvSpPr>
            <a:spLocks noGrp="1"/>
          </p:cNvSpPr>
          <p:nvPr>
            <p:ph idx="1"/>
          </p:nvPr>
        </p:nvSpPr>
        <p:spPr/>
        <p:txBody>
          <a:bodyPr/>
          <a:lstStyle/>
          <a:p>
            <a:endParaRPr lang="en-GB"/>
          </a:p>
        </p:txBody>
      </p:sp>
      <p:pic>
        <p:nvPicPr>
          <p:cNvPr id="12" name="Online Media 11" title="We Need to Talk about County Lines | Tia Fisher | TEDxBeckenham">
            <a:hlinkClick r:id="" action="ppaction://media"/>
            <a:extLst>
              <a:ext uri="{FF2B5EF4-FFF2-40B4-BE49-F238E27FC236}">
                <a16:creationId xmlns:a16="http://schemas.microsoft.com/office/drawing/2014/main" id="{D80878E2-DD0E-A491-996E-032F61559375}"/>
              </a:ext>
            </a:extLst>
          </p:cNvPr>
          <p:cNvPicPr>
            <a:picLocks noRot="1" noChangeAspect="1"/>
          </p:cNvPicPr>
          <p:nvPr>
            <a:videoFile r:link="rId1"/>
          </p:nvPr>
        </p:nvPicPr>
        <p:blipFill>
          <a:blip r:embed="rId4"/>
          <a:stretch>
            <a:fillRect/>
          </a:stretch>
        </p:blipFill>
        <p:spPr>
          <a:xfrm>
            <a:off x="0" y="-15584"/>
            <a:ext cx="12192000" cy="6888271"/>
          </a:xfrm>
          <a:prstGeom prst="rect">
            <a:avLst/>
          </a:prstGeom>
        </p:spPr>
      </p:pic>
    </p:spTree>
    <p:extLst>
      <p:ext uri="{BB962C8B-B14F-4D97-AF65-F5344CB8AC3E}">
        <p14:creationId xmlns:p14="http://schemas.microsoft.com/office/powerpoint/2010/main" val="351242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 name="object 3">
            <a:extLst>
              <a:ext uri="{FF2B5EF4-FFF2-40B4-BE49-F238E27FC236}">
                <a16:creationId xmlns:a16="http://schemas.microsoft.com/office/drawing/2014/main" id="{569214C7-5681-23B0-5317-01682CD2115E}"/>
              </a:ext>
            </a:extLst>
          </p:cNvPr>
          <p:cNvSpPr/>
          <p:nvPr/>
        </p:nvSpPr>
        <p:spPr>
          <a:xfrm>
            <a:off x="5001974" y="1231111"/>
            <a:ext cx="2506873" cy="2395000"/>
          </a:xfrm>
          <a:custGeom>
            <a:avLst/>
            <a:gdLst/>
            <a:ahLst/>
            <a:cxnLst/>
            <a:rect l="l" t="t" r="r" b="b"/>
            <a:pathLst>
              <a:path w="1541779" h="1541779">
                <a:moveTo>
                  <a:pt x="770801" y="0"/>
                </a:moveTo>
                <a:lnTo>
                  <a:pt x="722054" y="1516"/>
                </a:lnTo>
                <a:lnTo>
                  <a:pt x="674112" y="6005"/>
                </a:lnTo>
                <a:lnTo>
                  <a:pt x="627067" y="13377"/>
                </a:lnTo>
                <a:lnTo>
                  <a:pt x="581008" y="23540"/>
                </a:lnTo>
                <a:lnTo>
                  <a:pt x="536026" y="36406"/>
                </a:lnTo>
                <a:lnTo>
                  <a:pt x="492211" y="51883"/>
                </a:lnTo>
                <a:lnTo>
                  <a:pt x="449653" y="69881"/>
                </a:lnTo>
                <a:lnTo>
                  <a:pt x="408442" y="90310"/>
                </a:lnTo>
                <a:lnTo>
                  <a:pt x="368669" y="113080"/>
                </a:lnTo>
                <a:lnTo>
                  <a:pt x="330424" y="138100"/>
                </a:lnTo>
                <a:lnTo>
                  <a:pt x="293798" y="165280"/>
                </a:lnTo>
                <a:lnTo>
                  <a:pt x="258880" y="194530"/>
                </a:lnTo>
                <a:lnTo>
                  <a:pt x="225761" y="225759"/>
                </a:lnTo>
                <a:lnTo>
                  <a:pt x="194531" y="258878"/>
                </a:lnTo>
                <a:lnTo>
                  <a:pt x="165281" y="293795"/>
                </a:lnTo>
                <a:lnTo>
                  <a:pt x="138101" y="330421"/>
                </a:lnTo>
                <a:lnTo>
                  <a:pt x="113080" y="368666"/>
                </a:lnTo>
                <a:lnTo>
                  <a:pt x="90310" y="408438"/>
                </a:lnTo>
                <a:lnTo>
                  <a:pt x="69881" y="449648"/>
                </a:lnTo>
                <a:lnTo>
                  <a:pt x="51883" y="492205"/>
                </a:lnTo>
                <a:lnTo>
                  <a:pt x="36406" y="536020"/>
                </a:lnTo>
                <a:lnTo>
                  <a:pt x="23540" y="581001"/>
                </a:lnTo>
                <a:lnTo>
                  <a:pt x="13377" y="627059"/>
                </a:lnTo>
                <a:lnTo>
                  <a:pt x="6005" y="674103"/>
                </a:lnTo>
                <a:lnTo>
                  <a:pt x="1516" y="722042"/>
                </a:lnTo>
                <a:lnTo>
                  <a:pt x="0" y="770788"/>
                </a:lnTo>
                <a:lnTo>
                  <a:pt x="1516" y="819535"/>
                </a:lnTo>
                <a:lnTo>
                  <a:pt x="6005" y="867476"/>
                </a:lnTo>
                <a:lnTo>
                  <a:pt x="13377" y="914521"/>
                </a:lnTo>
                <a:lnTo>
                  <a:pt x="23540" y="960580"/>
                </a:lnTo>
                <a:lnTo>
                  <a:pt x="36406" y="1005562"/>
                </a:lnTo>
                <a:lnTo>
                  <a:pt x="51883" y="1049378"/>
                </a:lnTo>
                <a:lnTo>
                  <a:pt x="69881" y="1091936"/>
                </a:lnTo>
                <a:lnTo>
                  <a:pt x="90310" y="1133146"/>
                </a:lnTo>
                <a:lnTo>
                  <a:pt x="113080" y="1172919"/>
                </a:lnTo>
                <a:lnTo>
                  <a:pt x="138101" y="1211164"/>
                </a:lnTo>
                <a:lnTo>
                  <a:pt x="165281" y="1247791"/>
                </a:lnTo>
                <a:lnTo>
                  <a:pt x="194531" y="1282709"/>
                </a:lnTo>
                <a:lnTo>
                  <a:pt x="225761" y="1315827"/>
                </a:lnTo>
                <a:lnTo>
                  <a:pt x="258880" y="1347057"/>
                </a:lnTo>
                <a:lnTo>
                  <a:pt x="293798" y="1376307"/>
                </a:lnTo>
                <a:lnTo>
                  <a:pt x="330424" y="1403488"/>
                </a:lnTo>
                <a:lnTo>
                  <a:pt x="368669" y="1428508"/>
                </a:lnTo>
                <a:lnTo>
                  <a:pt x="408442" y="1451278"/>
                </a:lnTo>
                <a:lnTo>
                  <a:pt x="449653" y="1471707"/>
                </a:lnTo>
                <a:lnTo>
                  <a:pt x="492211" y="1489706"/>
                </a:lnTo>
                <a:lnTo>
                  <a:pt x="536026" y="1505183"/>
                </a:lnTo>
                <a:lnTo>
                  <a:pt x="581008" y="1518048"/>
                </a:lnTo>
                <a:lnTo>
                  <a:pt x="627067" y="1528212"/>
                </a:lnTo>
                <a:lnTo>
                  <a:pt x="674112" y="1535583"/>
                </a:lnTo>
                <a:lnTo>
                  <a:pt x="722054" y="1540073"/>
                </a:lnTo>
                <a:lnTo>
                  <a:pt x="770801" y="1541589"/>
                </a:lnTo>
                <a:lnTo>
                  <a:pt x="819548" y="1540073"/>
                </a:lnTo>
                <a:lnTo>
                  <a:pt x="867489" y="1535583"/>
                </a:lnTo>
                <a:lnTo>
                  <a:pt x="914534" y="1528212"/>
                </a:lnTo>
                <a:lnTo>
                  <a:pt x="960593" y="1518048"/>
                </a:lnTo>
                <a:lnTo>
                  <a:pt x="1005575" y="1505183"/>
                </a:lnTo>
                <a:lnTo>
                  <a:pt x="1049390" y="1489706"/>
                </a:lnTo>
                <a:lnTo>
                  <a:pt x="1091948" y="1471707"/>
                </a:lnTo>
                <a:lnTo>
                  <a:pt x="1133159" y="1451278"/>
                </a:lnTo>
                <a:lnTo>
                  <a:pt x="1172932" y="1428508"/>
                </a:lnTo>
                <a:lnTo>
                  <a:pt x="1211177" y="1403488"/>
                </a:lnTo>
                <a:lnTo>
                  <a:pt x="1247803" y="1376307"/>
                </a:lnTo>
                <a:lnTo>
                  <a:pt x="1282721" y="1347057"/>
                </a:lnTo>
                <a:lnTo>
                  <a:pt x="1315840" y="1315827"/>
                </a:lnTo>
                <a:lnTo>
                  <a:pt x="1347070" y="1282709"/>
                </a:lnTo>
                <a:lnTo>
                  <a:pt x="1376320" y="1247791"/>
                </a:lnTo>
                <a:lnTo>
                  <a:pt x="1403500" y="1211164"/>
                </a:lnTo>
                <a:lnTo>
                  <a:pt x="1428521" y="1172919"/>
                </a:lnTo>
                <a:lnTo>
                  <a:pt x="1451291" y="1133146"/>
                </a:lnTo>
                <a:lnTo>
                  <a:pt x="1471720" y="1091936"/>
                </a:lnTo>
                <a:lnTo>
                  <a:pt x="1489718" y="1049378"/>
                </a:lnTo>
                <a:lnTo>
                  <a:pt x="1505195" y="1005562"/>
                </a:lnTo>
                <a:lnTo>
                  <a:pt x="1518061" y="960580"/>
                </a:lnTo>
                <a:lnTo>
                  <a:pt x="1528225" y="914521"/>
                </a:lnTo>
                <a:lnTo>
                  <a:pt x="1535596" y="867476"/>
                </a:lnTo>
                <a:lnTo>
                  <a:pt x="1540085" y="819535"/>
                </a:lnTo>
                <a:lnTo>
                  <a:pt x="1541602" y="770788"/>
                </a:lnTo>
                <a:lnTo>
                  <a:pt x="1540085" y="722042"/>
                </a:lnTo>
                <a:lnTo>
                  <a:pt x="1535596" y="674103"/>
                </a:lnTo>
                <a:lnTo>
                  <a:pt x="1528225" y="627059"/>
                </a:lnTo>
                <a:lnTo>
                  <a:pt x="1518061" y="581001"/>
                </a:lnTo>
                <a:lnTo>
                  <a:pt x="1505195" y="536020"/>
                </a:lnTo>
                <a:lnTo>
                  <a:pt x="1489718" y="492205"/>
                </a:lnTo>
                <a:lnTo>
                  <a:pt x="1471720" y="449648"/>
                </a:lnTo>
                <a:lnTo>
                  <a:pt x="1451291" y="408438"/>
                </a:lnTo>
                <a:lnTo>
                  <a:pt x="1428521" y="368666"/>
                </a:lnTo>
                <a:lnTo>
                  <a:pt x="1403500" y="330421"/>
                </a:lnTo>
                <a:lnTo>
                  <a:pt x="1376320" y="293795"/>
                </a:lnTo>
                <a:lnTo>
                  <a:pt x="1347070" y="258878"/>
                </a:lnTo>
                <a:lnTo>
                  <a:pt x="1315840" y="225759"/>
                </a:lnTo>
                <a:lnTo>
                  <a:pt x="1282721" y="194530"/>
                </a:lnTo>
                <a:lnTo>
                  <a:pt x="1247803" y="165280"/>
                </a:lnTo>
                <a:lnTo>
                  <a:pt x="1211177" y="138100"/>
                </a:lnTo>
                <a:lnTo>
                  <a:pt x="1172932" y="113080"/>
                </a:lnTo>
                <a:lnTo>
                  <a:pt x="1133159" y="90310"/>
                </a:lnTo>
                <a:lnTo>
                  <a:pt x="1091948" y="69881"/>
                </a:lnTo>
                <a:lnTo>
                  <a:pt x="1049390" y="51883"/>
                </a:lnTo>
                <a:lnTo>
                  <a:pt x="1005575" y="36406"/>
                </a:lnTo>
                <a:lnTo>
                  <a:pt x="960593" y="23540"/>
                </a:lnTo>
                <a:lnTo>
                  <a:pt x="914534" y="13377"/>
                </a:lnTo>
                <a:lnTo>
                  <a:pt x="867489" y="6005"/>
                </a:lnTo>
                <a:lnTo>
                  <a:pt x="819548" y="1516"/>
                </a:lnTo>
                <a:lnTo>
                  <a:pt x="770801"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object 15">
            <a:extLst>
              <a:ext uri="{FF2B5EF4-FFF2-40B4-BE49-F238E27FC236}">
                <a16:creationId xmlns:a16="http://schemas.microsoft.com/office/drawing/2014/main" id="{A34C13C4-77D0-1134-2614-CC444232071A}"/>
              </a:ext>
            </a:extLst>
          </p:cNvPr>
          <p:cNvSpPr txBox="1"/>
          <p:nvPr/>
        </p:nvSpPr>
        <p:spPr>
          <a:xfrm>
            <a:off x="4877542" y="2060002"/>
            <a:ext cx="2506873" cy="679610"/>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6100"/>
              </a:lnSpc>
              <a:spcBef>
                <a:spcPts val="10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a:ea typeface="+mn-ea"/>
                <a:cs typeface="Arial"/>
              </a:rPr>
              <a:t>friends</a:t>
            </a:r>
            <a:endParaRPr kumimoji="0" sz="4400" b="0" i="0" u="none" strike="noStrike" kern="1200" cap="none" spc="0" normalizeH="0" baseline="0" noProof="0" dirty="0">
              <a:ln>
                <a:noFill/>
              </a:ln>
              <a:solidFill>
                <a:prstClr val="white"/>
              </a:solidFill>
              <a:effectLst/>
              <a:uLnTx/>
              <a:uFillTx/>
              <a:latin typeface="Arial"/>
              <a:ea typeface="+mn-ea"/>
              <a:cs typeface="Arial"/>
            </a:endParaRPr>
          </a:p>
        </p:txBody>
      </p:sp>
      <p:sp>
        <p:nvSpPr>
          <p:cNvPr id="59" name="Oval 58">
            <a:extLst>
              <a:ext uri="{FF2B5EF4-FFF2-40B4-BE49-F238E27FC236}">
                <a16:creationId xmlns:a16="http://schemas.microsoft.com/office/drawing/2014/main" id="{490A3FD7-EF33-40FA-2A19-508ACE53D5DF}"/>
              </a:ext>
            </a:extLst>
          </p:cNvPr>
          <p:cNvSpPr/>
          <p:nvPr/>
        </p:nvSpPr>
        <p:spPr>
          <a:xfrm>
            <a:off x="4836080" y="1231112"/>
            <a:ext cx="2506873" cy="23949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bject 3">
            <a:extLst>
              <a:ext uri="{FF2B5EF4-FFF2-40B4-BE49-F238E27FC236}">
                <a16:creationId xmlns:a16="http://schemas.microsoft.com/office/drawing/2014/main" id="{7A84C33F-6338-7D24-01BE-6921E98F1FC0}"/>
              </a:ext>
            </a:extLst>
          </p:cNvPr>
          <p:cNvSpPr/>
          <p:nvPr/>
        </p:nvSpPr>
        <p:spPr>
          <a:xfrm>
            <a:off x="1327036" y="1244094"/>
            <a:ext cx="2506873" cy="2395000"/>
          </a:xfrm>
          <a:custGeom>
            <a:avLst/>
            <a:gdLst/>
            <a:ahLst/>
            <a:cxnLst/>
            <a:rect l="l" t="t" r="r" b="b"/>
            <a:pathLst>
              <a:path w="1541779" h="1541779">
                <a:moveTo>
                  <a:pt x="770801" y="0"/>
                </a:moveTo>
                <a:lnTo>
                  <a:pt x="722054" y="1516"/>
                </a:lnTo>
                <a:lnTo>
                  <a:pt x="674112" y="6005"/>
                </a:lnTo>
                <a:lnTo>
                  <a:pt x="627067" y="13377"/>
                </a:lnTo>
                <a:lnTo>
                  <a:pt x="581008" y="23540"/>
                </a:lnTo>
                <a:lnTo>
                  <a:pt x="536026" y="36406"/>
                </a:lnTo>
                <a:lnTo>
                  <a:pt x="492211" y="51883"/>
                </a:lnTo>
                <a:lnTo>
                  <a:pt x="449653" y="69881"/>
                </a:lnTo>
                <a:lnTo>
                  <a:pt x="408442" y="90310"/>
                </a:lnTo>
                <a:lnTo>
                  <a:pt x="368669" y="113080"/>
                </a:lnTo>
                <a:lnTo>
                  <a:pt x="330424" y="138100"/>
                </a:lnTo>
                <a:lnTo>
                  <a:pt x="293798" y="165280"/>
                </a:lnTo>
                <a:lnTo>
                  <a:pt x="258880" y="194530"/>
                </a:lnTo>
                <a:lnTo>
                  <a:pt x="225761" y="225759"/>
                </a:lnTo>
                <a:lnTo>
                  <a:pt x="194531" y="258878"/>
                </a:lnTo>
                <a:lnTo>
                  <a:pt x="165281" y="293795"/>
                </a:lnTo>
                <a:lnTo>
                  <a:pt x="138101" y="330421"/>
                </a:lnTo>
                <a:lnTo>
                  <a:pt x="113080" y="368666"/>
                </a:lnTo>
                <a:lnTo>
                  <a:pt x="90310" y="408438"/>
                </a:lnTo>
                <a:lnTo>
                  <a:pt x="69881" y="449648"/>
                </a:lnTo>
                <a:lnTo>
                  <a:pt x="51883" y="492205"/>
                </a:lnTo>
                <a:lnTo>
                  <a:pt x="36406" y="536020"/>
                </a:lnTo>
                <a:lnTo>
                  <a:pt x="23540" y="581001"/>
                </a:lnTo>
                <a:lnTo>
                  <a:pt x="13377" y="627059"/>
                </a:lnTo>
                <a:lnTo>
                  <a:pt x="6005" y="674103"/>
                </a:lnTo>
                <a:lnTo>
                  <a:pt x="1516" y="722042"/>
                </a:lnTo>
                <a:lnTo>
                  <a:pt x="0" y="770788"/>
                </a:lnTo>
                <a:lnTo>
                  <a:pt x="1516" y="819535"/>
                </a:lnTo>
                <a:lnTo>
                  <a:pt x="6005" y="867476"/>
                </a:lnTo>
                <a:lnTo>
                  <a:pt x="13377" y="914521"/>
                </a:lnTo>
                <a:lnTo>
                  <a:pt x="23540" y="960580"/>
                </a:lnTo>
                <a:lnTo>
                  <a:pt x="36406" y="1005562"/>
                </a:lnTo>
                <a:lnTo>
                  <a:pt x="51883" y="1049378"/>
                </a:lnTo>
                <a:lnTo>
                  <a:pt x="69881" y="1091936"/>
                </a:lnTo>
                <a:lnTo>
                  <a:pt x="90310" y="1133146"/>
                </a:lnTo>
                <a:lnTo>
                  <a:pt x="113080" y="1172919"/>
                </a:lnTo>
                <a:lnTo>
                  <a:pt x="138101" y="1211164"/>
                </a:lnTo>
                <a:lnTo>
                  <a:pt x="165281" y="1247791"/>
                </a:lnTo>
                <a:lnTo>
                  <a:pt x="194531" y="1282709"/>
                </a:lnTo>
                <a:lnTo>
                  <a:pt x="225761" y="1315827"/>
                </a:lnTo>
                <a:lnTo>
                  <a:pt x="258880" y="1347057"/>
                </a:lnTo>
                <a:lnTo>
                  <a:pt x="293798" y="1376307"/>
                </a:lnTo>
                <a:lnTo>
                  <a:pt x="330424" y="1403488"/>
                </a:lnTo>
                <a:lnTo>
                  <a:pt x="368669" y="1428508"/>
                </a:lnTo>
                <a:lnTo>
                  <a:pt x="408442" y="1451278"/>
                </a:lnTo>
                <a:lnTo>
                  <a:pt x="449653" y="1471707"/>
                </a:lnTo>
                <a:lnTo>
                  <a:pt x="492211" y="1489706"/>
                </a:lnTo>
                <a:lnTo>
                  <a:pt x="536026" y="1505183"/>
                </a:lnTo>
                <a:lnTo>
                  <a:pt x="581008" y="1518048"/>
                </a:lnTo>
                <a:lnTo>
                  <a:pt x="627067" y="1528212"/>
                </a:lnTo>
                <a:lnTo>
                  <a:pt x="674112" y="1535583"/>
                </a:lnTo>
                <a:lnTo>
                  <a:pt x="722054" y="1540073"/>
                </a:lnTo>
                <a:lnTo>
                  <a:pt x="770801" y="1541589"/>
                </a:lnTo>
                <a:lnTo>
                  <a:pt x="819548" y="1540073"/>
                </a:lnTo>
                <a:lnTo>
                  <a:pt x="867489" y="1535583"/>
                </a:lnTo>
                <a:lnTo>
                  <a:pt x="914534" y="1528212"/>
                </a:lnTo>
                <a:lnTo>
                  <a:pt x="960593" y="1518048"/>
                </a:lnTo>
                <a:lnTo>
                  <a:pt x="1005575" y="1505183"/>
                </a:lnTo>
                <a:lnTo>
                  <a:pt x="1049390" y="1489706"/>
                </a:lnTo>
                <a:lnTo>
                  <a:pt x="1091948" y="1471707"/>
                </a:lnTo>
                <a:lnTo>
                  <a:pt x="1133159" y="1451278"/>
                </a:lnTo>
                <a:lnTo>
                  <a:pt x="1172932" y="1428508"/>
                </a:lnTo>
                <a:lnTo>
                  <a:pt x="1211177" y="1403488"/>
                </a:lnTo>
                <a:lnTo>
                  <a:pt x="1247803" y="1376307"/>
                </a:lnTo>
                <a:lnTo>
                  <a:pt x="1282721" y="1347057"/>
                </a:lnTo>
                <a:lnTo>
                  <a:pt x="1315840" y="1315827"/>
                </a:lnTo>
                <a:lnTo>
                  <a:pt x="1347070" y="1282709"/>
                </a:lnTo>
                <a:lnTo>
                  <a:pt x="1376320" y="1247791"/>
                </a:lnTo>
                <a:lnTo>
                  <a:pt x="1403500" y="1211164"/>
                </a:lnTo>
                <a:lnTo>
                  <a:pt x="1428521" y="1172919"/>
                </a:lnTo>
                <a:lnTo>
                  <a:pt x="1451291" y="1133146"/>
                </a:lnTo>
                <a:lnTo>
                  <a:pt x="1471720" y="1091936"/>
                </a:lnTo>
                <a:lnTo>
                  <a:pt x="1489718" y="1049378"/>
                </a:lnTo>
                <a:lnTo>
                  <a:pt x="1505195" y="1005562"/>
                </a:lnTo>
                <a:lnTo>
                  <a:pt x="1518061" y="960580"/>
                </a:lnTo>
                <a:lnTo>
                  <a:pt x="1528225" y="914521"/>
                </a:lnTo>
                <a:lnTo>
                  <a:pt x="1535596" y="867476"/>
                </a:lnTo>
                <a:lnTo>
                  <a:pt x="1540085" y="819535"/>
                </a:lnTo>
                <a:lnTo>
                  <a:pt x="1541602" y="770788"/>
                </a:lnTo>
                <a:lnTo>
                  <a:pt x="1540085" y="722042"/>
                </a:lnTo>
                <a:lnTo>
                  <a:pt x="1535596" y="674103"/>
                </a:lnTo>
                <a:lnTo>
                  <a:pt x="1528225" y="627059"/>
                </a:lnTo>
                <a:lnTo>
                  <a:pt x="1518061" y="581001"/>
                </a:lnTo>
                <a:lnTo>
                  <a:pt x="1505195" y="536020"/>
                </a:lnTo>
                <a:lnTo>
                  <a:pt x="1489718" y="492205"/>
                </a:lnTo>
                <a:lnTo>
                  <a:pt x="1471720" y="449648"/>
                </a:lnTo>
                <a:lnTo>
                  <a:pt x="1451291" y="408438"/>
                </a:lnTo>
                <a:lnTo>
                  <a:pt x="1428521" y="368666"/>
                </a:lnTo>
                <a:lnTo>
                  <a:pt x="1403500" y="330421"/>
                </a:lnTo>
                <a:lnTo>
                  <a:pt x="1376320" y="293795"/>
                </a:lnTo>
                <a:lnTo>
                  <a:pt x="1347070" y="258878"/>
                </a:lnTo>
                <a:lnTo>
                  <a:pt x="1315840" y="225759"/>
                </a:lnTo>
                <a:lnTo>
                  <a:pt x="1282721" y="194530"/>
                </a:lnTo>
                <a:lnTo>
                  <a:pt x="1247803" y="165280"/>
                </a:lnTo>
                <a:lnTo>
                  <a:pt x="1211177" y="138100"/>
                </a:lnTo>
                <a:lnTo>
                  <a:pt x="1172932" y="113080"/>
                </a:lnTo>
                <a:lnTo>
                  <a:pt x="1133159" y="90310"/>
                </a:lnTo>
                <a:lnTo>
                  <a:pt x="1091948" y="69881"/>
                </a:lnTo>
                <a:lnTo>
                  <a:pt x="1049390" y="51883"/>
                </a:lnTo>
                <a:lnTo>
                  <a:pt x="1005575" y="36406"/>
                </a:lnTo>
                <a:lnTo>
                  <a:pt x="960593" y="23540"/>
                </a:lnTo>
                <a:lnTo>
                  <a:pt x="914534" y="13377"/>
                </a:lnTo>
                <a:lnTo>
                  <a:pt x="867489" y="6005"/>
                </a:lnTo>
                <a:lnTo>
                  <a:pt x="819548" y="1516"/>
                </a:lnTo>
                <a:lnTo>
                  <a:pt x="770801"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bject 15">
            <a:extLst>
              <a:ext uri="{FF2B5EF4-FFF2-40B4-BE49-F238E27FC236}">
                <a16:creationId xmlns:a16="http://schemas.microsoft.com/office/drawing/2014/main" id="{9FDD68B5-1203-D64B-D52A-90EB9348AFE0}"/>
              </a:ext>
            </a:extLst>
          </p:cNvPr>
          <p:cNvSpPr txBox="1"/>
          <p:nvPr/>
        </p:nvSpPr>
        <p:spPr>
          <a:xfrm>
            <a:off x="1176155" y="2077206"/>
            <a:ext cx="2506873" cy="679610"/>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6100"/>
              </a:lnSpc>
              <a:spcBef>
                <a:spcPts val="10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a:ea typeface="+mn-ea"/>
                <a:cs typeface="Arial"/>
              </a:rPr>
              <a:t>phones</a:t>
            </a:r>
            <a:endParaRPr kumimoji="0" sz="4400" b="0" i="0" u="none" strike="noStrike" kern="1200" cap="none" spc="0" normalizeH="0" baseline="0" noProof="0" dirty="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28908E83-23AF-BECB-151B-DF16DAE7CE44}"/>
              </a:ext>
            </a:extLst>
          </p:cNvPr>
          <p:cNvSpPr/>
          <p:nvPr/>
        </p:nvSpPr>
        <p:spPr>
          <a:xfrm>
            <a:off x="1161142" y="1385299"/>
            <a:ext cx="2506873" cy="23949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object 3">
            <a:extLst>
              <a:ext uri="{FF2B5EF4-FFF2-40B4-BE49-F238E27FC236}">
                <a16:creationId xmlns:a16="http://schemas.microsoft.com/office/drawing/2014/main" id="{EE7F82B8-2A94-B203-5EEC-59EC4EDB95C4}"/>
              </a:ext>
            </a:extLst>
          </p:cNvPr>
          <p:cNvSpPr/>
          <p:nvPr/>
        </p:nvSpPr>
        <p:spPr>
          <a:xfrm>
            <a:off x="1300653" y="3875140"/>
            <a:ext cx="2506873" cy="2395000"/>
          </a:xfrm>
          <a:custGeom>
            <a:avLst/>
            <a:gdLst/>
            <a:ahLst/>
            <a:cxnLst/>
            <a:rect l="l" t="t" r="r" b="b"/>
            <a:pathLst>
              <a:path w="1541779" h="1541779">
                <a:moveTo>
                  <a:pt x="770801" y="0"/>
                </a:moveTo>
                <a:lnTo>
                  <a:pt x="722054" y="1516"/>
                </a:lnTo>
                <a:lnTo>
                  <a:pt x="674112" y="6005"/>
                </a:lnTo>
                <a:lnTo>
                  <a:pt x="627067" y="13377"/>
                </a:lnTo>
                <a:lnTo>
                  <a:pt x="581008" y="23540"/>
                </a:lnTo>
                <a:lnTo>
                  <a:pt x="536026" y="36406"/>
                </a:lnTo>
                <a:lnTo>
                  <a:pt x="492211" y="51883"/>
                </a:lnTo>
                <a:lnTo>
                  <a:pt x="449653" y="69881"/>
                </a:lnTo>
                <a:lnTo>
                  <a:pt x="408442" y="90310"/>
                </a:lnTo>
                <a:lnTo>
                  <a:pt x="368669" y="113080"/>
                </a:lnTo>
                <a:lnTo>
                  <a:pt x="330424" y="138100"/>
                </a:lnTo>
                <a:lnTo>
                  <a:pt x="293798" y="165280"/>
                </a:lnTo>
                <a:lnTo>
                  <a:pt x="258880" y="194530"/>
                </a:lnTo>
                <a:lnTo>
                  <a:pt x="225761" y="225759"/>
                </a:lnTo>
                <a:lnTo>
                  <a:pt x="194531" y="258878"/>
                </a:lnTo>
                <a:lnTo>
                  <a:pt x="165281" y="293795"/>
                </a:lnTo>
                <a:lnTo>
                  <a:pt x="138101" y="330421"/>
                </a:lnTo>
                <a:lnTo>
                  <a:pt x="113080" y="368666"/>
                </a:lnTo>
                <a:lnTo>
                  <a:pt x="90310" y="408438"/>
                </a:lnTo>
                <a:lnTo>
                  <a:pt x="69881" y="449648"/>
                </a:lnTo>
                <a:lnTo>
                  <a:pt x="51883" y="492205"/>
                </a:lnTo>
                <a:lnTo>
                  <a:pt x="36406" y="536020"/>
                </a:lnTo>
                <a:lnTo>
                  <a:pt x="23540" y="581001"/>
                </a:lnTo>
                <a:lnTo>
                  <a:pt x="13377" y="627059"/>
                </a:lnTo>
                <a:lnTo>
                  <a:pt x="6005" y="674103"/>
                </a:lnTo>
                <a:lnTo>
                  <a:pt x="1516" y="722042"/>
                </a:lnTo>
                <a:lnTo>
                  <a:pt x="0" y="770788"/>
                </a:lnTo>
                <a:lnTo>
                  <a:pt x="1516" y="819535"/>
                </a:lnTo>
                <a:lnTo>
                  <a:pt x="6005" y="867476"/>
                </a:lnTo>
                <a:lnTo>
                  <a:pt x="13377" y="914521"/>
                </a:lnTo>
                <a:lnTo>
                  <a:pt x="23540" y="960580"/>
                </a:lnTo>
                <a:lnTo>
                  <a:pt x="36406" y="1005562"/>
                </a:lnTo>
                <a:lnTo>
                  <a:pt x="51883" y="1049378"/>
                </a:lnTo>
                <a:lnTo>
                  <a:pt x="69881" y="1091936"/>
                </a:lnTo>
                <a:lnTo>
                  <a:pt x="90310" y="1133146"/>
                </a:lnTo>
                <a:lnTo>
                  <a:pt x="113080" y="1172919"/>
                </a:lnTo>
                <a:lnTo>
                  <a:pt x="138101" y="1211164"/>
                </a:lnTo>
                <a:lnTo>
                  <a:pt x="165281" y="1247791"/>
                </a:lnTo>
                <a:lnTo>
                  <a:pt x="194531" y="1282709"/>
                </a:lnTo>
                <a:lnTo>
                  <a:pt x="225761" y="1315827"/>
                </a:lnTo>
                <a:lnTo>
                  <a:pt x="258880" y="1347057"/>
                </a:lnTo>
                <a:lnTo>
                  <a:pt x="293798" y="1376307"/>
                </a:lnTo>
                <a:lnTo>
                  <a:pt x="330424" y="1403488"/>
                </a:lnTo>
                <a:lnTo>
                  <a:pt x="368669" y="1428508"/>
                </a:lnTo>
                <a:lnTo>
                  <a:pt x="408442" y="1451278"/>
                </a:lnTo>
                <a:lnTo>
                  <a:pt x="449653" y="1471707"/>
                </a:lnTo>
                <a:lnTo>
                  <a:pt x="492211" y="1489706"/>
                </a:lnTo>
                <a:lnTo>
                  <a:pt x="536026" y="1505183"/>
                </a:lnTo>
                <a:lnTo>
                  <a:pt x="581008" y="1518048"/>
                </a:lnTo>
                <a:lnTo>
                  <a:pt x="627067" y="1528212"/>
                </a:lnTo>
                <a:lnTo>
                  <a:pt x="674112" y="1535583"/>
                </a:lnTo>
                <a:lnTo>
                  <a:pt x="722054" y="1540073"/>
                </a:lnTo>
                <a:lnTo>
                  <a:pt x="770801" y="1541589"/>
                </a:lnTo>
                <a:lnTo>
                  <a:pt x="819548" y="1540073"/>
                </a:lnTo>
                <a:lnTo>
                  <a:pt x="867489" y="1535583"/>
                </a:lnTo>
                <a:lnTo>
                  <a:pt x="914534" y="1528212"/>
                </a:lnTo>
                <a:lnTo>
                  <a:pt x="960593" y="1518048"/>
                </a:lnTo>
                <a:lnTo>
                  <a:pt x="1005575" y="1505183"/>
                </a:lnTo>
                <a:lnTo>
                  <a:pt x="1049390" y="1489706"/>
                </a:lnTo>
                <a:lnTo>
                  <a:pt x="1091948" y="1471707"/>
                </a:lnTo>
                <a:lnTo>
                  <a:pt x="1133159" y="1451278"/>
                </a:lnTo>
                <a:lnTo>
                  <a:pt x="1172932" y="1428508"/>
                </a:lnTo>
                <a:lnTo>
                  <a:pt x="1211177" y="1403488"/>
                </a:lnTo>
                <a:lnTo>
                  <a:pt x="1247803" y="1376307"/>
                </a:lnTo>
                <a:lnTo>
                  <a:pt x="1282721" y="1347057"/>
                </a:lnTo>
                <a:lnTo>
                  <a:pt x="1315840" y="1315827"/>
                </a:lnTo>
                <a:lnTo>
                  <a:pt x="1347070" y="1282709"/>
                </a:lnTo>
                <a:lnTo>
                  <a:pt x="1376320" y="1247791"/>
                </a:lnTo>
                <a:lnTo>
                  <a:pt x="1403500" y="1211164"/>
                </a:lnTo>
                <a:lnTo>
                  <a:pt x="1428521" y="1172919"/>
                </a:lnTo>
                <a:lnTo>
                  <a:pt x="1451291" y="1133146"/>
                </a:lnTo>
                <a:lnTo>
                  <a:pt x="1471720" y="1091936"/>
                </a:lnTo>
                <a:lnTo>
                  <a:pt x="1489718" y="1049378"/>
                </a:lnTo>
                <a:lnTo>
                  <a:pt x="1505195" y="1005562"/>
                </a:lnTo>
                <a:lnTo>
                  <a:pt x="1518061" y="960580"/>
                </a:lnTo>
                <a:lnTo>
                  <a:pt x="1528225" y="914521"/>
                </a:lnTo>
                <a:lnTo>
                  <a:pt x="1535596" y="867476"/>
                </a:lnTo>
                <a:lnTo>
                  <a:pt x="1540085" y="819535"/>
                </a:lnTo>
                <a:lnTo>
                  <a:pt x="1541602" y="770788"/>
                </a:lnTo>
                <a:lnTo>
                  <a:pt x="1540085" y="722042"/>
                </a:lnTo>
                <a:lnTo>
                  <a:pt x="1535596" y="674103"/>
                </a:lnTo>
                <a:lnTo>
                  <a:pt x="1528225" y="627059"/>
                </a:lnTo>
                <a:lnTo>
                  <a:pt x="1518061" y="581001"/>
                </a:lnTo>
                <a:lnTo>
                  <a:pt x="1505195" y="536020"/>
                </a:lnTo>
                <a:lnTo>
                  <a:pt x="1489718" y="492205"/>
                </a:lnTo>
                <a:lnTo>
                  <a:pt x="1471720" y="449648"/>
                </a:lnTo>
                <a:lnTo>
                  <a:pt x="1451291" y="408438"/>
                </a:lnTo>
                <a:lnTo>
                  <a:pt x="1428521" y="368666"/>
                </a:lnTo>
                <a:lnTo>
                  <a:pt x="1403500" y="330421"/>
                </a:lnTo>
                <a:lnTo>
                  <a:pt x="1376320" y="293795"/>
                </a:lnTo>
                <a:lnTo>
                  <a:pt x="1347070" y="258878"/>
                </a:lnTo>
                <a:lnTo>
                  <a:pt x="1315840" y="225759"/>
                </a:lnTo>
                <a:lnTo>
                  <a:pt x="1282721" y="194530"/>
                </a:lnTo>
                <a:lnTo>
                  <a:pt x="1247803" y="165280"/>
                </a:lnTo>
                <a:lnTo>
                  <a:pt x="1211177" y="138100"/>
                </a:lnTo>
                <a:lnTo>
                  <a:pt x="1172932" y="113080"/>
                </a:lnTo>
                <a:lnTo>
                  <a:pt x="1133159" y="90310"/>
                </a:lnTo>
                <a:lnTo>
                  <a:pt x="1091948" y="69881"/>
                </a:lnTo>
                <a:lnTo>
                  <a:pt x="1049390" y="51883"/>
                </a:lnTo>
                <a:lnTo>
                  <a:pt x="1005575" y="36406"/>
                </a:lnTo>
                <a:lnTo>
                  <a:pt x="960593" y="23540"/>
                </a:lnTo>
                <a:lnTo>
                  <a:pt x="914534" y="13377"/>
                </a:lnTo>
                <a:lnTo>
                  <a:pt x="867489" y="6005"/>
                </a:lnTo>
                <a:lnTo>
                  <a:pt x="819548" y="1516"/>
                </a:lnTo>
                <a:lnTo>
                  <a:pt x="770801"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object 15">
            <a:extLst>
              <a:ext uri="{FF2B5EF4-FFF2-40B4-BE49-F238E27FC236}">
                <a16:creationId xmlns:a16="http://schemas.microsoft.com/office/drawing/2014/main" id="{25D3AC07-FAD4-0779-85A1-38846F8A7BCE}"/>
              </a:ext>
            </a:extLst>
          </p:cNvPr>
          <p:cNvSpPr txBox="1"/>
          <p:nvPr/>
        </p:nvSpPr>
        <p:spPr>
          <a:xfrm>
            <a:off x="1204717" y="4807274"/>
            <a:ext cx="2506873" cy="679610"/>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6100"/>
              </a:lnSpc>
              <a:spcBef>
                <a:spcPts val="10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a:ea typeface="+mn-ea"/>
                <a:cs typeface="Arial"/>
              </a:rPr>
              <a:t>injuries</a:t>
            </a:r>
            <a:endParaRPr kumimoji="0" sz="4400" b="0" i="0" u="none" strike="noStrike" kern="1200" cap="none" spc="0" normalizeH="0" baseline="0" noProof="0" dirty="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337B07CF-321C-67DD-7C66-DA0A96DFD315}"/>
              </a:ext>
            </a:extLst>
          </p:cNvPr>
          <p:cNvSpPr/>
          <p:nvPr/>
        </p:nvSpPr>
        <p:spPr>
          <a:xfrm>
            <a:off x="1145592" y="3888954"/>
            <a:ext cx="2506873" cy="23949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bject 3">
            <a:extLst>
              <a:ext uri="{FF2B5EF4-FFF2-40B4-BE49-F238E27FC236}">
                <a16:creationId xmlns:a16="http://schemas.microsoft.com/office/drawing/2014/main" id="{F8D0C312-B7F2-C87D-6515-D15F31CDEBFE}"/>
              </a:ext>
            </a:extLst>
          </p:cNvPr>
          <p:cNvSpPr/>
          <p:nvPr/>
        </p:nvSpPr>
        <p:spPr>
          <a:xfrm>
            <a:off x="4949329" y="3945373"/>
            <a:ext cx="2506873" cy="2395000"/>
          </a:xfrm>
          <a:custGeom>
            <a:avLst/>
            <a:gdLst/>
            <a:ahLst/>
            <a:cxnLst/>
            <a:rect l="l" t="t" r="r" b="b"/>
            <a:pathLst>
              <a:path w="1541779" h="1541779">
                <a:moveTo>
                  <a:pt x="770801" y="0"/>
                </a:moveTo>
                <a:lnTo>
                  <a:pt x="722054" y="1516"/>
                </a:lnTo>
                <a:lnTo>
                  <a:pt x="674112" y="6005"/>
                </a:lnTo>
                <a:lnTo>
                  <a:pt x="627067" y="13377"/>
                </a:lnTo>
                <a:lnTo>
                  <a:pt x="581008" y="23540"/>
                </a:lnTo>
                <a:lnTo>
                  <a:pt x="536026" y="36406"/>
                </a:lnTo>
                <a:lnTo>
                  <a:pt x="492211" y="51883"/>
                </a:lnTo>
                <a:lnTo>
                  <a:pt x="449653" y="69881"/>
                </a:lnTo>
                <a:lnTo>
                  <a:pt x="408442" y="90310"/>
                </a:lnTo>
                <a:lnTo>
                  <a:pt x="368669" y="113080"/>
                </a:lnTo>
                <a:lnTo>
                  <a:pt x="330424" y="138100"/>
                </a:lnTo>
                <a:lnTo>
                  <a:pt x="293798" y="165280"/>
                </a:lnTo>
                <a:lnTo>
                  <a:pt x="258880" y="194530"/>
                </a:lnTo>
                <a:lnTo>
                  <a:pt x="225761" y="225759"/>
                </a:lnTo>
                <a:lnTo>
                  <a:pt x="194531" y="258878"/>
                </a:lnTo>
                <a:lnTo>
                  <a:pt x="165281" y="293795"/>
                </a:lnTo>
                <a:lnTo>
                  <a:pt x="138101" y="330421"/>
                </a:lnTo>
                <a:lnTo>
                  <a:pt x="113080" y="368666"/>
                </a:lnTo>
                <a:lnTo>
                  <a:pt x="90310" y="408438"/>
                </a:lnTo>
                <a:lnTo>
                  <a:pt x="69881" y="449648"/>
                </a:lnTo>
                <a:lnTo>
                  <a:pt x="51883" y="492205"/>
                </a:lnTo>
                <a:lnTo>
                  <a:pt x="36406" y="536020"/>
                </a:lnTo>
                <a:lnTo>
                  <a:pt x="23540" y="581001"/>
                </a:lnTo>
                <a:lnTo>
                  <a:pt x="13377" y="627059"/>
                </a:lnTo>
                <a:lnTo>
                  <a:pt x="6005" y="674103"/>
                </a:lnTo>
                <a:lnTo>
                  <a:pt x="1516" y="722042"/>
                </a:lnTo>
                <a:lnTo>
                  <a:pt x="0" y="770788"/>
                </a:lnTo>
                <a:lnTo>
                  <a:pt x="1516" y="819535"/>
                </a:lnTo>
                <a:lnTo>
                  <a:pt x="6005" y="867476"/>
                </a:lnTo>
                <a:lnTo>
                  <a:pt x="13377" y="914521"/>
                </a:lnTo>
                <a:lnTo>
                  <a:pt x="23540" y="960580"/>
                </a:lnTo>
                <a:lnTo>
                  <a:pt x="36406" y="1005562"/>
                </a:lnTo>
                <a:lnTo>
                  <a:pt x="51883" y="1049378"/>
                </a:lnTo>
                <a:lnTo>
                  <a:pt x="69881" y="1091936"/>
                </a:lnTo>
                <a:lnTo>
                  <a:pt x="90310" y="1133146"/>
                </a:lnTo>
                <a:lnTo>
                  <a:pt x="113080" y="1172919"/>
                </a:lnTo>
                <a:lnTo>
                  <a:pt x="138101" y="1211164"/>
                </a:lnTo>
                <a:lnTo>
                  <a:pt x="165281" y="1247791"/>
                </a:lnTo>
                <a:lnTo>
                  <a:pt x="194531" y="1282709"/>
                </a:lnTo>
                <a:lnTo>
                  <a:pt x="225761" y="1315827"/>
                </a:lnTo>
                <a:lnTo>
                  <a:pt x="258880" y="1347057"/>
                </a:lnTo>
                <a:lnTo>
                  <a:pt x="293798" y="1376307"/>
                </a:lnTo>
                <a:lnTo>
                  <a:pt x="330424" y="1403488"/>
                </a:lnTo>
                <a:lnTo>
                  <a:pt x="368669" y="1428508"/>
                </a:lnTo>
                <a:lnTo>
                  <a:pt x="408442" y="1451278"/>
                </a:lnTo>
                <a:lnTo>
                  <a:pt x="449653" y="1471707"/>
                </a:lnTo>
                <a:lnTo>
                  <a:pt x="492211" y="1489706"/>
                </a:lnTo>
                <a:lnTo>
                  <a:pt x="536026" y="1505183"/>
                </a:lnTo>
                <a:lnTo>
                  <a:pt x="581008" y="1518048"/>
                </a:lnTo>
                <a:lnTo>
                  <a:pt x="627067" y="1528212"/>
                </a:lnTo>
                <a:lnTo>
                  <a:pt x="674112" y="1535583"/>
                </a:lnTo>
                <a:lnTo>
                  <a:pt x="722054" y="1540073"/>
                </a:lnTo>
                <a:lnTo>
                  <a:pt x="770801" y="1541589"/>
                </a:lnTo>
                <a:lnTo>
                  <a:pt x="819548" y="1540073"/>
                </a:lnTo>
                <a:lnTo>
                  <a:pt x="867489" y="1535583"/>
                </a:lnTo>
                <a:lnTo>
                  <a:pt x="914534" y="1528212"/>
                </a:lnTo>
                <a:lnTo>
                  <a:pt x="960593" y="1518048"/>
                </a:lnTo>
                <a:lnTo>
                  <a:pt x="1005575" y="1505183"/>
                </a:lnTo>
                <a:lnTo>
                  <a:pt x="1049390" y="1489706"/>
                </a:lnTo>
                <a:lnTo>
                  <a:pt x="1091948" y="1471707"/>
                </a:lnTo>
                <a:lnTo>
                  <a:pt x="1133159" y="1451278"/>
                </a:lnTo>
                <a:lnTo>
                  <a:pt x="1172932" y="1428508"/>
                </a:lnTo>
                <a:lnTo>
                  <a:pt x="1211177" y="1403488"/>
                </a:lnTo>
                <a:lnTo>
                  <a:pt x="1247803" y="1376307"/>
                </a:lnTo>
                <a:lnTo>
                  <a:pt x="1282721" y="1347057"/>
                </a:lnTo>
                <a:lnTo>
                  <a:pt x="1315840" y="1315827"/>
                </a:lnTo>
                <a:lnTo>
                  <a:pt x="1347070" y="1282709"/>
                </a:lnTo>
                <a:lnTo>
                  <a:pt x="1376320" y="1247791"/>
                </a:lnTo>
                <a:lnTo>
                  <a:pt x="1403500" y="1211164"/>
                </a:lnTo>
                <a:lnTo>
                  <a:pt x="1428521" y="1172919"/>
                </a:lnTo>
                <a:lnTo>
                  <a:pt x="1451291" y="1133146"/>
                </a:lnTo>
                <a:lnTo>
                  <a:pt x="1471720" y="1091936"/>
                </a:lnTo>
                <a:lnTo>
                  <a:pt x="1489718" y="1049378"/>
                </a:lnTo>
                <a:lnTo>
                  <a:pt x="1505195" y="1005562"/>
                </a:lnTo>
                <a:lnTo>
                  <a:pt x="1518061" y="960580"/>
                </a:lnTo>
                <a:lnTo>
                  <a:pt x="1528225" y="914521"/>
                </a:lnTo>
                <a:lnTo>
                  <a:pt x="1535596" y="867476"/>
                </a:lnTo>
                <a:lnTo>
                  <a:pt x="1540085" y="819535"/>
                </a:lnTo>
                <a:lnTo>
                  <a:pt x="1541602" y="770788"/>
                </a:lnTo>
                <a:lnTo>
                  <a:pt x="1540085" y="722042"/>
                </a:lnTo>
                <a:lnTo>
                  <a:pt x="1535596" y="674103"/>
                </a:lnTo>
                <a:lnTo>
                  <a:pt x="1528225" y="627059"/>
                </a:lnTo>
                <a:lnTo>
                  <a:pt x="1518061" y="581001"/>
                </a:lnTo>
                <a:lnTo>
                  <a:pt x="1505195" y="536020"/>
                </a:lnTo>
                <a:lnTo>
                  <a:pt x="1489718" y="492205"/>
                </a:lnTo>
                <a:lnTo>
                  <a:pt x="1471720" y="449648"/>
                </a:lnTo>
                <a:lnTo>
                  <a:pt x="1451291" y="408438"/>
                </a:lnTo>
                <a:lnTo>
                  <a:pt x="1428521" y="368666"/>
                </a:lnTo>
                <a:lnTo>
                  <a:pt x="1403500" y="330421"/>
                </a:lnTo>
                <a:lnTo>
                  <a:pt x="1376320" y="293795"/>
                </a:lnTo>
                <a:lnTo>
                  <a:pt x="1347070" y="258878"/>
                </a:lnTo>
                <a:lnTo>
                  <a:pt x="1315840" y="225759"/>
                </a:lnTo>
                <a:lnTo>
                  <a:pt x="1282721" y="194530"/>
                </a:lnTo>
                <a:lnTo>
                  <a:pt x="1247803" y="165280"/>
                </a:lnTo>
                <a:lnTo>
                  <a:pt x="1211177" y="138100"/>
                </a:lnTo>
                <a:lnTo>
                  <a:pt x="1172932" y="113080"/>
                </a:lnTo>
                <a:lnTo>
                  <a:pt x="1133159" y="90310"/>
                </a:lnTo>
                <a:lnTo>
                  <a:pt x="1091948" y="69881"/>
                </a:lnTo>
                <a:lnTo>
                  <a:pt x="1049390" y="51883"/>
                </a:lnTo>
                <a:lnTo>
                  <a:pt x="1005575" y="36406"/>
                </a:lnTo>
                <a:lnTo>
                  <a:pt x="960593" y="23540"/>
                </a:lnTo>
                <a:lnTo>
                  <a:pt x="914534" y="13377"/>
                </a:lnTo>
                <a:lnTo>
                  <a:pt x="867489" y="6005"/>
                </a:lnTo>
                <a:lnTo>
                  <a:pt x="819548" y="1516"/>
                </a:lnTo>
                <a:lnTo>
                  <a:pt x="770801"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object 15">
            <a:extLst>
              <a:ext uri="{FF2B5EF4-FFF2-40B4-BE49-F238E27FC236}">
                <a16:creationId xmlns:a16="http://schemas.microsoft.com/office/drawing/2014/main" id="{FF974793-A5A8-BB65-49CA-36856E1A14BC}"/>
              </a:ext>
            </a:extLst>
          </p:cNvPr>
          <p:cNvSpPr txBox="1"/>
          <p:nvPr/>
        </p:nvSpPr>
        <p:spPr>
          <a:xfrm>
            <a:off x="4886557" y="4793021"/>
            <a:ext cx="2506873" cy="679610"/>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6100"/>
              </a:lnSpc>
              <a:spcBef>
                <a:spcPts val="10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a:ea typeface="+mn-ea"/>
                <a:cs typeface="Arial"/>
              </a:rPr>
              <a:t>missing</a:t>
            </a:r>
            <a:endParaRPr kumimoji="0" sz="4400" b="0" i="0" u="none" strike="noStrike" kern="1200" cap="none" spc="0" normalizeH="0" baseline="0" noProof="0" dirty="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834BF9B4-193C-6678-B8E2-A1F3D4079D9B}"/>
              </a:ext>
            </a:extLst>
          </p:cNvPr>
          <p:cNvSpPr/>
          <p:nvPr/>
        </p:nvSpPr>
        <p:spPr>
          <a:xfrm>
            <a:off x="4763358" y="3945373"/>
            <a:ext cx="2506873" cy="23949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bject 3">
            <a:extLst>
              <a:ext uri="{FF2B5EF4-FFF2-40B4-BE49-F238E27FC236}">
                <a16:creationId xmlns:a16="http://schemas.microsoft.com/office/drawing/2014/main" id="{697E1878-0439-0B2D-D281-8E58BAFC6F5C}"/>
              </a:ext>
            </a:extLst>
          </p:cNvPr>
          <p:cNvSpPr/>
          <p:nvPr/>
        </p:nvSpPr>
        <p:spPr>
          <a:xfrm>
            <a:off x="8199105" y="1183555"/>
            <a:ext cx="2506873" cy="2395000"/>
          </a:xfrm>
          <a:custGeom>
            <a:avLst/>
            <a:gdLst/>
            <a:ahLst/>
            <a:cxnLst/>
            <a:rect l="l" t="t" r="r" b="b"/>
            <a:pathLst>
              <a:path w="1541779" h="1541779">
                <a:moveTo>
                  <a:pt x="770801" y="0"/>
                </a:moveTo>
                <a:lnTo>
                  <a:pt x="722054" y="1516"/>
                </a:lnTo>
                <a:lnTo>
                  <a:pt x="674112" y="6005"/>
                </a:lnTo>
                <a:lnTo>
                  <a:pt x="627067" y="13377"/>
                </a:lnTo>
                <a:lnTo>
                  <a:pt x="581008" y="23540"/>
                </a:lnTo>
                <a:lnTo>
                  <a:pt x="536026" y="36406"/>
                </a:lnTo>
                <a:lnTo>
                  <a:pt x="492211" y="51883"/>
                </a:lnTo>
                <a:lnTo>
                  <a:pt x="449653" y="69881"/>
                </a:lnTo>
                <a:lnTo>
                  <a:pt x="408442" y="90310"/>
                </a:lnTo>
                <a:lnTo>
                  <a:pt x="368669" y="113080"/>
                </a:lnTo>
                <a:lnTo>
                  <a:pt x="330424" y="138100"/>
                </a:lnTo>
                <a:lnTo>
                  <a:pt x="293798" y="165280"/>
                </a:lnTo>
                <a:lnTo>
                  <a:pt x="258880" y="194530"/>
                </a:lnTo>
                <a:lnTo>
                  <a:pt x="225761" y="225759"/>
                </a:lnTo>
                <a:lnTo>
                  <a:pt x="194531" y="258878"/>
                </a:lnTo>
                <a:lnTo>
                  <a:pt x="165281" y="293795"/>
                </a:lnTo>
                <a:lnTo>
                  <a:pt x="138101" y="330421"/>
                </a:lnTo>
                <a:lnTo>
                  <a:pt x="113080" y="368666"/>
                </a:lnTo>
                <a:lnTo>
                  <a:pt x="90310" y="408438"/>
                </a:lnTo>
                <a:lnTo>
                  <a:pt x="69881" y="449648"/>
                </a:lnTo>
                <a:lnTo>
                  <a:pt x="51883" y="492205"/>
                </a:lnTo>
                <a:lnTo>
                  <a:pt x="36406" y="536020"/>
                </a:lnTo>
                <a:lnTo>
                  <a:pt x="23540" y="581001"/>
                </a:lnTo>
                <a:lnTo>
                  <a:pt x="13377" y="627059"/>
                </a:lnTo>
                <a:lnTo>
                  <a:pt x="6005" y="674103"/>
                </a:lnTo>
                <a:lnTo>
                  <a:pt x="1516" y="722042"/>
                </a:lnTo>
                <a:lnTo>
                  <a:pt x="0" y="770788"/>
                </a:lnTo>
                <a:lnTo>
                  <a:pt x="1516" y="819535"/>
                </a:lnTo>
                <a:lnTo>
                  <a:pt x="6005" y="867476"/>
                </a:lnTo>
                <a:lnTo>
                  <a:pt x="13377" y="914521"/>
                </a:lnTo>
                <a:lnTo>
                  <a:pt x="23540" y="960580"/>
                </a:lnTo>
                <a:lnTo>
                  <a:pt x="36406" y="1005562"/>
                </a:lnTo>
                <a:lnTo>
                  <a:pt x="51883" y="1049378"/>
                </a:lnTo>
                <a:lnTo>
                  <a:pt x="69881" y="1091936"/>
                </a:lnTo>
                <a:lnTo>
                  <a:pt x="90310" y="1133146"/>
                </a:lnTo>
                <a:lnTo>
                  <a:pt x="113080" y="1172919"/>
                </a:lnTo>
                <a:lnTo>
                  <a:pt x="138101" y="1211164"/>
                </a:lnTo>
                <a:lnTo>
                  <a:pt x="165281" y="1247791"/>
                </a:lnTo>
                <a:lnTo>
                  <a:pt x="194531" y="1282709"/>
                </a:lnTo>
                <a:lnTo>
                  <a:pt x="225761" y="1315827"/>
                </a:lnTo>
                <a:lnTo>
                  <a:pt x="258880" y="1347057"/>
                </a:lnTo>
                <a:lnTo>
                  <a:pt x="293798" y="1376307"/>
                </a:lnTo>
                <a:lnTo>
                  <a:pt x="330424" y="1403488"/>
                </a:lnTo>
                <a:lnTo>
                  <a:pt x="368669" y="1428508"/>
                </a:lnTo>
                <a:lnTo>
                  <a:pt x="408442" y="1451278"/>
                </a:lnTo>
                <a:lnTo>
                  <a:pt x="449653" y="1471707"/>
                </a:lnTo>
                <a:lnTo>
                  <a:pt x="492211" y="1489706"/>
                </a:lnTo>
                <a:lnTo>
                  <a:pt x="536026" y="1505183"/>
                </a:lnTo>
                <a:lnTo>
                  <a:pt x="581008" y="1518048"/>
                </a:lnTo>
                <a:lnTo>
                  <a:pt x="627067" y="1528212"/>
                </a:lnTo>
                <a:lnTo>
                  <a:pt x="674112" y="1535583"/>
                </a:lnTo>
                <a:lnTo>
                  <a:pt x="722054" y="1540073"/>
                </a:lnTo>
                <a:lnTo>
                  <a:pt x="770801" y="1541589"/>
                </a:lnTo>
                <a:lnTo>
                  <a:pt x="819548" y="1540073"/>
                </a:lnTo>
                <a:lnTo>
                  <a:pt x="867489" y="1535583"/>
                </a:lnTo>
                <a:lnTo>
                  <a:pt x="914534" y="1528212"/>
                </a:lnTo>
                <a:lnTo>
                  <a:pt x="960593" y="1518048"/>
                </a:lnTo>
                <a:lnTo>
                  <a:pt x="1005575" y="1505183"/>
                </a:lnTo>
                <a:lnTo>
                  <a:pt x="1049390" y="1489706"/>
                </a:lnTo>
                <a:lnTo>
                  <a:pt x="1091948" y="1471707"/>
                </a:lnTo>
                <a:lnTo>
                  <a:pt x="1133159" y="1451278"/>
                </a:lnTo>
                <a:lnTo>
                  <a:pt x="1172932" y="1428508"/>
                </a:lnTo>
                <a:lnTo>
                  <a:pt x="1211177" y="1403488"/>
                </a:lnTo>
                <a:lnTo>
                  <a:pt x="1247803" y="1376307"/>
                </a:lnTo>
                <a:lnTo>
                  <a:pt x="1282721" y="1347057"/>
                </a:lnTo>
                <a:lnTo>
                  <a:pt x="1315840" y="1315827"/>
                </a:lnTo>
                <a:lnTo>
                  <a:pt x="1347070" y="1282709"/>
                </a:lnTo>
                <a:lnTo>
                  <a:pt x="1376320" y="1247791"/>
                </a:lnTo>
                <a:lnTo>
                  <a:pt x="1403500" y="1211164"/>
                </a:lnTo>
                <a:lnTo>
                  <a:pt x="1428521" y="1172919"/>
                </a:lnTo>
                <a:lnTo>
                  <a:pt x="1451291" y="1133146"/>
                </a:lnTo>
                <a:lnTo>
                  <a:pt x="1471720" y="1091936"/>
                </a:lnTo>
                <a:lnTo>
                  <a:pt x="1489718" y="1049378"/>
                </a:lnTo>
                <a:lnTo>
                  <a:pt x="1505195" y="1005562"/>
                </a:lnTo>
                <a:lnTo>
                  <a:pt x="1518061" y="960580"/>
                </a:lnTo>
                <a:lnTo>
                  <a:pt x="1528225" y="914521"/>
                </a:lnTo>
                <a:lnTo>
                  <a:pt x="1535596" y="867476"/>
                </a:lnTo>
                <a:lnTo>
                  <a:pt x="1540085" y="819535"/>
                </a:lnTo>
                <a:lnTo>
                  <a:pt x="1541602" y="770788"/>
                </a:lnTo>
                <a:lnTo>
                  <a:pt x="1540085" y="722042"/>
                </a:lnTo>
                <a:lnTo>
                  <a:pt x="1535596" y="674103"/>
                </a:lnTo>
                <a:lnTo>
                  <a:pt x="1528225" y="627059"/>
                </a:lnTo>
                <a:lnTo>
                  <a:pt x="1518061" y="581001"/>
                </a:lnTo>
                <a:lnTo>
                  <a:pt x="1505195" y="536020"/>
                </a:lnTo>
                <a:lnTo>
                  <a:pt x="1489718" y="492205"/>
                </a:lnTo>
                <a:lnTo>
                  <a:pt x="1471720" y="449648"/>
                </a:lnTo>
                <a:lnTo>
                  <a:pt x="1451291" y="408438"/>
                </a:lnTo>
                <a:lnTo>
                  <a:pt x="1428521" y="368666"/>
                </a:lnTo>
                <a:lnTo>
                  <a:pt x="1403500" y="330421"/>
                </a:lnTo>
                <a:lnTo>
                  <a:pt x="1376320" y="293795"/>
                </a:lnTo>
                <a:lnTo>
                  <a:pt x="1347070" y="258878"/>
                </a:lnTo>
                <a:lnTo>
                  <a:pt x="1315840" y="225759"/>
                </a:lnTo>
                <a:lnTo>
                  <a:pt x="1282721" y="194530"/>
                </a:lnTo>
                <a:lnTo>
                  <a:pt x="1247803" y="165280"/>
                </a:lnTo>
                <a:lnTo>
                  <a:pt x="1211177" y="138100"/>
                </a:lnTo>
                <a:lnTo>
                  <a:pt x="1172932" y="113080"/>
                </a:lnTo>
                <a:lnTo>
                  <a:pt x="1133159" y="90310"/>
                </a:lnTo>
                <a:lnTo>
                  <a:pt x="1091948" y="69881"/>
                </a:lnTo>
                <a:lnTo>
                  <a:pt x="1049390" y="51883"/>
                </a:lnTo>
                <a:lnTo>
                  <a:pt x="1005575" y="36406"/>
                </a:lnTo>
                <a:lnTo>
                  <a:pt x="960593" y="23540"/>
                </a:lnTo>
                <a:lnTo>
                  <a:pt x="914534" y="13377"/>
                </a:lnTo>
                <a:lnTo>
                  <a:pt x="867489" y="6005"/>
                </a:lnTo>
                <a:lnTo>
                  <a:pt x="819548" y="1516"/>
                </a:lnTo>
                <a:lnTo>
                  <a:pt x="770801"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object 15">
            <a:extLst>
              <a:ext uri="{FF2B5EF4-FFF2-40B4-BE49-F238E27FC236}">
                <a16:creationId xmlns:a16="http://schemas.microsoft.com/office/drawing/2014/main" id="{E01E6425-BF74-2A8D-78C6-5D59517AF9BA}"/>
              </a:ext>
            </a:extLst>
          </p:cNvPr>
          <p:cNvSpPr txBox="1"/>
          <p:nvPr/>
        </p:nvSpPr>
        <p:spPr>
          <a:xfrm>
            <a:off x="8364999" y="2090331"/>
            <a:ext cx="2190098" cy="618952"/>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6100"/>
              </a:lnSpc>
              <a:spcBef>
                <a:spcPts val="10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a:ea typeface="+mn-ea"/>
                <a:cs typeface="Arial"/>
              </a:rPr>
              <a:t>new stuff</a:t>
            </a:r>
            <a:endParaRPr kumimoji="0" sz="4000" b="0" i="0" u="none" strike="noStrike" kern="1200" cap="none" spc="0" normalizeH="0" baseline="0" noProof="0" dirty="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AEC279B8-65FE-AF58-2BB7-FAA944704D01}"/>
              </a:ext>
            </a:extLst>
          </p:cNvPr>
          <p:cNvSpPr/>
          <p:nvPr/>
        </p:nvSpPr>
        <p:spPr>
          <a:xfrm>
            <a:off x="8076077" y="1244847"/>
            <a:ext cx="2506873" cy="23949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bject 3">
            <a:extLst>
              <a:ext uri="{FF2B5EF4-FFF2-40B4-BE49-F238E27FC236}">
                <a16:creationId xmlns:a16="http://schemas.microsoft.com/office/drawing/2014/main" id="{89620E6E-6F89-4D43-FB6F-21570C393002}"/>
              </a:ext>
            </a:extLst>
          </p:cNvPr>
          <p:cNvSpPr/>
          <p:nvPr/>
        </p:nvSpPr>
        <p:spPr>
          <a:xfrm>
            <a:off x="8210021" y="3875140"/>
            <a:ext cx="2506873" cy="2395000"/>
          </a:xfrm>
          <a:custGeom>
            <a:avLst/>
            <a:gdLst/>
            <a:ahLst/>
            <a:cxnLst/>
            <a:rect l="l" t="t" r="r" b="b"/>
            <a:pathLst>
              <a:path w="1541779" h="1541779">
                <a:moveTo>
                  <a:pt x="770801" y="0"/>
                </a:moveTo>
                <a:lnTo>
                  <a:pt x="722054" y="1516"/>
                </a:lnTo>
                <a:lnTo>
                  <a:pt x="674112" y="6005"/>
                </a:lnTo>
                <a:lnTo>
                  <a:pt x="627067" y="13377"/>
                </a:lnTo>
                <a:lnTo>
                  <a:pt x="581008" y="23540"/>
                </a:lnTo>
                <a:lnTo>
                  <a:pt x="536026" y="36406"/>
                </a:lnTo>
                <a:lnTo>
                  <a:pt x="492211" y="51883"/>
                </a:lnTo>
                <a:lnTo>
                  <a:pt x="449653" y="69881"/>
                </a:lnTo>
                <a:lnTo>
                  <a:pt x="408442" y="90310"/>
                </a:lnTo>
                <a:lnTo>
                  <a:pt x="368669" y="113080"/>
                </a:lnTo>
                <a:lnTo>
                  <a:pt x="330424" y="138100"/>
                </a:lnTo>
                <a:lnTo>
                  <a:pt x="293798" y="165280"/>
                </a:lnTo>
                <a:lnTo>
                  <a:pt x="258880" y="194530"/>
                </a:lnTo>
                <a:lnTo>
                  <a:pt x="225761" y="225759"/>
                </a:lnTo>
                <a:lnTo>
                  <a:pt x="194531" y="258878"/>
                </a:lnTo>
                <a:lnTo>
                  <a:pt x="165281" y="293795"/>
                </a:lnTo>
                <a:lnTo>
                  <a:pt x="138101" y="330421"/>
                </a:lnTo>
                <a:lnTo>
                  <a:pt x="113080" y="368666"/>
                </a:lnTo>
                <a:lnTo>
                  <a:pt x="90310" y="408438"/>
                </a:lnTo>
                <a:lnTo>
                  <a:pt x="69881" y="449648"/>
                </a:lnTo>
                <a:lnTo>
                  <a:pt x="51883" y="492205"/>
                </a:lnTo>
                <a:lnTo>
                  <a:pt x="36406" y="536020"/>
                </a:lnTo>
                <a:lnTo>
                  <a:pt x="23540" y="581001"/>
                </a:lnTo>
                <a:lnTo>
                  <a:pt x="13377" y="627059"/>
                </a:lnTo>
                <a:lnTo>
                  <a:pt x="6005" y="674103"/>
                </a:lnTo>
                <a:lnTo>
                  <a:pt x="1516" y="722042"/>
                </a:lnTo>
                <a:lnTo>
                  <a:pt x="0" y="770788"/>
                </a:lnTo>
                <a:lnTo>
                  <a:pt x="1516" y="819535"/>
                </a:lnTo>
                <a:lnTo>
                  <a:pt x="6005" y="867476"/>
                </a:lnTo>
                <a:lnTo>
                  <a:pt x="13377" y="914521"/>
                </a:lnTo>
                <a:lnTo>
                  <a:pt x="23540" y="960580"/>
                </a:lnTo>
                <a:lnTo>
                  <a:pt x="36406" y="1005562"/>
                </a:lnTo>
                <a:lnTo>
                  <a:pt x="51883" y="1049378"/>
                </a:lnTo>
                <a:lnTo>
                  <a:pt x="69881" y="1091936"/>
                </a:lnTo>
                <a:lnTo>
                  <a:pt x="90310" y="1133146"/>
                </a:lnTo>
                <a:lnTo>
                  <a:pt x="113080" y="1172919"/>
                </a:lnTo>
                <a:lnTo>
                  <a:pt x="138101" y="1211164"/>
                </a:lnTo>
                <a:lnTo>
                  <a:pt x="165281" y="1247791"/>
                </a:lnTo>
                <a:lnTo>
                  <a:pt x="194531" y="1282709"/>
                </a:lnTo>
                <a:lnTo>
                  <a:pt x="225761" y="1315827"/>
                </a:lnTo>
                <a:lnTo>
                  <a:pt x="258880" y="1347057"/>
                </a:lnTo>
                <a:lnTo>
                  <a:pt x="293798" y="1376307"/>
                </a:lnTo>
                <a:lnTo>
                  <a:pt x="330424" y="1403488"/>
                </a:lnTo>
                <a:lnTo>
                  <a:pt x="368669" y="1428508"/>
                </a:lnTo>
                <a:lnTo>
                  <a:pt x="408442" y="1451278"/>
                </a:lnTo>
                <a:lnTo>
                  <a:pt x="449653" y="1471707"/>
                </a:lnTo>
                <a:lnTo>
                  <a:pt x="492211" y="1489706"/>
                </a:lnTo>
                <a:lnTo>
                  <a:pt x="536026" y="1505183"/>
                </a:lnTo>
                <a:lnTo>
                  <a:pt x="581008" y="1518048"/>
                </a:lnTo>
                <a:lnTo>
                  <a:pt x="627067" y="1528212"/>
                </a:lnTo>
                <a:lnTo>
                  <a:pt x="674112" y="1535583"/>
                </a:lnTo>
                <a:lnTo>
                  <a:pt x="722054" y="1540073"/>
                </a:lnTo>
                <a:lnTo>
                  <a:pt x="770801" y="1541589"/>
                </a:lnTo>
                <a:lnTo>
                  <a:pt x="819548" y="1540073"/>
                </a:lnTo>
                <a:lnTo>
                  <a:pt x="867489" y="1535583"/>
                </a:lnTo>
                <a:lnTo>
                  <a:pt x="914534" y="1528212"/>
                </a:lnTo>
                <a:lnTo>
                  <a:pt x="960593" y="1518048"/>
                </a:lnTo>
                <a:lnTo>
                  <a:pt x="1005575" y="1505183"/>
                </a:lnTo>
                <a:lnTo>
                  <a:pt x="1049390" y="1489706"/>
                </a:lnTo>
                <a:lnTo>
                  <a:pt x="1091948" y="1471707"/>
                </a:lnTo>
                <a:lnTo>
                  <a:pt x="1133159" y="1451278"/>
                </a:lnTo>
                <a:lnTo>
                  <a:pt x="1172932" y="1428508"/>
                </a:lnTo>
                <a:lnTo>
                  <a:pt x="1211177" y="1403488"/>
                </a:lnTo>
                <a:lnTo>
                  <a:pt x="1247803" y="1376307"/>
                </a:lnTo>
                <a:lnTo>
                  <a:pt x="1282721" y="1347057"/>
                </a:lnTo>
                <a:lnTo>
                  <a:pt x="1315840" y="1315827"/>
                </a:lnTo>
                <a:lnTo>
                  <a:pt x="1347070" y="1282709"/>
                </a:lnTo>
                <a:lnTo>
                  <a:pt x="1376320" y="1247791"/>
                </a:lnTo>
                <a:lnTo>
                  <a:pt x="1403500" y="1211164"/>
                </a:lnTo>
                <a:lnTo>
                  <a:pt x="1428521" y="1172919"/>
                </a:lnTo>
                <a:lnTo>
                  <a:pt x="1451291" y="1133146"/>
                </a:lnTo>
                <a:lnTo>
                  <a:pt x="1471720" y="1091936"/>
                </a:lnTo>
                <a:lnTo>
                  <a:pt x="1489718" y="1049378"/>
                </a:lnTo>
                <a:lnTo>
                  <a:pt x="1505195" y="1005562"/>
                </a:lnTo>
                <a:lnTo>
                  <a:pt x="1518061" y="960580"/>
                </a:lnTo>
                <a:lnTo>
                  <a:pt x="1528225" y="914521"/>
                </a:lnTo>
                <a:lnTo>
                  <a:pt x="1535596" y="867476"/>
                </a:lnTo>
                <a:lnTo>
                  <a:pt x="1540085" y="819535"/>
                </a:lnTo>
                <a:lnTo>
                  <a:pt x="1541602" y="770788"/>
                </a:lnTo>
                <a:lnTo>
                  <a:pt x="1540085" y="722042"/>
                </a:lnTo>
                <a:lnTo>
                  <a:pt x="1535596" y="674103"/>
                </a:lnTo>
                <a:lnTo>
                  <a:pt x="1528225" y="627059"/>
                </a:lnTo>
                <a:lnTo>
                  <a:pt x="1518061" y="581001"/>
                </a:lnTo>
                <a:lnTo>
                  <a:pt x="1505195" y="536020"/>
                </a:lnTo>
                <a:lnTo>
                  <a:pt x="1489718" y="492205"/>
                </a:lnTo>
                <a:lnTo>
                  <a:pt x="1471720" y="449648"/>
                </a:lnTo>
                <a:lnTo>
                  <a:pt x="1451291" y="408438"/>
                </a:lnTo>
                <a:lnTo>
                  <a:pt x="1428521" y="368666"/>
                </a:lnTo>
                <a:lnTo>
                  <a:pt x="1403500" y="330421"/>
                </a:lnTo>
                <a:lnTo>
                  <a:pt x="1376320" y="293795"/>
                </a:lnTo>
                <a:lnTo>
                  <a:pt x="1347070" y="258878"/>
                </a:lnTo>
                <a:lnTo>
                  <a:pt x="1315840" y="225759"/>
                </a:lnTo>
                <a:lnTo>
                  <a:pt x="1282721" y="194530"/>
                </a:lnTo>
                <a:lnTo>
                  <a:pt x="1247803" y="165280"/>
                </a:lnTo>
                <a:lnTo>
                  <a:pt x="1211177" y="138100"/>
                </a:lnTo>
                <a:lnTo>
                  <a:pt x="1172932" y="113080"/>
                </a:lnTo>
                <a:lnTo>
                  <a:pt x="1133159" y="90310"/>
                </a:lnTo>
                <a:lnTo>
                  <a:pt x="1091948" y="69881"/>
                </a:lnTo>
                <a:lnTo>
                  <a:pt x="1049390" y="51883"/>
                </a:lnTo>
                <a:lnTo>
                  <a:pt x="1005575" y="36406"/>
                </a:lnTo>
                <a:lnTo>
                  <a:pt x="960593" y="23540"/>
                </a:lnTo>
                <a:lnTo>
                  <a:pt x="914534" y="13377"/>
                </a:lnTo>
                <a:lnTo>
                  <a:pt x="867489" y="6005"/>
                </a:lnTo>
                <a:lnTo>
                  <a:pt x="819548" y="1516"/>
                </a:lnTo>
                <a:lnTo>
                  <a:pt x="770801"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object 15">
            <a:extLst>
              <a:ext uri="{FF2B5EF4-FFF2-40B4-BE49-F238E27FC236}">
                <a16:creationId xmlns:a16="http://schemas.microsoft.com/office/drawing/2014/main" id="{152BC240-A30B-6176-2DD6-6A25C5083A45}"/>
              </a:ext>
            </a:extLst>
          </p:cNvPr>
          <p:cNvSpPr txBox="1"/>
          <p:nvPr/>
        </p:nvSpPr>
        <p:spPr>
          <a:xfrm>
            <a:off x="8185922" y="4424039"/>
            <a:ext cx="2506873" cy="1271438"/>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6100"/>
              </a:lnSpc>
              <a:spcBef>
                <a:spcPts val="10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a:ea typeface="+mn-ea"/>
                <a:cs typeface="Arial"/>
              </a:rPr>
              <a:t>drugs or weapons</a:t>
            </a:r>
            <a:endParaRPr kumimoji="0" sz="4000" b="0" i="0" u="none" strike="noStrike" kern="1200" cap="none" spc="0" normalizeH="0" baseline="0" noProof="0" dirty="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B3E2A19F-FA2F-EAD3-DCA4-83E6E29012BD}"/>
              </a:ext>
            </a:extLst>
          </p:cNvPr>
          <p:cNvSpPr/>
          <p:nvPr/>
        </p:nvSpPr>
        <p:spPr>
          <a:xfrm>
            <a:off x="8048224" y="3945373"/>
            <a:ext cx="2506873" cy="23949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object 15">
            <a:extLst>
              <a:ext uri="{FF2B5EF4-FFF2-40B4-BE49-F238E27FC236}">
                <a16:creationId xmlns:a16="http://schemas.microsoft.com/office/drawing/2014/main" id="{18303C7C-DB28-A041-0430-262352C2E17D}"/>
              </a:ext>
            </a:extLst>
          </p:cNvPr>
          <p:cNvSpPr txBox="1"/>
          <p:nvPr/>
        </p:nvSpPr>
        <p:spPr>
          <a:xfrm>
            <a:off x="3069765" y="318063"/>
            <a:ext cx="5894058" cy="831190"/>
          </a:xfrm>
          <a:prstGeom prst="rect">
            <a:avLst/>
          </a:prstGeom>
          <a:ln>
            <a:noFill/>
          </a:ln>
        </p:spPr>
        <p:txBody>
          <a:bodyPr vert="horz" wrap="square" lIns="0" tIns="12700" rIns="0" bIns="0" rtlCol="0">
            <a:spAutoFit/>
          </a:bodyPr>
          <a:lstStyle/>
          <a:p>
            <a:pPr marL="12700" marR="5080" lvl="0" indent="0" algn="ctr" defTabSz="914400" rtl="0" eaLnBrk="1" fontAlgn="auto" latinLnBrk="0" hangingPunct="1">
              <a:lnSpc>
                <a:spcPct val="106100"/>
              </a:lnSpc>
              <a:spcBef>
                <a:spcPts val="10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Arial"/>
                <a:ea typeface="+mn-ea"/>
                <a:cs typeface="Arial"/>
              </a:rPr>
              <a:t>Changes</a:t>
            </a:r>
            <a:endParaRPr kumimoji="0" sz="54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55882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64" grpId="0"/>
      <p:bldP spid="67" grpId="0"/>
      <p:bldP spid="70"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diagram&#10;&#10;AI-generated content may be incorrect.">
            <a:extLst>
              <a:ext uri="{FF2B5EF4-FFF2-40B4-BE49-F238E27FC236}">
                <a16:creationId xmlns:a16="http://schemas.microsoft.com/office/drawing/2014/main" id="{E568B9DF-D923-80DB-56F9-A652A3B0B633}"/>
              </a:ext>
            </a:extLst>
          </p:cNvPr>
          <p:cNvPicPr>
            <a:picLocks noGrp="1" noChangeAspect="1"/>
          </p:cNvPicPr>
          <p:nvPr>
            <p:ph idx="1"/>
          </p:nvPr>
        </p:nvPicPr>
        <p:blipFill>
          <a:blip r:embed="rId2"/>
          <a:stretch>
            <a:fillRect/>
          </a:stretch>
        </p:blipFill>
        <p:spPr>
          <a:xfrm rot="5400000">
            <a:off x="2935190" y="-1108623"/>
            <a:ext cx="6321620" cy="8952744"/>
          </a:xfrm>
          <a:prstGeom prst="rect">
            <a:avLst/>
          </a:prstGeom>
        </p:spPr>
      </p:pic>
    </p:spTree>
    <p:extLst>
      <p:ext uri="{BB962C8B-B14F-4D97-AF65-F5344CB8AC3E}">
        <p14:creationId xmlns:p14="http://schemas.microsoft.com/office/powerpoint/2010/main" val="171517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person with text on it&#10;&#10;AI-generated content may be incorrect.">
            <a:extLst>
              <a:ext uri="{FF2B5EF4-FFF2-40B4-BE49-F238E27FC236}">
                <a16:creationId xmlns:a16="http://schemas.microsoft.com/office/drawing/2014/main" id="{B36C89D3-6080-B397-51AE-DF7CACFAFF39}"/>
              </a:ext>
            </a:extLst>
          </p:cNvPr>
          <p:cNvPicPr>
            <a:picLocks noGrp="1" noChangeAspect="1"/>
          </p:cNvPicPr>
          <p:nvPr>
            <p:ph idx="1"/>
          </p:nvPr>
        </p:nvPicPr>
        <p:blipFill>
          <a:blip r:embed="rId2"/>
          <a:stretch>
            <a:fillRect/>
          </a:stretch>
        </p:blipFill>
        <p:spPr>
          <a:xfrm>
            <a:off x="1412734" y="416840"/>
            <a:ext cx="4159185" cy="5961792"/>
          </a:xfrm>
          <a:prstGeom prst="rect">
            <a:avLst/>
          </a:prstGeom>
        </p:spPr>
      </p:pic>
      <p:pic>
        <p:nvPicPr>
          <p:cNvPr id="3" name="Content Placeholder 4" descr="A yellow and green poster with writing on it&#10;&#10;AI-generated content may be incorrect.">
            <a:extLst>
              <a:ext uri="{FF2B5EF4-FFF2-40B4-BE49-F238E27FC236}">
                <a16:creationId xmlns:a16="http://schemas.microsoft.com/office/drawing/2014/main" id="{E750F217-8877-EC80-9396-835D5A619DBB}"/>
              </a:ext>
            </a:extLst>
          </p:cNvPr>
          <p:cNvPicPr>
            <a:picLocks noChangeAspect="1"/>
          </p:cNvPicPr>
          <p:nvPr/>
        </p:nvPicPr>
        <p:blipFill>
          <a:blip r:embed="rId3"/>
          <a:stretch>
            <a:fillRect/>
          </a:stretch>
        </p:blipFill>
        <p:spPr>
          <a:xfrm>
            <a:off x="6296684" y="448103"/>
            <a:ext cx="4159185" cy="5930529"/>
          </a:xfrm>
          <a:prstGeom prst="rect">
            <a:avLst/>
          </a:prstGeom>
        </p:spPr>
      </p:pic>
    </p:spTree>
    <p:extLst>
      <p:ext uri="{BB962C8B-B14F-4D97-AF65-F5344CB8AC3E}">
        <p14:creationId xmlns:p14="http://schemas.microsoft.com/office/powerpoint/2010/main" val="418073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aper with writing on it&#10;&#10;AI-generated content may be incorrect.">
            <a:extLst>
              <a:ext uri="{FF2B5EF4-FFF2-40B4-BE49-F238E27FC236}">
                <a16:creationId xmlns:a16="http://schemas.microsoft.com/office/drawing/2014/main" id="{3FFEA46C-7167-4A35-5CA3-C83734888D5D}"/>
              </a:ext>
            </a:extLst>
          </p:cNvPr>
          <p:cNvPicPr>
            <a:picLocks noGrp="1" noChangeAspect="1"/>
          </p:cNvPicPr>
          <p:nvPr>
            <p:ph idx="1"/>
          </p:nvPr>
        </p:nvPicPr>
        <p:blipFill>
          <a:blip r:embed="rId2"/>
          <a:stretch>
            <a:fillRect/>
          </a:stretch>
        </p:blipFill>
        <p:spPr>
          <a:xfrm>
            <a:off x="814730" y="569085"/>
            <a:ext cx="4202113" cy="6006755"/>
          </a:xfrm>
          <a:prstGeom prst="rect">
            <a:avLst/>
          </a:prstGeom>
        </p:spPr>
      </p:pic>
      <p:pic>
        <p:nvPicPr>
          <p:cNvPr id="3" name="Picture 2">
            <a:extLst>
              <a:ext uri="{FF2B5EF4-FFF2-40B4-BE49-F238E27FC236}">
                <a16:creationId xmlns:a16="http://schemas.microsoft.com/office/drawing/2014/main" id="{A97D911F-116E-891C-FF9D-2D918B0BF4E6}"/>
              </a:ext>
            </a:extLst>
          </p:cNvPr>
          <p:cNvPicPr>
            <a:picLocks noChangeAspect="1"/>
          </p:cNvPicPr>
          <p:nvPr/>
        </p:nvPicPr>
        <p:blipFill>
          <a:blip r:embed="rId3"/>
          <a:stretch>
            <a:fillRect/>
          </a:stretch>
        </p:blipFill>
        <p:spPr>
          <a:xfrm>
            <a:off x="5900689" y="569084"/>
            <a:ext cx="4343061" cy="6155753"/>
          </a:xfrm>
          <a:prstGeom prst="rect">
            <a:avLst/>
          </a:prstGeom>
        </p:spPr>
      </p:pic>
    </p:spTree>
    <p:extLst>
      <p:ext uri="{BB962C8B-B14F-4D97-AF65-F5344CB8AC3E}">
        <p14:creationId xmlns:p14="http://schemas.microsoft.com/office/powerpoint/2010/main" val="276088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aper with writing on it&#10;&#10;AI-generated content may be incorrect.">
            <a:extLst>
              <a:ext uri="{FF2B5EF4-FFF2-40B4-BE49-F238E27FC236}">
                <a16:creationId xmlns:a16="http://schemas.microsoft.com/office/drawing/2014/main" id="{006F7D58-D5AA-C8BB-CF68-427E0C354259}"/>
              </a:ext>
            </a:extLst>
          </p:cNvPr>
          <p:cNvPicPr>
            <a:picLocks noGrp="1" noChangeAspect="1"/>
          </p:cNvPicPr>
          <p:nvPr>
            <p:ph idx="1"/>
          </p:nvPr>
        </p:nvPicPr>
        <p:blipFill>
          <a:blip r:embed="rId2"/>
          <a:stretch>
            <a:fillRect/>
          </a:stretch>
        </p:blipFill>
        <p:spPr>
          <a:xfrm rot="10800000">
            <a:off x="752069" y="543739"/>
            <a:ext cx="4623120" cy="5762817"/>
          </a:xfrm>
          <a:prstGeom prst="rect">
            <a:avLst/>
          </a:prstGeom>
        </p:spPr>
      </p:pic>
      <p:sp>
        <p:nvSpPr>
          <p:cNvPr id="6" name="Content Placeholder 2">
            <a:extLst>
              <a:ext uri="{FF2B5EF4-FFF2-40B4-BE49-F238E27FC236}">
                <a16:creationId xmlns:a16="http://schemas.microsoft.com/office/drawing/2014/main" id="{018DBC26-E9E0-FD33-24C1-3D54B70E16B6}"/>
              </a:ext>
            </a:extLst>
          </p:cNvPr>
          <p:cNvSpPr txBox="1">
            <a:spLocks/>
          </p:cNvSpPr>
          <p:nvPr/>
        </p:nvSpPr>
        <p:spPr>
          <a:xfrm>
            <a:off x="6096000" y="1088020"/>
            <a:ext cx="5343932" cy="50711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Open Sans"/>
                <a:ea typeface="Open Sans"/>
                <a:cs typeface="Open Sans"/>
              </a:rPr>
              <a:t>You could publish them in the school newsletter and / or make a display of others in the school to educate and protect our community?</a:t>
            </a:r>
            <a:endParaRPr lang="en-GB" dirty="0"/>
          </a:p>
        </p:txBody>
      </p:sp>
    </p:spTree>
    <p:extLst>
      <p:ext uri="{BB962C8B-B14F-4D97-AF65-F5344CB8AC3E}">
        <p14:creationId xmlns:p14="http://schemas.microsoft.com/office/powerpoint/2010/main" val="163505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114"/>
        <p:cNvGrpSpPr/>
        <p:nvPr/>
      </p:nvGrpSpPr>
      <p:grpSpPr>
        <a:xfrm>
          <a:off x="0" y="0"/>
          <a:ext cx="0" cy="0"/>
          <a:chOff x="0" y="0"/>
          <a:chExt cx="0" cy="0"/>
        </a:xfrm>
      </p:grpSpPr>
      <p:grpSp>
        <p:nvGrpSpPr>
          <p:cNvPr id="187" name="Google Shape;2640;p55"/>
          <p:cNvGrpSpPr/>
          <p:nvPr/>
        </p:nvGrpSpPr>
        <p:grpSpPr>
          <a:xfrm>
            <a:off x="2186847" y="3790615"/>
            <a:ext cx="823367" cy="1290091"/>
            <a:chOff x="3466556" y="3406011"/>
            <a:chExt cx="617525" cy="967568"/>
          </a:xfrm>
        </p:grpSpPr>
        <p:sp>
          <p:nvSpPr>
            <p:cNvPr id="188" name="Google Shape;2641;p55"/>
            <p:cNvSpPr/>
            <p:nvPr/>
          </p:nvSpPr>
          <p:spPr>
            <a:xfrm>
              <a:off x="3630189" y="4035419"/>
              <a:ext cx="314271" cy="221686"/>
            </a:xfrm>
            <a:custGeom>
              <a:avLst/>
              <a:gdLst/>
              <a:ahLst/>
              <a:cxnLst/>
              <a:rect l="l" t="t" r="r" b="b"/>
              <a:pathLst>
                <a:path w="2539" h="1791" extrusionOk="0">
                  <a:moveTo>
                    <a:pt x="956" y="0"/>
                  </a:moveTo>
                  <a:lnTo>
                    <a:pt x="0" y="1497"/>
                  </a:lnTo>
                  <a:lnTo>
                    <a:pt x="1170" y="1791"/>
                  </a:lnTo>
                  <a:cubicBezTo>
                    <a:pt x="1170" y="1791"/>
                    <a:pt x="2539" y="540"/>
                    <a:pt x="2485"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642;p55"/>
            <p:cNvSpPr/>
            <p:nvPr/>
          </p:nvSpPr>
          <p:spPr>
            <a:xfrm>
              <a:off x="3615583" y="3961400"/>
              <a:ext cx="447332" cy="412179"/>
            </a:xfrm>
            <a:custGeom>
              <a:avLst/>
              <a:gdLst/>
              <a:ahLst/>
              <a:cxnLst/>
              <a:rect l="l" t="t" r="r" b="b"/>
              <a:pathLst>
                <a:path w="3614" h="3330" extrusionOk="0">
                  <a:moveTo>
                    <a:pt x="1149" y="0"/>
                  </a:moveTo>
                  <a:lnTo>
                    <a:pt x="118" y="802"/>
                  </a:lnTo>
                  <a:cubicBezTo>
                    <a:pt x="0" y="1491"/>
                    <a:pt x="524" y="2875"/>
                    <a:pt x="524" y="2875"/>
                  </a:cubicBezTo>
                  <a:cubicBezTo>
                    <a:pt x="524" y="2875"/>
                    <a:pt x="2319" y="3329"/>
                    <a:pt x="2438" y="3329"/>
                  </a:cubicBezTo>
                  <a:cubicBezTo>
                    <a:pt x="2440" y="3329"/>
                    <a:pt x="2441" y="3329"/>
                    <a:pt x="2443" y="3329"/>
                  </a:cubicBezTo>
                  <a:cubicBezTo>
                    <a:pt x="2502" y="3308"/>
                    <a:pt x="3614" y="2389"/>
                    <a:pt x="3614" y="2389"/>
                  </a:cubicBezTo>
                  <a:lnTo>
                    <a:pt x="1149" y="0"/>
                  </a:ln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643;p55"/>
            <p:cNvSpPr/>
            <p:nvPr/>
          </p:nvSpPr>
          <p:spPr>
            <a:xfrm>
              <a:off x="3721413" y="3536968"/>
              <a:ext cx="362668" cy="396088"/>
            </a:xfrm>
            <a:custGeom>
              <a:avLst/>
              <a:gdLst/>
              <a:ahLst/>
              <a:cxnLst/>
              <a:rect l="l" t="t" r="r" b="b"/>
              <a:pathLst>
                <a:path w="2930" h="3200" extrusionOk="0">
                  <a:moveTo>
                    <a:pt x="1103" y="1"/>
                  </a:moveTo>
                  <a:cubicBezTo>
                    <a:pt x="724" y="1"/>
                    <a:pt x="326" y="108"/>
                    <a:pt x="1" y="388"/>
                  </a:cubicBezTo>
                  <a:lnTo>
                    <a:pt x="1128" y="2418"/>
                  </a:lnTo>
                  <a:cubicBezTo>
                    <a:pt x="1128" y="2418"/>
                    <a:pt x="1208" y="2499"/>
                    <a:pt x="1326" y="2611"/>
                  </a:cubicBezTo>
                  <a:cubicBezTo>
                    <a:pt x="1574" y="2844"/>
                    <a:pt x="1991" y="3200"/>
                    <a:pt x="2235" y="3200"/>
                  </a:cubicBezTo>
                  <a:cubicBezTo>
                    <a:pt x="2244" y="3200"/>
                    <a:pt x="2253" y="3199"/>
                    <a:pt x="2261" y="3198"/>
                  </a:cubicBezTo>
                  <a:cubicBezTo>
                    <a:pt x="2614" y="3161"/>
                    <a:pt x="2715" y="2820"/>
                    <a:pt x="2865" y="2152"/>
                  </a:cubicBezTo>
                  <a:cubicBezTo>
                    <a:pt x="2929" y="1873"/>
                    <a:pt x="2902" y="1585"/>
                    <a:pt x="2828" y="1323"/>
                  </a:cubicBezTo>
                  <a:cubicBezTo>
                    <a:pt x="2715" y="943"/>
                    <a:pt x="2496" y="601"/>
                    <a:pt x="2261" y="383"/>
                  </a:cubicBezTo>
                  <a:cubicBezTo>
                    <a:pt x="2033" y="173"/>
                    <a:pt x="1584" y="1"/>
                    <a:pt x="1103" y="1"/>
                  </a:cubicBezTo>
                  <a:close/>
                </a:path>
              </a:pathLst>
            </a:custGeom>
            <a:solidFill>
              <a:srgbClr val="FBC105"/>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644;p55"/>
            <p:cNvSpPr/>
            <p:nvPr/>
          </p:nvSpPr>
          <p:spPr>
            <a:xfrm>
              <a:off x="3512353" y="3596628"/>
              <a:ext cx="457853" cy="479143"/>
            </a:xfrm>
            <a:custGeom>
              <a:avLst/>
              <a:gdLst/>
              <a:ahLst/>
              <a:cxnLst/>
              <a:rect l="l" t="t" r="r" b="b"/>
              <a:pathLst>
                <a:path w="3699" h="3871" extrusionOk="0">
                  <a:moveTo>
                    <a:pt x="1740" y="0"/>
                  </a:moveTo>
                  <a:cubicBezTo>
                    <a:pt x="1417" y="0"/>
                    <a:pt x="483" y="383"/>
                    <a:pt x="395" y="407"/>
                  </a:cubicBezTo>
                  <a:cubicBezTo>
                    <a:pt x="299" y="439"/>
                    <a:pt x="0" y="483"/>
                    <a:pt x="0" y="643"/>
                  </a:cubicBezTo>
                  <a:cubicBezTo>
                    <a:pt x="0" y="804"/>
                    <a:pt x="428" y="1835"/>
                    <a:pt x="428" y="1835"/>
                  </a:cubicBezTo>
                  <a:cubicBezTo>
                    <a:pt x="610" y="2444"/>
                    <a:pt x="765" y="2775"/>
                    <a:pt x="824" y="3011"/>
                  </a:cubicBezTo>
                  <a:cubicBezTo>
                    <a:pt x="839" y="3069"/>
                    <a:pt x="844" y="3118"/>
                    <a:pt x="844" y="3172"/>
                  </a:cubicBezTo>
                  <a:cubicBezTo>
                    <a:pt x="856" y="3422"/>
                    <a:pt x="620" y="3481"/>
                    <a:pt x="728" y="3658"/>
                  </a:cubicBezTo>
                  <a:cubicBezTo>
                    <a:pt x="829" y="3834"/>
                    <a:pt x="866" y="3871"/>
                    <a:pt x="968" y="3871"/>
                  </a:cubicBezTo>
                  <a:cubicBezTo>
                    <a:pt x="1069" y="3871"/>
                    <a:pt x="2956" y="3823"/>
                    <a:pt x="3303" y="3636"/>
                  </a:cubicBezTo>
                  <a:cubicBezTo>
                    <a:pt x="3646" y="3444"/>
                    <a:pt x="3699" y="3155"/>
                    <a:pt x="3683" y="3118"/>
                  </a:cubicBezTo>
                  <a:cubicBezTo>
                    <a:pt x="3672" y="3081"/>
                    <a:pt x="3180" y="2262"/>
                    <a:pt x="3133" y="2134"/>
                  </a:cubicBezTo>
                  <a:cubicBezTo>
                    <a:pt x="3126" y="2124"/>
                    <a:pt x="3111" y="2092"/>
                    <a:pt x="3089" y="2049"/>
                  </a:cubicBezTo>
                  <a:cubicBezTo>
                    <a:pt x="2887" y="1638"/>
                    <a:pt x="2026" y="29"/>
                    <a:pt x="1774" y="2"/>
                  </a:cubicBezTo>
                  <a:cubicBezTo>
                    <a:pt x="1764" y="1"/>
                    <a:pt x="1752" y="0"/>
                    <a:pt x="174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645;p55"/>
            <p:cNvSpPr/>
            <p:nvPr/>
          </p:nvSpPr>
          <p:spPr>
            <a:xfrm>
              <a:off x="3815236" y="3947413"/>
              <a:ext cx="122540" cy="226884"/>
            </a:xfrm>
            <a:custGeom>
              <a:avLst/>
              <a:gdLst/>
              <a:ahLst/>
              <a:cxnLst/>
              <a:rect l="l" t="t" r="r" b="b"/>
              <a:pathLst>
                <a:path w="990" h="1833" extrusionOk="0">
                  <a:moveTo>
                    <a:pt x="519" y="0"/>
                  </a:moveTo>
                  <a:cubicBezTo>
                    <a:pt x="519" y="0"/>
                    <a:pt x="413" y="856"/>
                    <a:pt x="333" y="1086"/>
                  </a:cubicBezTo>
                  <a:cubicBezTo>
                    <a:pt x="247" y="1320"/>
                    <a:pt x="82" y="1347"/>
                    <a:pt x="82" y="1347"/>
                  </a:cubicBezTo>
                  <a:cubicBezTo>
                    <a:pt x="82" y="1347"/>
                    <a:pt x="1" y="1594"/>
                    <a:pt x="82" y="1678"/>
                  </a:cubicBezTo>
                  <a:cubicBezTo>
                    <a:pt x="103" y="1699"/>
                    <a:pt x="123" y="1705"/>
                    <a:pt x="140" y="1705"/>
                  </a:cubicBezTo>
                  <a:cubicBezTo>
                    <a:pt x="167" y="1705"/>
                    <a:pt x="189" y="1690"/>
                    <a:pt x="202" y="1690"/>
                  </a:cubicBezTo>
                  <a:cubicBezTo>
                    <a:pt x="214" y="1690"/>
                    <a:pt x="220" y="1701"/>
                    <a:pt x="220" y="1742"/>
                  </a:cubicBezTo>
                  <a:cubicBezTo>
                    <a:pt x="217" y="1813"/>
                    <a:pt x="285" y="1832"/>
                    <a:pt x="362" y="1832"/>
                  </a:cubicBezTo>
                  <a:cubicBezTo>
                    <a:pt x="424" y="1832"/>
                    <a:pt x="493" y="1820"/>
                    <a:pt x="536" y="1813"/>
                  </a:cubicBezTo>
                  <a:cubicBezTo>
                    <a:pt x="632" y="1801"/>
                    <a:pt x="904" y="1690"/>
                    <a:pt x="894" y="1567"/>
                  </a:cubicBezTo>
                  <a:cubicBezTo>
                    <a:pt x="883" y="1443"/>
                    <a:pt x="867" y="1268"/>
                    <a:pt x="814" y="1128"/>
                  </a:cubicBezTo>
                  <a:cubicBezTo>
                    <a:pt x="760" y="1000"/>
                    <a:pt x="968" y="535"/>
                    <a:pt x="985" y="166"/>
                  </a:cubicBezTo>
                  <a:cubicBezTo>
                    <a:pt x="990" y="150"/>
                    <a:pt x="990" y="129"/>
                    <a:pt x="990" y="107"/>
                  </a:cubicBezTo>
                  <a:lnTo>
                    <a:pt x="519" y="0"/>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646;p55"/>
            <p:cNvSpPr/>
            <p:nvPr/>
          </p:nvSpPr>
          <p:spPr>
            <a:xfrm>
              <a:off x="3703465" y="3584127"/>
              <a:ext cx="280108" cy="377521"/>
            </a:xfrm>
            <a:custGeom>
              <a:avLst/>
              <a:gdLst/>
              <a:ahLst/>
              <a:cxnLst/>
              <a:rect l="l" t="t" r="r" b="b"/>
              <a:pathLst>
                <a:path w="2263" h="3050" extrusionOk="0">
                  <a:moveTo>
                    <a:pt x="280" y="0"/>
                  </a:moveTo>
                  <a:cubicBezTo>
                    <a:pt x="197" y="0"/>
                    <a:pt x="104" y="6"/>
                    <a:pt x="1" y="17"/>
                  </a:cubicBezTo>
                  <a:cubicBezTo>
                    <a:pt x="1" y="17"/>
                    <a:pt x="685" y="1497"/>
                    <a:pt x="824" y="1674"/>
                  </a:cubicBezTo>
                  <a:cubicBezTo>
                    <a:pt x="958" y="1855"/>
                    <a:pt x="1192" y="2252"/>
                    <a:pt x="1289" y="2427"/>
                  </a:cubicBezTo>
                  <a:cubicBezTo>
                    <a:pt x="1385" y="2610"/>
                    <a:pt x="1332" y="3048"/>
                    <a:pt x="1332" y="3048"/>
                  </a:cubicBezTo>
                  <a:cubicBezTo>
                    <a:pt x="1332" y="3048"/>
                    <a:pt x="1508" y="3041"/>
                    <a:pt x="1695" y="3041"/>
                  </a:cubicBezTo>
                  <a:cubicBezTo>
                    <a:pt x="1788" y="3041"/>
                    <a:pt x="1884" y="3043"/>
                    <a:pt x="1962" y="3048"/>
                  </a:cubicBezTo>
                  <a:cubicBezTo>
                    <a:pt x="1971" y="3049"/>
                    <a:pt x="1980" y="3049"/>
                    <a:pt x="1989" y="3049"/>
                  </a:cubicBezTo>
                  <a:cubicBezTo>
                    <a:pt x="2193" y="3049"/>
                    <a:pt x="2210" y="2879"/>
                    <a:pt x="2235" y="2812"/>
                  </a:cubicBezTo>
                  <a:cubicBezTo>
                    <a:pt x="2262" y="2743"/>
                    <a:pt x="2155" y="2679"/>
                    <a:pt x="2155" y="2556"/>
                  </a:cubicBezTo>
                  <a:cubicBezTo>
                    <a:pt x="2155" y="2427"/>
                    <a:pt x="2139" y="2198"/>
                    <a:pt x="1999" y="1909"/>
                  </a:cubicBezTo>
                  <a:cubicBezTo>
                    <a:pt x="1866" y="1621"/>
                    <a:pt x="1385" y="728"/>
                    <a:pt x="1123" y="412"/>
                  </a:cubicBezTo>
                  <a:cubicBezTo>
                    <a:pt x="904" y="149"/>
                    <a:pt x="714" y="0"/>
                    <a:pt x="28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647;p55"/>
            <p:cNvSpPr/>
            <p:nvPr/>
          </p:nvSpPr>
          <p:spPr>
            <a:xfrm>
              <a:off x="3608899" y="3582765"/>
              <a:ext cx="111028" cy="110162"/>
            </a:xfrm>
            <a:custGeom>
              <a:avLst/>
              <a:gdLst/>
              <a:ahLst/>
              <a:cxnLst/>
              <a:rect l="l" t="t" r="r" b="b"/>
              <a:pathLst>
                <a:path w="897" h="890" extrusionOk="0">
                  <a:moveTo>
                    <a:pt x="592" y="0"/>
                  </a:moveTo>
                  <a:cubicBezTo>
                    <a:pt x="344" y="0"/>
                    <a:pt x="0" y="546"/>
                    <a:pt x="0" y="546"/>
                  </a:cubicBezTo>
                  <a:cubicBezTo>
                    <a:pt x="160" y="775"/>
                    <a:pt x="360" y="890"/>
                    <a:pt x="523" y="890"/>
                  </a:cubicBezTo>
                  <a:cubicBezTo>
                    <a:pt x="743" y="890"/>
                    <a:pt x="897" y="683"/>
                    <a:pt x="802" y="263"/>
                  </a:cubicBezTo>
                  <a:cubicBezTo>
                    <a:pt x="758" y="71"/>
                    <a:pt x="682" y="0"/>
                    <a:pt x="592" y="0"/>
                  </a:cubicBezTo>
                  <a:close/>
                </a:path>
              </a:pathLst>
            </a:custGeom>
            <a:solidFill>
              <a:srgbClr val="F7BFC5"/>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648;p55"/>
            <p:cNvSpPr/>
            <p:nvPr/>
          </p:nvSpPr>
          <p:spPr>
            <a:xfrm>
              <a:off x="3608899" y="3582889"/>
              <a:ext cx="102612" cy="109914"/>
            </a:xfrm>
            <a:custGeom>
              <a:avLst/>
              <a:gdLst/>
              <a:ahLst/>
              <a:cxnLst/>
              <a:rect l="l" t="t" r="r" b="b"/>
              <a:pathLst>
                <a:path w="829" h="888" extrusionOk="0">
                  <a:moveTo>
                    <a:pt x="594" y="0"/>
                  </a:moveTo>
                  <a:cubicBezTo>
                    <a:pt x="343" y="0"/>
                    <a:pt x="0" y="545"/>
                    <a:pt x="0" y="545"/>
                  </a:cubicBezTo>
                  <a:cubicBezTo>
                    <a:pt x="161" y="775"/>
                    <a:pt x="358" y="888"/>
                    <a:pt x="525" y="888"/>
                  </a:cubicBezTo>
                  <a:cubicBezTo>
                    <a:pt x="696" y="888"/>
                    <a:pt x="829" y="760"/>
                    <a:pt x="829" y="498"/>
                  </a:cubicBezTo>
                  <a:cubicBezTo>
                    <a:pt x="829" y="429"/>
                    <a:pt x="824" y="353"/>
                    <a:pt x="802" y="262"/>
                  </a:cubicBezTo>
                  <a:cubicBezTo>
                    <a:pt x="792" y="214"/>
                    <a:pt x="775" y="172"/>
                    <a:pt x="760" y="134"/>
                  </a:cubicBezTo>
                  <a:cubicBezTo>
                    <a:pt x="717" y="37"/>
                    <a:pt x="658" y="0"/>
                    <a:pt x="594"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649;p55"/>
            <p:cNvSpPr/>
            <p:nvPr/>
          </p:nvSpPr>
          <p:spPr>
            <a:xfrm>
              <a:off x="3478562" y="3406011"/>
              <a:ext cx="277262" cy="221314"/>
            </a:xfrm>
            <a:custGeom>
              <a:avLst/>
              <a:gdLst/>
              <a:ahLst/>
              <a:cxnLst/>
              <a:rect l="l" t="t" r="r" b="b"/>
              <a:pathLst>
                <a:path w="2240" h="1788" extrusionOk="0">
                  <a:moveTo>
                    <a:pt x="1512" y="1"/>
                  </a:moveTo>
                  <a:cubicBezTo>
                    <a:pt x="1365" y="1"/>
                    <a:pt x="1188" y="30"/>
                    <a:pt x="942" y="30"/>
                  </a:cubicBezTo>
                  <a:cubicBezTo>
                    <a:pt x="476" y="30"/>
                    <a:pt x="359" y="371"/>
                    <a:pt x="177" y="654"/>
                  </a:cubicBezTo>
                  <a:cubicBezTo>
                    <a:pt x="0" y="938"/>
                    <a:pt x="76" y="1141"/>
                    <a:pt x="64" y="1280"/>
                  </a:cubicBezTo>
                  <a:cubicBezTo>
                    <a:pt x="54" y="1424"/>
                    <a:pt x="204" y="1745"/>
                    <a:pt x="557" y="1787"/>
                  </a:cubicBezTo>
                  <a:lnTo>
                    <a:pt x="1695" y="1574"/>
                  </a:lnTo>
                  <a:lnTo>
                    <a:pt x="1695" y="1574"/>
                  </a:lnTo>
                  <a:cubicBezTo>
                    <a:pt x="1695" y="1574"/>
                    <a:pt x="1584" y="1700"/>
                    <a:pt x="1592" y="1700"/>
                  </a:cubicBezTo>
                  <a:cubicBezTo>
                    <a:pt x="1594" y="1700"/>
                    <a:pt x="1599" y="1696"/>
                    <a:pt x="1610" y="1686"/>
                  </a:cubicBezTo>
                  <a:cubicBezTo>
                    <a:pt x="1668" y="1643"/>
                    <a:pt x="1892" y="1579"/>
                    <a:pt x="1963" y="1542"/>
                  </a:cubicBezTo>
                  <a:cubicBezTo>
                    <a:pt x="2117" y="1456"/>
                    <a:pt x="2053" y="1184"/>
                    <a:pt x="2144" y="1024"/>
                  </a:cubicBezTo>
                  <a:cubicBezTo>
                    <a:pt x="2240" y="857"/>
                    <a:pt x="2106" y="857"/>
                    <a:pt x="2138" y="633"/>
                  </a:cubicBezTo>
                  <a:cubicBezTo>
                    <a:pt x="2171" y="408"/>
                    <a:pt x="2096" y="286"/>
                    <a:pt x="1860" y="109"/>
                  </a:cubicBezTo>
                  <a:cubicBezTo>
                    <a:pt x="1750" y="24"/>
                    <a:pt x="1643" y="1"/>
                    <a:pt x="1512"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650;p55"/>
            <p:cNvSpPr/>
            <p:nvPr/>
          </p:nvSpPr>
          <p:spPr>
            <a:xfrm>
              <a:off x="3529434" y="3493646"/>
              <a:ext cx="186038" cy="182572"/>
            </a:xfrm>
            <a:custGeom>
              <a:avLst/>
              <a:gdLst/>
              <a:ahLst/>
              <a:cxnLst/>
              <a:rect l="l" t="t" r="r" b="b"/>
              <a:pathLst>
                <a:path w="1503" h="1475" extrusionOk="0">
                  <a:moveTo>
                    <a:pt x="467" y="0"/>
                  </a:moveTo>
                  <a:lnTo>
                    <a:pt x="1" y="272"/>
                  </a:lnTo>
                  <a:lnTo>
                    <a:pt x="1" y="834"/>
                  </a:lnTo>
                  <a:cubicBezTo>
                    <a:pt x="237" y="1266"/>
                    <a:pt x="354" y="1406"/>
                    <a:pt x="583" y="1459"/>
                  </a:cubicBezTo>
                  <a:cubicBezTo>
                    <a:pt x="627" y="1469"/>
                    <a:pt x="675" y="1475"/>
                    <a:pt x="725" y="1475"/>
                  </a:cubicBezTo>
                  <a:cubicBezTo>
                    <a:pt x="929" y="1475"/>
                    <a:pt x="1164" y="1380"/>
                    <a:pt x="1284" y="1143"/>
                  </a:cubicBezTo>
                  <a:cubicBezTo>
                    <a:pt x="1434" y="855"/>
                    <a:pt x="1503" y="572"/>
                    <a:pt x="1402" y="400"/>
                  </a:cubicBezTo>
                  <a:cubicBezTo>
                    <a:pt x="1305" y="230"/>
                    <a:pt x="467" y="0"/>
                    <a:pt x="467"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651;p55"/>
            <p:cNvSpPr/>
            <p:nvPr/>
          </p:nvSpPr>
          <p:spPr>
            <a:xfrm>
              <a:off x="3490444" y="3468395"/>
              <a:ext cx="215249" cy="146676"/>
            </a:xfrm>
            <a:custGeom>
              <a:avLst/>
              <a:gdLst/>
              <a:ahLst/>
              <a:cxnLst/>
              <a:rect l="l" t="t" r="r" b="b"/>
              <a:pathLst>
                <a:path w="1739" h="1185" extrusionOk="0">
                  <a:moveTo>
                    <a:pt x="712" y="0"/>
                  </a:moveTo>
                  <a:cubicBezTo>
                    <a:pt x="712" y="0"/>
                    <a:pt x="456" y="108"/>
                    <a:pt x="359" y="204"/>
                  </a:cubicBezTo>
                  <a:cubicBezTo>
                    <a:pt x="263" y="300"/>
                    <a:pt x="0" y="584"/>
                    <a:pt x="108" y="808"/>
                  </a:cubicBezTo>
                  <a:cubicBezTo>
                    <a:pt x="258" y="1125"/>
                    <a:pt x="473" y="1185"/>
                    <a:pt x="638" y="1185"/>
                  </a:cubicBezTo>
                  <a:cubicBezTo>
                    <a:pt x="679" y="1185"/>
                    <a:pt x="717" y="1181"/>
                    <a:pt x="749" y="1177"/>
                  </a:cubicBezTo>
                  <a:cubicBezTo>
                    <a:pt x="898" y="1156"/>
                    <a:pt x="909" y="991"/>
                    <a:pt x="976" y="991"/>
                  </a:cubicBezTo>
                  <a:cubicBezTo>
                    <a:pt x="982" y="991"/>
                    <a:pt x="988" y="992"/>
                    <a:pt x="994" y="994"/>
                  </a:cubicBezTo>
                  <a:cubicBezTo>
                    <a:pt x="1029" y="1007"/>
                    <a:pt x="1063" y="1016"/>
                    <a:pt x="1103" y="1016"/>
                  </a:cubicBezTo>
                  <a:cubicBezTo>
                    <a:pt x="1162" y="1016"/>
                    <a:pt x="1233" y="996"/>
                    <a:pt x="1332" y="942"/>
                  </a:cubicBezTo>
                  <a:cubicBezTo>
                    <a:pt x="1492" y="851"/>
                    <a:pt x="1535" y="893"/>
                    <a:pt x="1599" y="808"/>
                  </a:cubicBezTo>
                  <a:cubicBezTo>
                    <a:pt x="1663" y="722"/>
                    <a:pt x="1738" y="819"/>
                    <a:pt x="1717" y="604"/>
                  </a:cubicBezTo>
                  <a:cubicBezTo>
                    <a:pt x="1695" y="385"/>
                    <a:pt x="1578" y="204"/>
                    <a:pt x="1364" y="129"/>
                  </a:cubicBezTo>
                  <a:cubicBezTo>
                    <a:pt x="1145" y="54"/>
                    <a:pt x="712" y="0"/>
                    <a:pt x="712"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652;p55"/>
            <p:cNvSpPr/>
            <p:nvPr/>
          </p:nvSpPr>
          <p:spPr>
            <a:xfrm>
              <a:off x="3485865" y="3617918"/>
              <a:ext cx="76123" cy="110657"/>
            </a:xfrm>
            <a:custGeom>
              <a:avLst/>
              <a:gdLst/>
              <a:ahLst/>
              <a:cxnLst/>
              <a:rect l="l" t="t" r="r" b="b"/>
              <a:pathLst>
                <a:path w="615" h="894" extrusionOk="0">
                  <a:moveTo>
                    <a:pt x="273" y="1"/>
                  </a:moveTo>
                  <a:cubicBezTo>
                    <a:pt x="273" y="1"/>
                    <a:pt x="5" y="203"/>
                    <a:pt x="0" y="605"/>
                  </a:cubicBezTo>
                  <a:lnTo>
                    <a:pt x="493" y="893"/>
                  </a:lnTo>
                  <a:lnTo>
                    <a:pt x="615" y="193"/>
                  </a:lnTo>
                  <a:lnTo>
                    <a:pt x="273" y="1"/>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653;p55"/>
            <p:cNvSpPr/>
            <p:nvPr/>
          </p:nvSpPr>
          <p:spPr>
            <a:xfrm>
              <a:off x="3466556" y="3664953"/>
              <a:ext cx="113999" cy="275900"/>
            </a:xfrm>
            <a:custGeom>
              <a:avLst/>
              <a:gdLst/>
              <a:ahLst/>
              <a:cxnLst/>
              <a:rect l="l" t="t" r="r" b="b"/>
              <a:pathLst>
                <a:path w="921" h="2229" extrusionOk="0">
                  <a:moveTo>
                    <a:pt x="156" y="0"/>
                  </a:moveTo>
                  <a:cubicBezTo>
                    <a:pt x="45" y="540"/>
                    <a:pt x="1" y="1246"/>
                    <a:pt x="65" y="1636"/>
                  </a:cubicBezTo>
                  <a:cubicBezTo>
                    <a:pt x="129" y="2026"/>
                    <a:pt x="65" y="2176"/>
                    <a:pt x="343" y="2213"/>
                  </a:cubicBezTo>
                  <a:cubicBezTo>
                    <a:pt x="408" y="2222"/>
                    <a:pt x="473" y="2228"/>
                    <a:pt x="535" y="2228"/>
                  </a:cubicBezTo>
                  <a:cubicBezTo>
                    <a:pt x="737" y="2228"/>
                    <a:pt x="902" y="2157"/>
                    <a:pt x="910" y="1850"/>
                  </a:cubicBezTo>
                  <a:cubicBezTo>
                    <a:pt x="921" y="1449"/>
                    <a:pt x="782" y="556"/>
                    <a:pt x="782" y="556"/>
                  </a:cubicBezTo>
                  <a:cubicBezTo>
                    <a:pt x="782" y="556"/>
                    <a:pt x="910" y="390"/>
                    <a:pt x="910" y="353"/>
                  </a:cubicBezTo>
                  <a:cubicBezTo>
                    <a:pt x="910" y="316"/>
                    <a:pt x="156" y="0"/>
                    <a:pt x="156"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654;p55"/>
            <p:cNvSpPr/>
            <p:nvPr/>
          </p:nvSpPr>
          <p:spPr>
            <a:xfrm>
              <a:off x="3519037" y="3678445"/>
              <a:ext cx="61517" cy="188389"/>
            </a:xfrm>
            <a:custGeom>
              <a:avLst/>
              <a:gdLst/>
              <a:ahLst/>
              <a:cxnLst/>
              <a:rect l="l" t="t" r="r" b="b"/>
              <a:pathLst>
                <a:path w="497" h="1522" extrusionOk="0">
                  <a:moveTo>
                    <a:pt x="7" y="1"/>
                  </a:moveTo>
                  <a:cubicBezTo>
                    <a:pt x="5" y="1"/>
                    <a:pt x="4" y="3"/>
                    <a:pt x="0" y="3"/>
                  </a:cubicBezTo>
                  <a:cubicBezTo>
                    <a:pt x="0" y="9"/>
                    <a:pt x="0" y="14"/>
                    <a:pt x="5" y="14"/>
                  </a:cubicBezTo>
                  <a:lnTo>
                    <a:pt x="475" y="244"/>
                  </a:lnTo>
                  <a:lnTo>
                    <a:pt x="353" y="442"/>
                  </a:lnTo>
                  <a:lnTo>
                    <a:pt x="353" y="447"/>
                  </a:lnTo>
                  <a:cubicBezTo>
                    <a:pt x="353" y="447"/>
                    <a:pt x="353" y="452"/>
                    <a:pt x="358" y="469"/>
                  </a:cubicBezTo>
                  <a:cubicBezTo>
                    <a:pt x="385" y="560"/>
                    <a:pt x="481" y="965"/>
                    <a:pt x="481" y="1356"/>
                  </a:cubicBezTo>
                  <a:cubicBezTo>
                    <a:pt x="481" y="1409"/>
                    <a:pt x="475" y="1463"/>
                    <a:pt x="475" y="1510"/>
                  </a:cubicBezTo>
                  <a:cubicBezTo>
                    <a:pt x="475" y="1517"/>
                    <a:pt x="475" y="1522"/>
                    <a:pt x="481" y="1522"/>
                  </a:cubicBezTo>
                  <a:cubicBezTo>
                    <a:pt x="486" y="1522"/>
                    <a:pt x="486" y="1517"/>
                    <a:pt x="492" y="1510"/>
                  </a:cubicBezTo>
                  <a:cubicBezTo>
                    <a:pt x="492" y="1463"/>
                    <a:pt x="497" y="1409"/>
                    <a:pt x="497" y="1356"/>
                  </a:cubicBezTo>
                  <a:cubicBezTo>
                    <a:pt x="497" y="930"/>
                    <a:pt x="381" y="489"/>
                    <a:pt x="369" y="445"/>
                  </a:cubicBezTo>
                  <a:lnTo>
                    <a:pt x="369" y="445"/>
                  </a:lnTo>
                  <a:lnTo>
                    <a:pt x="497" y="239"/>
                  </a:lnTo>
                  <a:lnTo>
                    <a:pt x="10" y="3"/>
                  </a:lnTo>
                  <a:cubicBezTo>
                    <a:pt x="9" y="1"/>
                    <a:pt x="8" y="1"/>
                    <a:pt x="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655;p55"/>
            <p:cNvSpPr/>
            <p:nvPr/>
          </p:nvSpPr>
          <p:spPr>
            <a:xfrm>
              <a:off x="3918466" y="3904958"/>
              <a:ext cx="51120" cy="2228"/>
            </a:xfrm>
            <a:custGeom>
              <a:avLst/>
              <a:gdLst/>
              <a:ahLst/>
              <a:cxnLst/>
              <a:rect l="l" t="t" r="r" b="b"/>
              <a:pathLst>
                <a:path w="413" h="18" extrusionOk="0">
                  <a:moveTo>
                    <a:pt x="6" y="1"/>
                  </a:moveTo>
                  <a:cubicBezTo>
                    <a:pt x="1" y="1"/>
                    <a:pt x="1" y="7"/>
                    <a:pt x="1" y="7"/>
                  </a:cubicBezTo>
                  <a:cubicBezTo>
                    <a:pt x="1" y="12"/>
                    <a:pt x="1" y="18"/>
                    <a:pt x="6" y="18"/>
                  </a:cubicBezTo>
                  <a:lnTo>
                    <a:pt x="407" y="18"/>
                  </a:lnTo>
                  <a:cubicBezTo>
                    <a:pt x="412" y="18"/>
                    <a:pt x="412" y="12"/>
                    <a:pt x="412" y="7"/>
                  </a:cubicBezTo>
                  <a:cubicBezTo>
                    <a:pt x="412" y="7"/>
                    <a:pt x="412" y="1"/>
                    <a:pt x="40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656;p55"/>
            <p:cNvSpPr/>
            <p:nvPr/>
          </p:nvSpPr>
          <p:spPr>
            <a:xfrm>
              <a:off x="3773647" y="3733650"/>
              <a:ext cx="97289" cy="229112"/>
            </a:xfrm>
            <a:custGeom>
              <a:avLst/>
              <a:gdLst/>
              <a:ahLst/>
              <a:cxnLst/>
              <a:rect l="l" t="t" r="r" b="b"/>
              <a:pathLst>
                <a:path w="786" h="1851" extrusionOk="0">
                  <a:moveTo>
                    <a:pt x="6" y="1"/>
                  </a:moveTo>
                  <a:cubicBezTo>
                    <a:pt x="1" y="6"/>
                    <a:pt x="1" y="6"/>
                    <a:pt x="1" y="12"/>
                  </a:cubicBezTo>
                  <a:cubicBezTo>
                    <a:pt x="150" y="477"/>
                    <a:pt x="482" y="819"/>
                    <a:pt x="625" y="1071"/>
                  </a:cubicBezTo>
                  <a:cubicBezTo>
                    <a:pt x="765" y="1300"/>
                    <a:pt x="770" y="1461"/>
                    <a:pt x="770" y="1487"/>
                  </a:cubicBezTo>
                  <a:lnTo>
                    <a:pt x="770" y="1493"/>
                  </a:lnTo>
                  <a:lnTo>
                    <a:pt x="754" y="1840"/>
                  </a:lnTo>
                  <a:cubicBezTo>
                    <a:pt x="754" y="1845"/>
                    <a:pt x="759" y="1851"/>
                    <a:pt x="765" y="1851"/>
                  </a:cubicBezTo>
                  <a:cubicBezTo>
                    <a:pt x="765" y="1851"/>
                    <a:pt x="770" y="1845"/>
                    <a:pt x="770" y="1840"/>
                  </a:cubicBezTo>
                  <a:lnTo>
                    <a:pt x="786" y="1493"/>
                  </a:lnTo>
                  <a:lnTo>
                    <a:pt x="786" y="1487"/>
                  </a:lnTo>
                  <a:cubicBezTo>
                    <a:pt x="786" y="1455"/>
                    <a:pt x="776" y="1295"/>
                    <a:pt x="642" y="1064"/>
                  </a:cubicBezTo>
                  <a:cubicBezTo>
                    <a:pt x="492" y="808"/>
                    <a:pt x="166" y="472"/>
                    <a:pt x="16" y="6"/>
                  </a:cubicBezTo>
                  <a:cubicBezTo>
                    <a:pt x="11" y="6"/>
                    <a:pt x="11" y="1"/>
                    <a:pt x="6"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4" name="Google Shape;2657;p55"/>
          <p:cNvGrpSpPr/>
          <p:nvPr/>
        </p:nvGrpSpPr>
        <p:grpSpPr>
          <a:xfrm>
            <a:off x="-272618" y="3288309"/>
            <a:ext cx="8076535" cy="3381623"/>
            <a:chOff x="0" y="2391265"/>
            <a:chExt cx="6057401" cy="2536217"/>
          </a:xfrm>
        </p:grpSpPr>
        <p:grpSp>
          <p:nvGrpSpPr>
            <p:cNvPr id="205" name="Google Shape;2658;p55"/>
            <p:cNvGrpSpPr/>
            <p:nvPr/>
          </p:nvGrpSpPr>
          <p:grpSpPr>
            <a:xfrm>
              <a:off x="4496683" y="3793576"/>
              <a:ext cx="1257979" cy="629551"/>
              <a:chOff x="4496683" y="3793576"/>
              <a:chExt cx="1257979" cy="629551"/>
            </a:xfrm>
          </p:grpSpPr>
          <p:sp>
            <p:nvSpPr>
              <p:cNvPr id="214" name="Google Shape;2659;p55"/>
              <p:cNvSpPr/>
              <p:nvPr/>
            </p:nvSpPr>
            <p:spPr>
              <a:xfrm>
                <a:off x="4496683" y="3793576"/>
                <a:ext cx="305564" cy="438605"/>
              </a:xfrm>
              <a:custGeom>
                <a:avLst/>
                <a:gdLst/>
                <a:ahLst/>
                <a:cxnLst/>
                <a:rect l="l" t="t" r="r" b="b"/>
                <a:pathLst>
                  <a:path w="2258" h="3241" extrusionOk="0">
                    <a:moveTo>
                      <a:pt x="529" y="1"/>
                    </a:moveTo>
                    <a:cubicBezTo>
                      <a:pt x="367" y="1"/>
                      <a:pt x="216" y="31"/>
                      <a:pt x="146" y="135"/>
                    </a:cubicBezTo>
                    <a:cubicBezTo>
                      <a:pt x="38" y="300"/>
                      <a:pt x="1" y="424"/>
                      <a:pt x="12" y="530"/>
                    </a:cubicBezTo>
                    <a:lnTo>
                      <a:pt x="12" y="574"/>
                    </a:lnTo>
                    <a:cubicBezTo>
                      <a:pt x="82" y="1023"/>
                      <a:pt x="237" y="1183"/>
                      <a:pt x="413" y="1203"/>
                    </a:cubicBezTo>
                    <a:cubicBezTo>
                      <a:pt x="583" y="1225"/>
                      <a:pt x="573" y="1306"/>
                      <a:pt x="573" y="1306"/>
                    </a:cubicBezTo>
                    <a:cubicBezTo>
                      <a:pt x="573" y="1306"/>
                      <a:pt x="546" y="1524"/>
                      <a:pt x="461" y="1620"/>
                    </a:cubicBezTo>
                    <a:cubicBezTo>
                      <a:pt x="380" y="1717"/>
                      <a:pt x="237" y="1904"/>
                      <a:pt x="215" y="2150"/>
                    </a:cubicBezTo>
                    <a:cubicBezTo>
                      <a:pt x="193" y="2396"/>
                      <a:pt x="193" y="2615"/>
                      <a:pt x="193" y="2775"/>
                    </a:cubicBezTo>
                    <a:cubicBezTo>
                      <a:pt x="193" y="2935"/>
                      <a:pt x="183" y="3203"/>
                      <a:pt x="183" y="3203"/>
                    </a:cubicBezTo>
                    <a:lnTo>
                      <a:pt x="659" y="3203"/>
                    </a:lnTo>
                    <a:cubicBezTo>
                      <a:pt x="659" y="3203"/>
                      <a:pt x="1141" y="3241"/>
                      <a:pt x="1502" y="3241"/>
                    </a:cubicBezTo>
                    <a:cubicBezTo>
                      <a:pt x="1683" y="3241"/>
                      <a:pt x="1833" y="3232"/>
                      <a:pt x="1877" y="3203"/>
                    </a:cubicBezTo>
                    <a:cubicBezTo>
                      <a:pt x="2011" y="3122"/>
                      <a:pt x="2193" y="2967"/>
                      <a:pt x="2225" y="2925"/>
                    </a:cubicBezTo>
                    <a:cubicBezTo>
                      <a:pt x="2257" y="2888"/>
                      <a:pt x="2235" y="2498"/>
                      <a:pt x="2053" y="2160"/>
                    </a:cubicBezTo>
                    <a:cubicBezTo>
                      <a:pt x="1866" y="1819"/>
                      <a:pt x="1845" y="1573"/>
                      <a:pt x="1685" y="1418"/>
                    </a:cubicBezTo>
                    <a:cubicBezTo>
                      <a:pt x="1576" y="1318"/>
                      <a:pt x="1340" y="1302"/>
                      <a:pt x="1192" y="1302"/>
                    </a:cubicBezTo>
                    <a:cubicBezTo>
                      <a:pt x="1117" y="1302"/>
                      <a:pt x="1064" y="1306"/>
                      <a:pt x="1064" y="1306"/>
                    </a:cubicBezTo>
                    <a:cubicBezTo>
                      <a:pt x="1064" y="1306"/>
                      <a:pt x="840" y="1289"/>
                      <a:pt x="872" y="1075"/>
                    </a:cubicBezTo>
                    <a:cubicBezTo>
                      <a:pt x="904" y="862"/>
                      <a:pt x="1219" y="798"/>
                      <a:pt x="1123" y="542"/>
                    </a:cubicBezTo>
                    <a:cubicBezTo>
                      <a:pt x="1027" y="285"/>
                      <a:pt x="1054" y="55"/>
                      <a:pt x="814" y="23"/>
                    </a:cubicBezTo>
                    <a:cubicBezTo>
                      <a:pt x="724" y="11"/>
                      <a:pt x="625" y="1"/>
                      <a:pt x="5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660;p55"/>
              <p:cNvSpPr/>
              <p:nvPr/>
            </p:nvSpPr>
            <p:spPr>
              <a:xfrm>
                <a:off x="5395105" y="4157340"/>
                <a:ext cx="113538" cy="177824"/>
              </a:xfrm>
              <a:custGeom>
                <a:avLst/>
                <a:gdLst/>
                <a:ahLst/>
                <a:cxnLst/>
                <a:rect l="l" t="t" r="r" b="b"/>
                <a:pathLst>
                  <a:path w="839" h="1314" extrusionOk="0">
                    <a:moveTo>
                      <a:pt x="376" y="0"/>
                    </a:moveTo>
                    <a:cubicBezTo>
                      <a:pt x="342" y="0"/>
                      <a:pt x="311" y="10"/>
                      <a:pt x="284" y="34"/>
                    </a:cubicBezTo>
                    <a:cubicBezTo>
                      <a:pt x="225" y="82"/>
                      <a:pt x="198" y="125"/>
                      <a:pt x="192" y="168"/>
                    </a:cubicBezTo>
                    <a:lnTo>
                      <a:pt x="192" y="178"/>
                    </a:lnTo>
                    <a:cubicBezTo>
                      <a:pt x="172" y="350"/>
                      <a:pt x="214" y="424"/>
                      <a:pt x="273" y="446"/>
                    </a:cubicBezTo>
                    <a:cubicBezTo>
                      <a:pt x="337" y="472"/>
                      <a:pt x="321" y="499"/>
                      <a:pt x="321" y="499"/>
                    </a:cubicBezTo>
                    <a:cubicBezTo>
                      <a:pt x="321" y="499"/>
                      <a:pt x="289" y="574"/>
                      <a:pt x="252" y="600"/>
                    </a:cubicBezTo>
                    <a:cubicBezTo>
                      <a:pt x="214" y="627"/>
                      <a:pt x="145" y="681"/>
                      <a:pt x="113" y="767"/>
                    </a:cubicBezTo>
                    <a:cubicBezTo>
                      <a:pt x="81" y="857"/>
                      <a:pt x="59" y="937"/>
                      <a:pt x="44" y="996"/>
                    </a:cubicBezTo>
                    <a:cubicBezTo>
                      <a:pt x="27" y="1049"/>
                      <a:pt x="0" y="1145"/>
                      <a:pt x="0" y="1145"/>
                    </a:cubicBezTo>
                    <a:lnTo>
                      <a:pt x="172" y="1194"/>
                    </a:lnTo>
                    <a:cubicBezTo>
                      <a:pt x="172" y="1194"/>
                      <a:pt x="516" y="1313"/>
                      <a:pt x="598" y="1313"/>
                    </a:cubicBezTo>
                    <a:cubicBezTo>
                      <a:pt x="603" y="1313"/>
                      <a:pt x="607" y="1313"/>
                      <a:pt x="609" y="1312"/>
                    </a:cubicBezTo>
                    <a:cubicBezTo>
                      <a:pt x="668" y="1295"/>
                      <a:pt x="749" y="1258"/>
                      <a:pt x="765" y="1248"/>
                    </a:cubicBezTo>
                    <a:cubicBezTo>
                      <a:pt x="839" y="1189"/>
                      <a:pt x="786" y="824"/>
                      <a:pt x="770" y="750"/>
                    </a:cubicBezTo>
                    <a:cubicBezTo>
                      <a:pt x="743" y="664"/>
                      <a:pt x="685" y="579"/>
                      <a:pt x="604" y="547"/>
                    </a:cubicBezTo>
                    <a:cubicBezTo>
                      <a:pt x="658" y="542"/>
                      <a:pt x="711" y="531"/>
                      <a:pt x="765" y="526"/>
                    </a:cubicBezTo>
                    <a:cubicBezTo>
                      <a:pt x="781" y="493"/>
                      <a:pt x="749" y="456"/>
                      <a:pt x="733" y="424"/>
                    </a:cubicBezTo>
                    <a:cubicBezTo>
                      <a:pt x="695" y="370"/>
                      <a:pt x="690" y="301"/>
                      <a:pt x="674" y="237"/>
                    </a:cubicBezTo>
                    <a:cubicBezTo>
                      <a:pt x="644" y="140"/>
                      <a:pt x="499" y="0"/>
                      <a:pt x="3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661;p55"/>
              <p:cNvSpPr/>
              <p:nvPr/>
            </p:nvSpPr>
            <p:spPr>
              <a:xfrm>
                <a:off x="4891697" y="3897238"/>
                <a:ext cx="148316" cy="270525"/>
              </a:xfrm>
              <a:custGeom>
                <a:avLst/>
                <a:gdLst/>
                <a:ahLst/>
                <a:cxnLst/>
                <a:rect l="l" t="t" r="r" b="b"/>
                <a:pathLst>
                  <a:path w="1096" h="1999" extrusionOk="0">
                    <a:moveTo>
                      <a:pt x="380" y="1"/>
                    </a:moveTo>
                    <a:cubicBezTo>
                      <a:pt x="300" y="1"/>
                      <a:pt x="225" y="26"/>
                      <a:pt x="160" y="101"/>
                    </a:cubicBezTo>
                    <a:cubicBezTo>
                      <a:pt x="86" y="192"/>
                      <a:pt x="59" y="267"/>
                      <a:pt x="64" y="331"/>
                    </a:cubicBezTo>
                    <a:lnTo>
                      <a:pt x="64" y="353"/>
                    </a:lnTo>
                    <a:cubicBezTo>
                      <a:pt x="69" y="459"/>
                      <a:pt x="91" y="598"/>
                      <a:pt x="172" y="679"/>
                    </a:cubicBezTo>
                    <a:cubicBezTo>
                      <a:pt x="236" y="748"/>
                      <a:pt x="385" y="775"/>
                      <a:pt x="278" y="908"/>
                    </a:cubicBezTo>
                    <a:cubicBezTo>
                      <a:pt x="257" y="935"/>
                      <a:pt x="230" y="945"/>
                      <a:pt x="204" y="967"/>
                    </a:cubicBezTo>
                    <a:cubicBezTo>
                      <a:pt x="69" y="1053"/>
                      <a:pt x="22" y="1219"/>
                      <a:pt x="22" y="1367"/>
                    </a:cubicBezTo>
                    <a:cubicBezTo>
                      <a:pt x="22" y="1528"/>
                      <a:pt x="0" y="1695"/>
                      <a:pt x="12" y="1855"/>
                    </a:cubicBezTo>
                    <a:cubicBezTo>
                      <a:pt x="12" y="1887"/>
                      <a:pt x="22" y="1924"/>
                      <a:pt x="49" y="1940"/>
                    </a:cubicBezTo>
                    <a:cubicBezTo>
                      <a:pt x="54" y="1941"/>
                      <a:pt x="59" y="1942"/>
                      <a:pt x="65" y="1942"/>
                    </a:cubicBezTo>
                    <a:cubicBezTo>
                      <a:pt x="75" y="1942"/>
                      <a:pt x="86" y="1940"/>
                      <a:pt x="96" y="1940"/>
                    </a:cubicBezTo>
                    <a:cubicBezTo>
                      <a:pt x="192" y="1940"/>
                      <a:pt x="284" y="1993"/>
                      <a:pt x="380" y="1999"/>
                    </a:cubicBezTo>
                    <a:cubicBezTo>
                      <a:pt x="422" y="1999"/>
                      <a:pt x="461" y="1988"/>
                      <a:pt x="498" y="1983"/>
                    </a:cubicBezTo>
                    <a:cubicBezTo>
                      <a:pt x="695" y="1940"/>
                      <a:pt x="839" y="1956"/>
                      <a:pt x="999" y="1806"/>
                    </a:cubicBezTo>
                    <a:cubicBezTo>
                      <a:pt x="1031" y="1769"/>
                      <a:pt x="1063" y="1732"/>
                      <a:pt x="1075" y="1688"/>
                    </a:cubicBezTo>
                    <a:cubicBezTo>
                      <a:pt x="1096" y="1630"/>
                      <a:pt x="1085" y="1560"/>
                      <a:pt x="1075" y="1502"/>
                    </a:cubicBezTo>
                    <a:cubicBezTo>
                      <a:pt x="1043" y="1347"/>
                      <a:pt x="1011" y="1192"/>
                      <a:pt x="979" y="1031"/>
                    </a:cubicBezTo>
                    <a:cubicBezTo>
                      <a:pt x="974" y="999"/>
                      <a:pt x="967" y="967"/>
                      <a:pt x="942" y="945"/>
                    </a:cubicBezTo>
                    <a:cubicBezTo>
                      <a:pt x="920" y="925"/>
                      <a:pt x="888" y="925"/>
                      <a:pt x="861" y="918"/>
                    </a:cubicBezTo>
                    <a:cubicBezTo>
                      <a:pt x="786" y="903"/>
                      <a:pt x="711" y="854"/>
                      <a:pt x="641" y="829"/>
                    </a:cubicBezTo>
                    <a:cubicBezTo>
                      <a:pt x="685" y="812"/>
                      <a:pt x="722" y="765"/>
                      <a:pt x="797" y="732"/>
                    </a:cubicBezTo>
                    <a:cubicBezTo>
                      <a:pt x="915" y="679"/>
                      <a:pt x="743" y="641"/>
                      <a:pt x="824" y="625"/>
                    </a:cubicBezTo>
                    <a:cubicBezTo>
                      <a:pt x="910" y="609"/>
                      <a:pt x="962" y="588"/>
                      <a:pt x="930" y="513"/>
                    </a:cubicBezTo>
                    <a:cubicBezTo>
                      <a:pt x="898" y="444"/>
                      <a:pt x="877" y="363"/>
                      <a:pt x="861" y="240"/>
                    </a:cubicBezTo>
                    <a:cubicBezTo>
                      <a:pt x="851" y="123"/>
                      <a:pt x="733" y="74"/>
                      <a:pt x="582" y="37"/>
                    </a:cubicBezTo>
                    <a:cubicBezTo>
                      <a:pt x="515" y="18"/>
                      <a:pt x="446" y="1"/>
                      <a:pt x="3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662;p55"/>
              <p:cNvSpPr/>
              <p:nvPr/>
            </p:nvSpPr>
            <p:spPr>
              <a:xfrm>
                <a:off x="5332179" y="4168572"/>
                <a:ext cx="63061" cy="114354"/>
              </a:xfrm>
              <a:custGeom>
                <a:avLst/>
                <a:gdLst/>
                <a:ahLst/>
                <a:cxnLst/>
                <a:rect l="l" t="t" r="r" b="b"/>
                <a:pathLst>
                  <a:path w="466" h="845" extrusionOk="0">
                    <a:moveTo>
                      <a:pt x="162" y="0"/>
                    </a:moveTo>
                    <a:cubicBezTo>
                      <a:pt x="128" y="0"/>
                      <a:pt x="96" y="10"/>
                      <a:pt x="70" y="42"/>
                    </a:cubicBezTo>
                    <a:cubicBezTo>
                      <a:pt x="38" y="80"/>
                      <a:pt x="28" y="112"/>
                      <a:pt x="33" y="139"/>
                    </a:cubicBezTo>
                    <a:lnTo>
                      <a:pt x="28" y="149"/>
                    </a:lnTo>
                    <a:cubicBezTo>
                      <a:pt x="33" y="191"/>
                      <a:pt x="43" y="255"/>
                      <a:pt x="75" y="287"/>
                    </a:cubicBezTo>
                    <a:cubicBezTo>
                      <a:pt x="102" y="314"/>
                      <a:pt x="166" y="331"/>
                      <a:pt x="124" y="384"/>
                    </a:cubicBezTo>
                    <a:cubicBezTo>
                      <a:pt x="112" y="395"/>
                      <a:pt x="102" y="400"/>
                      <a:pt x="92" y="410"/>
                    </a:cubicBezTo>
                    <a:cubicBezTo>
                      <a:pt x="33" y="448"/>
                      <a:pt x="11" y="517"/>
                      <a:pt x="11" y="576"/>
                    </a:cubicBezTo>
                    <a:cubicBezTo>
                      <a:pt x="11" y="645"/>
                      <a:pt x="1" y="716"/>
                      <a:pt x="6" y="785"/>
                    </a:cubicBezTo>
                    <a:cubicBezTo>
                      <a:pt x="6" y="800"/>
                      <a:pt x="11" y="817"/>
                      <a:pt x="21" y="822"/>
                    </a:cubicBezTo>
                    <a:lnTo>
                      <a:pt x="43" y="822"/>
                    </a:lnTo>
                    <a:cubicBezTo>
                      <a:pt x="85" y="822"/>
                      <a:pt x="124" y="844"/>
                      <a:pt x="166" y="844"/>
                    </a:cubicBezTo>
                    <a:cubicBezTo>
                      <a:pt x="182" y="844"/>
                      <a:pt x="198" y="844"/>
                      <a:pt x="214" y="838"/>
                    </a:cubicBezTo>
                    <a:cubicBezTo>
                      <a:pt x="294" y="822"/>
                      <a:pt x="359" y="827"/>
                      <a:pt x="428" y="763"/>
                    </a:cubicBezTo>
                    <a:cubicBezTo>
                      <a:pt x="438" y="748"/>
                      <a:pt x="455" y="731"/>
                      <a:pt x="460" y="716"/>
                    </a:cubicBezTo>
                    <a:cubicBezTo>
                      <a:pt x="465" y="689"/>
                      <a:pt x="460" y="662"/>
                      <a:pt x="455" y="635"/>
                    </a:cubicBezTo>
                    <a:cubicBezTo>
                      <a:pt x="445" y="571"/>
                      <a:pt x="433" y="502"/>
                      <a:pt x="418" y="437"/>
                    </a:cubicBezTo>
                    <a:cubicBezTo>
                      <a:pt x="418" y="421"/>
                      <a:pt x="412" y="410"/>
                      <a:pt x="401" y="400"/>
                    </a:cubicBezTo>
                    <a:cubicBezTo>
                      <a:pt x="391" y="389"/>
                      <a:pt x="380" y="389"/>
                      <a:pt x="369" y="389"/>
                    </a:cubicBezTo>
                    <a:cubicBezTo>
                      <a:pt x="337" y="378"/>
                      <a:pt x="305" y="363"/>
                      <a:pt x="273" y="351"/>
                    </a:cubicBezTo>
                    <a:cubicBezTo>
                      <a:pt x="294" y="341"/>
                      <a:pt x="310" y="319"/>
                      <a:pt x="342" y="309"/>
                    </a:cubicBezTo>
                    <a:cubicBezTo>
                      <a:pt x="391" y="287"/>
                      <a:pt x="316" y="272"/>
                      <a:pt x="353" y="267"/>
                    </a:cubicBezTo>
                    <a:cubicBezTo>
                      <a:pt x="386" y="255"/>
                      <a:pt x="412" y="250"/>
                      <a:pt x="396" y="218"/>
                    </a:cubicBezTo>
                    <a:cubicBezTo>
                      <a:pt x="386" y="186"/>
                      <a:pt x="374" y="154"/>
                      <a:pt x="369" y="100"/>
                    </a:cubicBezTo>
                    <a:cubicBezTo>
                      <a:pt x="364" y="53"/>
                      <a:pt x="316" y="31"/>
                      <a:pt x="252" y="15"/>
                    </a:cubicBezTo>
                    <a:cubicBezTo>
                      <a:pt x="223" y="8"/>
                      <a:pt x="192" y="0"/>
                      <a:pt x="16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663;p55"/>
              <p:cNvSpPr/>
              <p:nvPr/>
            </p:nvSpPr>
            <p:spPr>
              <a:xfrm>
                <a:off x="5691737" y="4308367"/>
                <a:ext cx="62926" cy="114760"/>
              </a:xfrm>
              <a:custGeom>
                <a:avLst/>
                <a:gdLst/>
                <a:ahLst/>
                <a:cxnLst/>
                <a:rect l="l" t="t" r="r" b="b"/>
                <a:pathLst>
                  <a:path w="465" h="848" extrusionOk="0">
                    <a:moveTo>
                      <a:pt x="168" y="1"/>
                    </a:moveTo>
                    <a:cubicBezTo>
                      <a:pt x="132" y="1"/>
                      <a:pt x="97" y="12"/>
                      <a:pt x="70" y="46"/>
                    </a:cubicBezTo>
                    <a:cubicBezTo>
                      <a:pt x="38" y="83"/>
                      <a:pt x="26" y="115"/>
                      <a:pt x="32" y="142"/>
                    </a:cubicBezTo>
                    <a:lnTo>
                      <a:pt x="26" y="147"/>
                    </a:lnTo>
                    <a:cubicBezTo>
                      <a:pt x="32" y="196"/>
                      <a:pt x="43" y="254"/>
                      <a:pt x="75" y="286"/>
                    </a:cubicBezTo>
                    <a:cubicBezTo>
                      <a:pt x="102" y="318"/>
                      <a:pt x="166" y="329"/>
                      <a:pt x="122" y="382"/>
                    </a:cubicBezTo>
                    <a:cubicBezTo>
                      <a:pt x="112" y="393"/>
                      <a:pt x="102" y="404"/>
                      <a:pt x="90" y="409"/>
                    </a:cubicBezTo>
                    <a:cubicBezTo>
                      <a:pt x="32" y="446"/>
                      <a:pt x="11" y="517"/>
                      <a:pt x="11" y="581"/>
                    </a:cubicBezTo>
                    <a:cubicBezTo>
                      <a:pt x="11" y="650"/>
                      <a:pt x="0" y="719"/>
                      <a:pt x="5" y="783"/>
                    </a:cubicBezTo>
                    <a:cubicBezTo>
                      <a:pt x="5" y="799"/>
                      <a:pt x="11" y="815"/>
                      <a:pt x="21" y="821"/>
                    </a:cubicBezTo>
                    <a:cubicBezTo>
                      <a:pt x="25" y="822"/>
                      <a:pt x="28" y="823"/>
                      <a:pt x="30" y="823"/>
                    </a:cubicBezTo>
                    <a:cubicBezTo>
                      <a:pt x="36" y="823"/>
                      <a:pt x="39" y="821"/>
                      <a:pt x="43" y="821"/>
                    </a:cubicBezTo>
                    <a:cubicBezTo>
                      <a:pt x="85" y="821"/>
                      <a:pt x="122" y="848"/>
                      <a:pt x="166" y="848"/>
                    </a:cubicBezTo>
                    <a:cubicBezTo>
                      <a:pt x="181" y="848"/>
                      <a:pt x="198" y="842"/>
                      <a:pt x="213" y="837"/>
                    </a:cubicBezTo>
                    <a:cubicBezTo>
                      <a:pt x="294" y="821"/>
                      <a:pt x="358" y="831"/>
                      <a:pt x="427" y="767"/>
                    </a:cubicBezTo>
                    <a:cubicBezTo>
                      <a:pt x="438" y="751"/>
                      <a:pt x="454" y="735"/>
                      <a:pt x="460" y="714"/>
                    </a:cubicBezTo>
                    <a:cubicBezTo>
                      <a:pt x="465" y="687"/>
                      <a:pt x="460" y="660"/>
                      <a:pt x="454" y="633"/>
                    </a:cubicBezTo>
                    <a:cubicBezTo>
                      <a:pt x="443" y="569"/>
                      <a:pt x="433" y="505"/>
                      <a:pt x="417" y="436"/>
                    </a:cubicBezTo>
                    <a:cubicBezTo>
                      <a:pt x="417" y="425"/>
                      <a:pt x="411" y="409"/>
                      <a:pt x="401" y="399"/>
                    </a:cubicBezTo>
                    <a:cubicBezTo>
                      <a:pt x="390" y="393"/>
                      <a:pt x="379" y="393"/>
                      <a:pt x="368" y="388"/>
                    </a:cubicBezTo>
                    <a:cubicBezTo>
                      <a:pt x="336" y="382"/>
                      <a:pt x="304" y="361"/>
                      <a:pt x="272" y="350"/>
                    </a:cubicBezTo>
                    <a:cubicBezTo>
                      <a:pt x="294" y="345"/>
                      <a:pt x="309" y="324"/>
                      <a:pt x="342" y="307"/>
                    </a:cubicBezTo>
                    <a:cubicBezTo>
                      <a:pt x="390" y="286"/>
                      <a:pt x="315" y="270"/>
                      <a:pt x="353" y="265"/>
                    </a:cubicBezTo>
                    <a:cubicBezTo>
                      <a:pt x="385" y="260"/>
                      <a:pt x="411" y="248"/>
                      <a:pt x="395" y="216"/>
                    </a:cubicBezTo>
                    <a:cubicBezTo>
                      <a:pt x="385" y="189"/>
                      <a:pt x="374" y="152"/>
                      <a:pt x="368" y="105"/>
                    </a:cubicBezTo>
                    <a:cubicBezTo>
                      <a:pt x="363" y="51"/>
                      <a:pt x="315" y="36"/>
                      <a:pt x="250" y="14"/>
                    </a:cubicBezTo>
                    <a:cubicBezTo>
                      <a:pt x="223" y="7"/>
                      <a:pt x="195" y="1"/>
                      <a:pt x="16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664;p55"/>
              <p:cNvSpPr/>
              <p:nvPr/>
            </p:nvSpPr>
            <p:spPr>
              <a:xfrm>
                <a:off x="5062476" y="3967068"/>
                <a:ext cx="262531" cy="231956"/>
              </a:xfrm>
              <a:custGeom>
                <a:avLst/>
                <a:gdLst/>
                <a:ahLst/>
                <a:cxnLst/>
                <a:rect l="l" t="t" r="r" b="b"/>
                <a:pathLst>
                  <a:path w="1940" h="1714" extrusionOk="0">
                    <a:moveTo>
                      <a:pt x="588" y="627"/>
                    </a:moveTo>
                    <a:cubicBezTo>
                      <a:pt x="588" y="627"/>
                      <a:pt x="588" y="633"/>
                      <a:pt x="583" y="649"/>
                    </a:cubicBezTo>
                    <a:cubicBezTo>
                      <a:pt x="578" y="639"/>
                      <a:pt x="571" y="633"/>
                      <a:pt x="566" y="627"/>
                    </a:cubicBezTo>
                    <a:close/>
                    <a:moveTo>
                      <a:pt x="716" y="681"/>
                    </a:moveTo>
                    <a:cubicBezTo>
                      <a:pt x="726" y="686"/>
                      <a:pt x="731" y="691"/>
                      <a:pt x="743" y="703"/>
                    </a:cubicBezTo>
                    <a:cubicBezTo>
                      <a:pt x="738" y="703"/>
                      <a:pt x="738" y="708"/>
                      <a:pt x="738" y="708"/>
                    </a:cubicBezTo>
                    <a:cubicBezTo>
                      <a:pt x="706" y="730"/>
                      <a:pt x="667" y="762"/>
                      <a:pt x="630" y="804"/>
                    </a:cubicBezTo>
                    <a:cubicBezTo>
                      <a:pt x="586" y="839"/>
                      <a:pt x="536" y="874"/>
                      <a:pt x="477" y="874"/>
                    </a:cubicBezTo>
                    <a:cubicBezTo>
                      <a:pt x="473" y="874"/>
                      <a:pt x="469" y="874"/>
                      <a:pt x="465" y="873"/>
                    </a:cubicBezTo>
                    <a:cubicBezTo>
                      <a:pt x="465" y="873"/>
                      <a:pt x="561" y="787"/>
                      <a:pt x="593" y="723"/>
                    </a:cubicBezTo>
                    <a:cubicBezTo>
                      <a:pt x="599" y="736"/>
                      <a:pt x="610" y="741"/>
                      <a:pt x="623" y="741"/>
                    </a:cubicBezTo>
                    <a:cubicBezTo>
                      <a:pt x="654" y="741"/>
                      <a:pt x="697" y="711"/>
                      <a:pt x="716" y="681"/>
                    </a:cubicBezTo>
                    <a:close/>
                    <a:moveTo>
                      <a:pt x="864" y="0"/>
                    </a:moveTo>
                    <a:cubicBezTo>
                      <a:pt x="829" y="0"/>
                      <a:pt x="798" y="8"/>
                      <a:pt x="775" y="29"/>
                    </a:cubicBezTo>
                    <a:cubicBezTo>
                      <a:pt x="706" y="82"/>
                      <a:pt x="674" y="136"/>
                      <a:pt x="667" y="184"/>
                    </a:cubicBezTo>
                    <a:lnTo>
                      <a:pt x="662" y="200"/>
                    </a:lnTo>
                    <a:cubicBezTo>
                      <a:pt x="647" y="333"/>
                      <a:pt x="662" y="419"/>
                      <a:pt x="699" y="467"/>
                    </a:cubicBezTo>
                    <a:cubicBezTo>
                      <a:pt x="674" y="488"/>
                      <a:pt x="652" y="510"/>
                      <a:pt x="630" y="531"/>
                    </a:cubicBezTo>
                    <a:cubicBezTo>
                      <a:pt x="624" y="527"/>
                      <a:pt x="619" y="525"/>
                      <a:pt x="614" y="525"/>
                    </a:cubicBezTo>
                    <a:cubicBezTo>
                      <a:pt x="591" y="525"/>
                      <a:pt x="575" y="559"/>
                      <a:pt x="539" y="612"/>
                    </a:cubicBezTo>
                    <a:cubicBezTo>
                      <a:pt x="531" y="609"/>
                      <a:pt x="523" y="607"/>
                      <a:pt x="513" y="607"/>
                    </a:cubicBezTo>
                    <a:cubicBezTo>
                      <a:pt x="490" y="607"/>
                      <a:pt x="462" y="616"/>
                      <a:pt x="433" y="639"/>
                    </a:cubicBezTo>
                    <a:cubicBezTo>
                      <a:pt x="347" y="708"/>
                      <a:pt x="0" y="980"/>
                      <a:pt x="250" y="1179"/>
                    </a:cubicBezTo>
                    <a:cubicBezTo>
                      <a:pt x="315" y="1234"/>
                      <a:pt x="379" y="1249"/>
                      <a:pt x="437" y="1249"/>
                    </a:cubicBezTo>
                    <a:cubicBezTo>
                      <a:pt x="446" y="1249"/>
                      <a:pt x="456" y="1249"/>
                      <a:pt x="465" y="1248"/>
                    </a:cubicBezTo>
                    <a:lnTo>
                      <a:pt x="465" y="1248"/>
                    </a:lnTo>
                    <a:cubicBezTo>
                      <a:pt x="449" y="1307"/>
                      <a:pt x="433" y="1359"/>
                      <a:pt x="433" y="1359"/>
                    </a:cubicBezTo>
                    <a:lnTo>
                      <a:pt x="635" y="1418"/>
                    </a:lnTo>
                    <a:cubicBezTo>
                      <a:pt x="635" y="1418"/>
                      <a:pt x="1044" y="1559"/>
                      <a:pt x="1148" y="1559"/>
                    </a:cubicBezTo>
                    <a:cubicBezTo>
                      <a:pt x="1155" y="1559"/>
                      <a:pt x="1161" y="1558"/>
                      <a:pt x="1165" y="1557"/>
                    </a:cubicBezTo>
                    <a:cubicBezTo>
                      <a:pt x="1219" y="1542"/>
                      <a:pt x="1283" y="1515"/>
                      <a:pt x="1325" y="1493"/>
                    </a:cubicBezTo>
                    <a:cubicBezTo>
                      <a:pt x="1331" y="1515"/>
                      <a:pt x="1336" y="1536"/>
                      <a:pt x="1341" y="1557"/>
                    </a:cubicBezTo>
                    <a:cubicBezTo>
                      <a:pt x="1373" y="1685"/>
                      <a:pt x="1384" y="1697"/>
                      <a:pt x="1496" y="1712"/>
                    </a:cubicBezTo>
                    <a:cubicBezTo>
                      <a:pt x="1504" y="1713"/>
                      <a:pt x="1511" y="1714"/>
                      <a:pt x="1518" y="1714"/>
                    </a:cubicBezTo>
                    <a:cubicBezTo>
                      <a:pt x="1610" y="1714"/>
                      <a:pt x="1619" y="1613"/>
                      <a:pt x="1614" y="1510"/>
                    </a:cubicBezTo>
                    <a:cubicBezTo>
                      <a:pt x="1609" y="1408"/>
                      <a:pt x="1604" y="1344"/>
                      <a:pt x="1572" y="1211"/>
                    </a:cubicBezTo>
                    <a:cubicBezTo>
                      <a:pt x="1656" y="1184"/>
                      <a:pt x="1732" y="1130"/>
                      <a:pt x="1806" y="1093"/>
                    </a:cubicBezTo>
                    <a:cubicBezTo>
                      <a:pt x="1940" y="1023"/>
                      <a:pt x="1913" y="782"/>
                      <a:pt x="1849" y="526"/>
                    </a:cubicBezTo>
                    <a:cubicBezTo>
                      <a:pt x="1808" y="365"/>
                      <a:pt x="1595" y="338"/>
                      <a:pt x="1392" y="338"/>
                    </a:cubicBezTo>
                    <a:cubicBezTo>
                      <a:pt x="1304" y="338"/>
                      <a:pt x="1218" y="343"/>
                      <a:pt x="1148" y="345"/>
                    </a:cubicBezTo>
                    <a:lnTo>
                      <a:pt x="1148" y="318"/>
                    </a:lnTo>
                    <a:cubicBezTo>
                      <a:pt x="1138" y="195"/>
                      <a:pt x="1175" y="98"/>
                      <a:pt x="1074" y="56"/>
                    </a:cubicBezTo>
                    <a:cubicBezTo>
                      <a:pt x="1008" y="28"/>
                      <a:pt x="929" y="0"/>
                      <a:pt x="86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665;p55"/>
              <p:cNvSpPr/>
              <p:nvPr/>
            </p:nvSpPr>
            <p:spPr>
              <a:xfrm>
                <a:off x="5499169" y="4262085"/>
                <a:ext cx="164420" cy="145209"/>
              </a:xfrm>
              <a:custGeom>
                <a:avLst/>
                <a:gdLst/>
                <a:ahLst/>
                <a:cxnLst/>
                <a:rect l="l" t="t" r="r" b="b"/>
                <a:pathLst>
                  <a:path w="1215" h="1073" extrusionOk="0">
                    <a:moveTo>
                      <a:pt x="375" y="393"/>
                    </a:moveTo>
                    <a:cubicBezTo>
                      <a:pt x="375" y="393"/>
                      <a:pt x="370" y="398"/>
                      <a:pt x="370" y="410"/>
                    </a:cubicBezTo>
                    <a:cubicBezTo>
                      <a:pt x="365" y="403"/>
                      <a:pt x="359" y="398"/>
                      <a:pt x="359" y="393"/>
                    </a:cubicBezTo>
                    <a:close/>
                    <a:moveTo>
                      <a:pt x="450" y="425"/>
                    </a:moveTo>
                    <a:cubicBezTo>
                      <a:pt x="455" y="430"/>
                      <a:pt x="461" y="435"/>
                      <a:pt x="466" y="442"/>
                    </a:cubicBezTo>
                    <a:lnTo>
                      <a:pt x="466" y="447"/>
                    </a:lnTo>
                    <a:cubicBezTo>
                      <a:pt x="445" y="457"/>
                      <a:pt x="423" y="479"/>
                      <a:pt x="397" y="506"/>
                    </a:cubicBezTo>
                    <a:cubicBezTo>
                      <a:pt x="373" y="529"/>
                      <a:pt x="340" y="549"/>
                      <a:pt x="306" y="549"/>
                    </a:cubicBezTo>
                    <a:cubicBezTo>
                      <a:pt x="302" y="549"/>
                      <a:pt x="298" y="549"/>
                      <a:pt x="294" y="548"/>
                    </a:cubicBezTo>
                    <a:cubicBezTo>
                      <a:pt x="294" y="548"/>
                      <a:pt x="353" y="494"/>
                      <a:pt x="375" y="457"/>
                    </a:cubicBezTo>
                    <a:cubicBezTo>
                      <a:pt x="380" y="465"/>
                      <a:pt x="386" y="468"/>
                      <a:pt x="394" y="468"/>
                    </a:cubicBezTo>
                    <a:cubicBezTo>
                      <a:pt x="413" y="468"/>
                      <a:pt x="439" y="448"/>
                      <a:pt x="450" y="425"/>
                    </a:cubicBezTo>
                    <a:close/>
                    <a:moveTo>
                      <a:pt x="544" y="0"/>
                    </a:moveTo>
                    <a:cubicBezTo>
                      <a:pt x="522" y="0"/>
                      <a:pt x="502" y="5"/>
                      <a:pt x="487" y="18"/>
                    </a:cubicBezTo>
                    <a:cubicBezTo>
                      <a:pt x="445" y="57"/>
                      <a:pt x="429" y="89"/>
                      <a:pt x="423" y="115"/>
                    </a:cubicBezTo>
                    <a:lnTo>
                      <a:pt x="418" y="126"/>
                    </a:lnTo>
                    <a:cubicBezTo>
                      <a:pt x="413" y="211"/>
                      <a:pt x="418" y="265"/>
                      <a:pt x="439" y="297"/>
                    </a:cubicBezTo>
                    <a:cubicBezTo>
                      <a:pt x="423" y="307"/>
                      <a:pt x="413" y="324"/>
                      <a:pt x="402" y="334"/>
                    </a:cubicBezTo>
                    <a:cubicBezTo>
                      <a:pt x="398" y="332"/>
                      <a:pt x="394" y="331"/>
                      <a:pt x="391" y="331"/>
                    </a:cubicBezTo>
                    <a:cubicBezTo>
                      <a:pt x="373" y="331"/>
                      <a:pt x="366" y="352"/>
                      <a:pt x="343" y="388"/>
                    </a:cubicBezTo>
                    <a:cubicBezTo>
                      <a:pt x="338" y="384"/>
                      <a:pt x="331" y="383"/>
                      <a:pt x="324" y="383"/>
                    </a:cubicBezTo>
                    <a:cubicBezTo>
                      <a:pt x="309" y="383"/>
                      <a:pt x="292" y="390"/>
                      <a:pt x="274" y="403"/>
                    </a:cubicBezTo>
                    <a:cubicBezTo>
                      <a:pt x="220" y="447"/>
                      <a:pt x="1" y="617"/>
                      <a:pt x="161" y="741"/>
                    </a:cubicBezTo>
                    <a:cubicBezTo>
                      <a:pt x="202" y="772"/>
                      <a:pt x="239" y="784"/>
                      <a:pt x="274" y="784"/>
                    </a:cubicBezTo>
                    <a:cubicBezTo>
                      <a:pt x="281" y="784"/>
                      <a:pt x="288" y="784"/>
                      <a:pt x="294" y="783"/>
                    </a:cubicBezTo>
                    <a:lnTo>
                      <a:pt x="294" y="783"/>
                    </a:lnTo>
                    <a:cubicBezTo>
                      <a:pt x="284" y="820"/>
                      <a:pt x="274" y="852"/>
                      <a:pt x="274" y="852"/>
                    </a:cubicBezTo>
                    <a:lnTo>
                      <a:pt x="402" y="891"/>
                    </a:lnTo>
                    <a:cubicBezTo>
                      <a:pt x="402" y="891"/>
                      <a:pt x="649" y="977"/>
                      <a:pt x="720" y="977"/>
                    </a:cubicBezTo>
                    <a:cubicBezTo>
                      <a:pt x="725" y="977"/>
                      <a:pt x="730" y="977"/>
                      <a:pt x="733" y="975"/>
                    </a:cubicBezTo>
                    <a:cubicBezTo>
                      <a:pt x="765" y="970"/>
                      <a:pt x="808" y="948"/>
                      <a:pt x="829" y="938"/>
                    </a:cubicBezTo>
                    <a:cubicBezTo>
                      <a:pt x="835" y="948"/>
                      <a:pt x="840" y="965"/>
                      <a:pt x="846" y="980"/>
                    </a:cubicBezTo>
                    <a:cubicBezTo>
                      <a:pt x="861" y="1056"/>
                      <a:pt x="872" y="1066"/>
                      <a:pt x="942" y="1072"/>
                    </a:cubicBezTo>
                    <a:cubicBezTo>
                      <a:pt x="948" y="1072"/>
                      <a:pt x="953" y="1073"/>
                      <a:pt x="958" y="1073"/>
                    </a:cubicBezTo>
                    <a:cubicBezTo>
                      <a:pt x="1012" y="1073"/>
                      <a:pt x="1016" y="1013"/>
                      <a:pt x="1012" y="948"/>
                    </a:cubicBezTo>
                    <a:cubicBezTo>
                      <a:pt x="1012" y="884"/>
                      <a:pt x="1006" y="842"/>
                      <a:pt x="985" y="756"/>
                    </a:cubicBezTo>
                    <a:cubicBezTo>
                      <a:pt x="1038" y="741"/>
                      <a:pt x="1086" y="708"/>
                      <a:pt x="1135" y="687"/>
                    </a:cubicBezTo>
                    <a:cubicBezTo>
                      <a:pt x="1214" y="644"/>
                      <a:pt x="1199" y="494"/>
                      <a:pt x="1160" y="329"/>
                    </a:cubicBezTo>
                    <a:cubicBezTo>
                      <a:pt x="1134" y="229"/>
                      <a:pt x="993" y="215"/>
                      <a:pt x="863" y="215"/>
                    </a:cubicBezTo>
                    <a:cubicBezTo>
                      <a:pt x="812" y="215"/>
                      <a:pt x="763" y="217"/>
                      <a:pt x="723" y="217"/>
                    </a:cubicBezTo>
                    <a:lnTo>
                      <a:pt x="723" y="201"/>
                    </a:lnTo>
                    <a:cubicBezTo>
                      <a:pt x="718" y="126"/>
                      <a:pt x="738" y="62"/>
                      <a:pt x="674" y="35"/>
                    </a:cubicBezTo>
                    <a:cubicBezTo>
                      <a:pt x="633" y="18"/>
                      <a:pt x="585" y="0"/>
                      <a:pt x="5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6" name="Google Shape;2666;p55"/>
            <p:cNvSpPr/>
            <p:nvPr/>
          </p:nvSpPr>
          <p:spPr>
            <a:xfrm>
              <a:off x="0" y="2794425"/>
              <a:ext cx="6057401" cy="2133058"/>
            </a:xfrm>
            <a:custGeom>
              <a:avLst/>
              <a:gdLst/>
              <a:ahLst/>
              <a:cxnLst/>
              <a:rect l="l" t="t" r="r" b="b"/>
              <a:pathLst>
                <a:path w="43508" h="17233" extrusionOk="0">
                  <a:moveTo>
                    <a:pt x="0" y="0"/>
                  </a:moveTo>
                  <a:lnTo>
                    <a:pt x="0" y="17233"/>
                  </a:lnTo>
                  <a:lnTo>
                    <a:pt x="43508" y="17233"/>
                  </a:lnTo>
                  <a:lnTo>
                    <a:pt x="43508" y="13603"/>
                  </a:lnTo>
                  <a:lnTo>
                    <a:pt x="40451" y="12342"/>
                  </a:lnTo>
                  <a:cubicBezTo>
                    <a:pt x="40451" y="12342"/>
                    <a:pt x="40407" y="12345"/>
                    <a:pt x="40333" y="12345"/>
                  </a:cubicBezTo>
                  <a:cubicBezTo>
                    <a:pt x="40106" y="12345"/>
                    <a:pt x="39599" y="12312"/>
                    <a:pt x="39232" y="12038"/>
                  </a:cubicBezTo>
                  <a:cubicBezTo>
                    <a:pt x="38740" y="11668"/>
                    <a:pt x="36971" y="10894"/>
                    <a:pt x="36538" y="10563"/>
                  </a:cubicBezTo>
                  <a:cubicBezTo>
                    <a:pt x="36482" y="10519"/>
                    <a:pt x="36386" y="10501"/>
                    <a:pt x="36261" y="10501"/>
                  </a:cubicBezTo>
                  <a:cubicBezTo>
                    <a:pt x="35439" y="10501"/>
                    <a:pt x="33337" y="11306"/>
                    <a:pt x="32573" y="11306"/>
                  </a:cubicBezTo>
                  <a:cubicBezTo>
                    <a:pt x="32558" y="11306"/>
                    <a:pt x="32544" y="11306"/>
                    <a:pt x="32530" y="11305"/>
                  </a:cubicBezTo>
                  <a:cubicBezTo>
                    <a:pt x="32435" y="11301"/>
                    <a:pt x="32323" y="11299"/>
                    <a:pt x="32199" y="11299"/>
                  </a:cubicBezTo>
                  <a:cubicBezTo>
                    <a:pt x="31225" y="11299"/>
                    <a:pt x="29466" y="11419"/>
                    <a:pt x="28746" y="11518"/>
                  </a:cubicBezTo>
                  <a:cubicBezTo>
                    <a:pt x="28679" y="11527"/>
                    <a:pt x="28606" y="11531"/>
                    <a:pt x="28528" y="11531"/>
                  </a:cubicBezTo>
                  <a:cubicBezTo>
                    <a:pt x="27652" y="11531"/>
                    <a:pt x="26088" y="10997"/>
                    <a:pt x="25362" y="10311"/>
                  </a:cubicBezTo>
                  <a:cubicBezTo>
                    <a:pt x="24565" y="9568"/>
                    <a:pt x="21935" y="7088"/>
                    <a:pt x="21434" y="7003"/>
                  </a:cubicBezTo>
                  <a:cubicBezTo>
                    <a:pt x="20931" y="6922"/>
                    <a:pt x="13935" y="6233"/>
                    <a:pt x="13705" y="6190"/>
                  </a:cubicBezTo>
                  <a:cubicBezTo>
                    <a:pt x="13476" y="6147"/>
                    <a:pt x="11861" y="3876"/>
                    <a:pt x="11219" y="3352"/>
                  </a:cubicBezTo>
                  <a:cubicBezTo>
                    <a:pt x="10583" y="2822"/>
                    <a:pt x="1711" y="241"/>
                    <a:pt x="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667;p55"/>
            <p:cNvSpPr/>
            <p:nvPr/>
          </p:nvSpPr>
          <p:spPr>
            <a:xfrm>
              <a:off x="4195840" y="4042613"/>
              <a:ext cx="189068" cy="213304"/>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668;p55"/>
            <p:cNvSpPr/>
            <p:nvPr/>
          </p:nvSpPr>
          <p:spPr>
            <a:xfrm>
              <a:off x="1971752" y="3405988"/>
              <a:ext cx="188730" cy="213304"/>
            </a:xfrm>
            <a:custGeom>
              <a:avLst/>
              <a:gdLst/>
              <a:ahLst/>
              <a:cxnLst/>
              <a:rect l="l" t="t" r="r" b="b"/>
              <a:pathLst>
                <a:path w="2793" h="3599" extrusionOk="0">
                  <a:moveTo>
                    <a:pt x="2299" y="0"/>
                  </a:moveTo>
                  <a:lnTo>
                    <a:pt x="1" y="3598"/>
                  </a:lnTo>
                  <a:lnTo>
                    <a:pt x="321" y="3598"/>
                  </a:lnTo>
                  <a:lnTo>
                    <a:pt x="2792" y="481"/>
                  </a:lnTo>
                  <a:lnTo>
                    <a:pt x="229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9" name="Google Shape;2669;p55"/>
            <p:cNvGrpSpPr/>
            <p:nvPr/>
          </p:nvGrpSpPr>
          <p:grpSpPr>
            <a:xfrm rot="500933">
              <a:off x="161862" y="2432739"/>
              <a:ext cx="610381" cy="536086"/>
              <a:chOff x="465651" y="-1506279"/>
              <a:chExt cx="610382" cy="536087"/>
            </a:xfrm>
          </p:grpSpPr>
          <p:sp>
            <p:nvSpPr>
              <p:cNvPr id="211" name="Google Shape;2670;p55"/>
              <p:cNvSpPr/>
              <p:nvPr/>
            </p:nvSpPr>
            <p:spPr>
              <a:xfrm>
                <a:off x="577215" y="-1506279"/>
                <a:ext cx="74532" cy="81196"/>
              </a:xfrm>
              <a:custGeom>
                <a:avLst/>
                <a:gdLst/>
                <a:ahLst/>
                <a:cxnLst/>
                <a:rect l="l" t="t" r="r" b="b"/>
                <a:pathLst>
                  <a:path w="1103" h="1370" extrusionOk="0">
                    <a:moveTo>
                      <a:pt x="552" y="1"/>
                    </a:moveTo>
                    <a:cubicBezTo>
                      <a:pt x="520" y="1"/>
                      <a:pt x="494" y="1"/>
                      <a:pt x="462" y="7"/>
                    </a:cubicBezTo>
                    <a:cubicBezTo>
                      <a:pt x="264" y="45"/>
                      <a:pt x="116" y="223"/>
                      <a:pt x="59" y="416"/>
                    </a:cubicBezTo>
                    <a:cubicBezTo>
                      <a:pt x="1" y="608"/>
                      <a:pt x="7" y="813"/>
                      <a:pt x="21" y="1018"/>
                    </a:cubicBezTo>
                    <a:cubicBezTo>
                      <a:pt x="33" y="1133"/>
                      <a:pt x="39" y="1254"/>
                      <a:pt x="53" y="1370"/>
                    </a:cubicBezTo>
                    <a:cubicBezTo>
                      <a:pt x="405" y="1030"/>
                      <a:pt x="757" y="684"/>
                      <a:pt x="1102" y="333"/>
                    </a:cubicBezTo>
                    <a:cubicBezTo>
                      <a:pt x="949" y="154"/>
                      <a:pt x="763" y="1"/>
                      <a:pt x="55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671;p55"/>
              <p:cNvSpPr/>
              <p:nvPr/>
            </p:nvSpPr>
            <p:spPr>
              <a:xfrm>
                <a:off x="851091" y="-970963"/>
                <a:ext cx="127644" cy="770"/>
              </a:xfrm>
              <a:custGeom>
                <a:avLst/>
                <a:gdLst/>
                <a:ahLst/>
                <a:cxnLst/>
                <a:rect l="l" t="t" r="r" b="b"/>
                <a:pathLst>
                  <a:path w="1889" h="13" extrusionOk="0">
                    <a:moveTo>
                      <a:pt x="1" y="0"/>
                    </a:moveTo>
                    <a:cubicBezTo>
                      <a:pt x="627" y="7"/>
                      <a:pt x="1254" y="7"/>
                      <a:pt x="1883" y="13"/>
                    </a:cubicBezTo>
                    <a:cubicBezTo>
                      <a:pt x="1883" y="7"/>
                      <a:pt x="1889" y="7"/>
                      <a:pt x="188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672;p55"/>
              <p:cNvSpPr/>
              <p:nvPr/>
            </p:nvSpPr>
            <p:spPr>
              <a:xfrm>
                <a:off x="465651" y="-1486602"/>
                <a:ext cx="610382" cy="515687"/>
              </a:xfrm>
              <a:custGeom>
                <a:avLst/>
                <a:gdLst/>
                <a:ahLst/>
                <a:cxnLst/>
                <a:rect l="l" t="t" r="r" b="b"/>
                <a:pathLst>
                  <a:path w="9033" h="8701" extrusionOk="0">
                    <a:moveTo>
                      <a:pt x="2753" y="1"/>
                    </a:moveTo>
                    <a:cubicBezTo>
                      <a:pt x="2408" y="352"/>
                      <a:pt x="2056" y="698"/>
                      <a:pt x="1704" y="1038"/>
                    </a:cubicBezTo>
                    <a:cubicBezTo>
                      <a:pt x="1870" y="2901"/>
                      <a:pt x="2311" y="4731"/>
                      <a:pt x="3002" y="6467"/>
                    </a:cubicBezTo>
                    <a:cubicBezTo>
                      <a:pt x="2568" y="5723"/>
                      <a:pt x="1927" y="5167"/>
                      <a:pt x="1153" y="4777"/>
                    </a:cubicBezTo>
                    <a:cubicBezTo>
                      <a:pt x="981" y="4692"/>
                      <a:pt x="775" y="4615"/>
                      <a:pt x="583" y="4615"/>
                    </a:cubicBezTo>
                    <a:cubicBezTo>
                      <a:pt x="443" y="4615"/>
                      <a:pt x="314" y="4654"/>
                      <a:pt x="212" y="4757"/>
                    </a:cubicBezTo>
                    <a:cubicBezTo>
                      <a:pt x="0" y="4961"/>
                      <a:pt x="39" y="5307"/>
                      <a:pt x="116" y="5596"/>
                    </a:cubicBezTo>
                    <a:cubicBezTo>
                      <a:pt x="417" y="6697"/>
                      <a:pt x="974" y="7906"/>
                      <a:pt x="1812" y="8687"/>
                    </a:cubicBezTo>
                    <a:cubicBezTo>
                      <a:pt x="3105" y="8694"/>
                      <a:pt x="4405" y="8694"/>
                      <a:pt x="5705" y="8700"/>
                    </a:cubicBezTo>
                    <a:lnTo>
                      <a:pt x="7593" y="8700"/>
                    </a:lnTo>
                    <a:cubicBezTo>
                      <a:pt x="8027" y="8278"/>
                      <a:pt x="8444" y="7785"/>
                      <a:pt x="8763" y="7266"/>
                    </a:cubicBezTo>
                    <a:cubicBezTo>
                      <a:pt x="8905" y="7043"/>
                      <a:pt x="9032" y="6754"/>
                      <a:pt x="8898" y="6523"/>
                    </a:cubicBezTo>
                    <a:cubicBezTo>
                      <a:pt x="8809" y="6376"/>
                      <a:pt x="8630" y="6305"/>
                      <a:pt x="8464" y="6305"/>
                    </a:cubicBezTo>
                    <a:lnTo>
                      <a:pt x="8450" y="6305"/>
                    </a:lnTo>
                    <a:cubicBezTo>
                      <a:pt x="8284" y="6305"/>
                      <a:pt x="8118" y="6376"/>
                      <a:pt x="7957" y="6447"/>
                    </a:cubicBezTo>
                    <a:cubicBezTo>
                      <a:pt x="7312" y="6754"/>
                      <a:pt x="6735" y="7227"/>
                      <a:pt x="6313" y="7811"/>
                    </a:cubicBezTo>
                    <a:cubicBezTo>
                      <a:pt x="6645" y="6881"/>
                      <a:pt x="6805" y="5814"/>
                      <a:pt x="6735" y="4827"/>
                    </a:cubicBezTo>
                    <a:cubicBezTo>
                      <a:pt x="6722" y="4629"/>
                      <a:pt x="6703" y="4417"/>
                      <a:pt x="6613" y="4231"/>
                    </a:cubicBezTo>
                    <a:cubicBezTo>
                      <a:pt x="6530" y="4047"/>
                      <a:pt x="6376" y="3880"/>
                      <a:pt x="6178" y="3829"/>
                    </a:cubicBezTo>
                    <a:cubicBezTo>
                      <a:pt x="6133" y="3823"/>
                      <a:pt x="6095" y="3817"/>
                      <a:pt x="6050" y="3817"/>
                    </a:cubicBezTo>
                    <a:cubicBezTo>
                      <a:pt x="5897" y="3817"/>
                      <a:pt x="5743" y="3880"/>
                      <a:pt x="5622" y="3976"/>
                    </a:cubicBezTo>
                    <a:cubicBezTo>
                      <a:pt x="5460" y="4092"/>
                      <a:pt x="5345" y="4258"/>
                      <a:pt x="5250" y="4431"/>
                    </a:cubicBezTo>
                    <a:cubicBezTo>
                      <a:pt x="4795" y="5185"/>
                      <a:pt x="4577" y="6069"/>
                      <a:pt x="4615" y="6946"/>
                    </a:cubicBezTo>
                    <a:cubicBezTo>
                      <a:pt x="4514" y="5768"/>
                      <a:pt x="4411" y="4571"/>
                      <a:pt x="4168" y="3419"/>
                    </a:cubicBezTo>
                    <a:cubicBezTo>
                      <a:pt x="3918" y="2267"/>
                      <a:pt x="3522" y="1134"/>
                      <a:pt x="2863" y="154"/>
                    </a:cubicBezTo>
                    <a:cubicBezTo>
                      <a:pt x="2830" y="103"/>
                      <a:pt x="2792" y="53"/>
                      <a:pt x="27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0" name="Google Shape;2673;p55"/>
            <p:cNvSpPr/>
            <p:nvPr/>
          </p:nvSpPr>
          <p:spPr>
            <a:xfrm rot="1326129">
              <a:off x="800164" y="2828189"/>
              <a:ext cx="189070" cy="213305"/>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1" name="Rounded Rectangle 220"/>
          <p:cNvSpPr/>
          <p:nvPr/>
        </p:nvSpPr>
        <p:spPr>
          <a:xfrm>
            <a:off x="5278605" y="1994565"/>
            <a:ext cx="3166791" cy="4469435"/>
          </a:xfrm>
          <a:prstGeom prst="round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kern="0" dirty="0">
                <a:solidFill>
                  <a:srgbClr val="E8D4C5">
                    <a:lumMod val="10000"/>
                  </a:srgbClr>
                </a:solidFill>
                <a:latin typeface="Century Gothic" panose="020B0502020202020204" pitchFamily="34" charset="0"/>
                <a:sym typeface="Arial"/>
              </a:rPr>
              <a:t>Make a plan of your blog post</a:t>
            </a:r>
          </a:p>
        </p:txBody>
      </p:sp>
      <p:sp>
        <p:nvSpPr>
          <p:cNvPr id="222" name="Rounded Rectangle 221"/>
          <p:cNvSpPr/>
          <p:nvPr/>
        </p:nvSpPr>
        <p:spPr>
          <a:xfrm>
            <a:off x="8934130" y="2016575"/>
            <a:ext cx="3166791" cy="4469435"/>
          </a:xfrm>
          <a:prstGeom prst="roundRect">
            <a:avLst/>
          </a:prstGeom>
          <a:solidFill>
            <a:srgbClr val="5BB0F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kern="0" dirty="0">
                <a:solidFill>
                  <a:srgbClr val="212529"/>
                </a:solidFill>
                <a:latin typeface="Century Gothic" panose="020B0502020202020204" pitchFamily="34" charset="0"/>
                <a:sym typeface="Arial"/>
              </a:rPr>
              <a:t>Draft and redraft it. Finally, check for </a:t>
            </a:r>
            <a:r>
              <a:rPr lang="en-GB" sz="3733" kern="0" dirty="0" err="1">
                <a:solidFill>
                  <a:srgbClr val="212529"/>
                </a:solidFill>
                <a:latin typeface="Century Gothic" panose="020B0502020202020204" pitchFamily="34" charset="0"/>
                <a:sym typeface="Arial"/>
              </a:rPr>
              <a:t>SPaG</a:t>
            </a:r>
            <a:r>
              <a:rPr lang="en-GB" sz="3733" kern="0" dirty="0">
                <a:solidFill>
                  <a:srgbClr val="212529"/>
                </a:solidFill>
                <a:latin typeface="Century Gothic" panose="020B0502020202020204" pitchFamily="34" charset="0"/>
                <a:sym typeface="Arial"/>
              </a:rPr>
              <a:t>.</a:t>
            </a:r>
          </a:p>
        </p:txBody>
      </p:sp>
      <p:sp>
        <p:nvSpPr>
          <p:cNvPr id="223" name="Rounded Rectangle 222"/>
          <p:cNvSpPr/>
          <p:nvPr/>
        </p:nvSpPr>
        <p:spPr>
          <a:xfrm>
            <a:off x="1510697" y="2026333"/>
            <a:ext cx="3166791" cy="4469435"/>
          </a:xfrm>
          <a:prstGeom prst="roundRect">
            <a:avLst/>
          </a:prstGeom>
          <a:solidFill>
            <a:schemeClr val="accent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kern="0" dirty="0">
                <a:solidFill>
                  <a:srgbClr val="212529"/>
                </a:solidFill>
                <a:latin typeface="Century Gothic" panose="020B0502020202020204" pitchFamily="34" charset="0"/>
                <a:sym typeface="Arial"/>
              </a:rPr>
              <a:t>Gather information - check and note your sources</a:t>
            </a:r>
          </a:p>
        </p:txBody>
      </p:sp>
      <p:sp>
        <p:nvSpPr>
          <p:cNvPr id="225" name="Right Arrow 224"/>
          <p:cNvSpPr/>
          <p:nvPr/>
        </p:nvSpPr>
        <p:spPr>
          <a:xfrm>
            <a:off x="8069326" y="3507873"/>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E8D4C5"/>
              </a:solidFill>
              <a:latin typeface="Arial"/>
              <a:sym typeface="Arial"/>
            </a:endParaRPr>
          </a:p>
        </p:txBody>
      </p:sp>
      <p:sp>
        <p:nvSpPr>
          <p:cNvPr id="226" name="Right Arrow 225"/>
          <p:cNvSpPr/>
          <p:nvPr/>
        </p:nvSpPr>
        <p:spPr>
          <a:xfrm>
            <a:off x="4457515" y="3474081"/>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E8D4C5"/>
              </a:solidFill>
              <a:latin typeface="Arial"/>
              <a:sym typeface="Arial"/>
            </a:endParaRPr>
          </a:p>
        </p:txBody>
      </p:sp>
      <p:sp>
        <p:nvSpPr>
          <p:cNvPr id="3" name="Rectangle 2"/>
          <p:cNvSpPr/>
          <p:nvPr/>
        </p:nvSpPr>
        <p:spPr>
          <a:xfrm>
            <a:off x="1313313" y="699454"/>
            <a:ext cx="9186337" cy="1015607"/>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200" b="1" u="sng" kern="0" dirty="0">
                <a:solidFill>
                  <a:srgbClr val="212529"/>
                </a:solidFill>
                <a:latin typeface="Century Gothic" panose="020B0502020202020204" pitchFamily="34" charset="0"/>
                <a:sym typeface="Arial"/>
              </a:rPr>
              <a:t>DQ: Can I craft a helpful and informative blog post?</a:t>
            </a:r>
          </a:p>
        </p:txBody>
      </p:sp>
    </p:spTree>
    <p:extLst>
      <p:ext uri="{BB962C8B-B14F-4D97-AF65-F5344CB8AC3E}">
        <p14:creationId xmlns:p14="http://schemas.microsoft.com/office/powerpoint/2010/main" val="288083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Content Placeholder 4" descr="Safeguarding - Understanding County Lines (July 2022)">
            <a:extLst>
              <a:ext uri="{FF2B5EF4-FFF2-40B4-BE49-F238E27FC236}">
                <a16:creationId xmlns:a16="http://schemas.microsoft.com/office/drawing/2014/main" id="{0C06E7BC-5DC1-4114-2849-393BC3031846}"/>
              </a:ext>
            </a:extLst>
          </p:cNvPr>
          <p:cNvPicPr>
            <a:picLocks noGrp="1" noChangeAspect="1"/>
          </p:cNvPicPr>
          <p:nvPr>
            <p:ph idx="1"/>
          </p:nvPr>
        </p:nvPicPr>
        <p:blipFill>
          <a:blip r:embed="rId2"/>
          <a:srcRect t="-71" r="-5233" b="44877"/>
          <a:stretch>
            <a:fillRect/>
          </a:stretch>
        </p:blipFill>
        <p:spPr>
          <a:xfrm>
            <a:off x="2575093" y="1549589"/>
            <a:ext cx="6560868" cy="4930559"/>
          </a:xfrm>
        </p:spPr>
      </p:pic>
      <p:sp>
        <p:nvSpPr>
          <p:cNvPr id="3" name="TextBox 2">
            <a:extLst>
              <a:ext uri="{FF2B5EF4-FFF2-40B4-BE49-F238E27FC236}">
                <a16:creationId xmlns:a16="http://schemas.microsoft.com/office/drawing/2014/main" id="{92591267-6F46-9AAC-3C86-FC8D49BEB84A}"/>
              </a:ext>
            </a:extLst>
          </p:cNvPr>
          <p:cNvSpPr txBox="1"/>
          <p:nvPr/>
        </p:nvSpPr>
        <p:spPr>
          <a:xfrm>
            <a:off x="773723" y="377852"/>
            <a:ext cx="9937820" cy="830997"/>
          </a:xfrm>
          <a:prstGeom prst="rect">
            <a:avLst/>
          </a:prstGeom>
          <a:noFill/>
        </p:spPr>
        <p:txBody>
          <a:bodyPr wrap="square" rtlCol="0">
            <a:spAutoFit/>
          </a:bodyPr>
          <a:lstStyle/>
          <a:p>
            <a:r>
              <a:rPr lang="en-GB" sz="2400" dirty="0"/>
              <a:t>Use the Getting Help section on p351 to read information on county lines online. Why do you think these are good sources of information?</a:t>
            </a:r>
          </a:p>
        </p:txBody>
      </p:sp>
    </p:spTree>
    <p:extLst>
      <p:ext uri="{BB962C8B-B14F-4D97-AF65-F5344CB8AC3E}">
        <p14:creationId xmlns:p14="http://schemas.microsoft.com/office/powerpoint/2010/main" val="78749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D7D5-8D8B-E433-ABD5-EBB98292C752}"/>
              </a:ext>
            </a:extLst>
          </p:cNvPr>
          <p:cNvSpPr>
            <a:spLocks noGrp="1"/>
          </p:cNvSpPr>
          <p:nvPr>
            <p:ph type="title"/>
          </p:nvPr>
        </p:nvSpPr>
        <p:spPr/>
        <p:txBody>
          <a:bodyPr>
            <a:noAutofit/>
          </a:bodyPr>
          <a:lstStyle/>
          <a:p>
            <a:r>
              <a:rPr lang="en-GB" sz="2800" dirty="0">
                <a:latin typeface="Century Gothic"/>
                <a:ea typeface="Open Sans"/>
                <a:cs typeface="Open Sans"/>
              </a:rPr>
              <a:t>Do Now – Label the persuasive techniques in these posters and explain their effect.</a:t>
            </a:r>
            <a:endParaRPr lang="en-GB" sz="2800">
              <a:latin typeface="Century Gothic"/>
            </a:endParaRPr>
          </a:p>
        </p:txBody>
      </p:sp>
      <p:pic>
        <p:nvPicPr>
          <p:cNvPr id="5" name="Picture 4" descr="child criminal exploitation">
            <a:extLst>
              <a:ext uri="{FF2B5EF4-FFF2-40B4-BE49-F238E27FC236}">
                <a16:creationId xmlns:a16="http://schemas.microsoft.com/office/drawing/2014/main" id="{5CFC8597-A467-9DC0-389F-C11D649F7E10}"/>
              </a:ext>
            </a:extLst>
          </p:cNvPr>
          <p:cNvPicPr>
            <a:picLocks noChangeAspect="1"/>
          </p:cNvPicPr>
          <p:nvPr/>
        </p:nvPicPr>
        <p:blipFill>
          <a:blip r:embed="rId2"/>
          <a:stretch>
            <a:fillRect/>
          </a:stretch>
        </p:blipFill>
        <p:spPr>
          <a:xfrm>
            <a:off x="9102671" y="1715026"/>
            <a:ext cx="2743200" cy="3867066"/>
          </a:xfrm>
          <a:prstGeom prst="rect">
            <a:avLst/>
          </a:prstGeom>
        </p:spPr>
      </p:pic>
      <p:pic>
        <p:nvPicPr>
          <p:cNvPr id="7" name="Picture 6" descr="Did you know thousands of children across the UK are being exploited by county  lines gangs — often through social media? These gangs use manipulation and  coercion to draw young people into">
            <a:extLst>
              <a:ext uri="{FF2B5EF4-FFF2-40B4-BE49-F238E27FC236}">
                <a16:creationId xmlns:a16="http://schemas.microsoft.com/office/drawing/2014/main" id="{D3179954-E03F-F1A4-F401-B5F7AF8E42B2}"/>
              </a:ext>
            </a:extLst>
          </p:cNvPr>
          <p:cNvPicPr>
            <a:picLocks noChangeAspect="1"/>
          </p:cNvPicPr>
          <p:nvPr/>
        </p:nvPicPr>
        <p:blipFill>
          <a:blip r:embed="rId3"/>
          <a:stretch>
            <a:fillRect/>
          </a:stretch>
        </p:blipFill>
        <p:spPr>
          <a:xfrm>
            <a:off x="4841958" y="1690010"/>
            <a:ext cx="3617964" cy="3703995"/>
          </a:xfrm>
          <a:prstGeom prst="rect">
            <a:avLst/>
          </a:prstGeom>
        </p:spPr>
      </p:pic>
      <p:pic>
        <p:nvPicPr>
          <p:cNvPr id="9" name="Picture 8" descr="What is county lines and child criminal exploitation? - Missing People">
            <a:extLst>
              <a:ext uri="{FF2B5EF4-FFF2-40B4-BE49-F238E27FC236}">
                <a16:creationId xmlns:a16="http://schemas.microsoft.com/office/drawing/2014/main" id="{147AB047-4F12-C311-1AFB-07D99AB3DD44}"/>
              </a:ext>
            </a:extLst>
          </p:cNvPr>
          <p:cNvPicPr>
            <a:picLocks noChangeAspect="1"/>
          </p:cNvPicPr>
          <p:nvPr/>
        </p:nvPicPr>
        <p:blipFill>
          <a:blip r:embed="rId4"/>
          <a:stretch>
            <a:fillRect/>
          </a:stretch>
        </p:blipFill>
        <p:spPr>
          <a:xfrm>
            <a:off x="364960" y="2778519"/>
            <a:ext cx="3977898" cy="2068378"/>
          </a:xfrm>
          <a:prstGeom prst="rect">
            <a:avLst/>
          </a:prstGeom>
        </p:spPr>
      </p:pic>
      <p:sp>
        <p:nvSpPr>
          <p:cNvPr id="10" name="TextBox 9">
            <a:extLst>
              <a:ext uri="{FF2B5EF4-FFF2-40B4-BE49-F238E27FC236}">
                <a16:creationId xmlns:a16="http://schemas.microsoft.com/office/drawing/2014/main" id="{1F26628B-BA2A-6015-F8A2-684714B4E595}"/>
              </a:ext>
            </a:extLst>
          </p:cNvPr>
          <p:cNvSpPr txBox="1"/>
          <p:nvPr/>
        </p:nvSpPr>
        <p:spPr>
          <a:xfrm>
            <a:off x="346129" y="1366844"/>
            <a:ext cx="40751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cnetury gothic"/>
                <a:ea typeface="Open Sans"/>
                <a:cs typeface="Open Sans"/>
              </a:rPr>
              <a:t>Stretch it: </a:t>
            </a:r>
            <a:r>
              <a:rPr lang="en-GB" dirty="0">
                <a:latin typeface="cnetury gothic"/>
                <a:ea typeface="Open Sans"/>
                <a:cs typeface="Open Sans"/>
              </a:rPr>
              <a:t>Say which are </a:t>
            </a:r>
            <a:r>
              <a:rPr lang="en-GB" i="1" dirty="0">
                <a:latin typeface="cnetury gothic"/>
                <a:ea typeface="Open Sans"/>
                <a:cs typeface="Open Sans"/>
              </a:rPr>
              <a:t>ethos</a:t>
            </a:r>
            <a:r>
              <a:rPr lang="en-GB" dirty="0">
                <a:latin typeface="cnetury gothic"/>
                <a:ea typeface="Open Sans"/>
                <a:cs typeface="Open Sans"/>
              </a:rPr>
              <a:t>, </a:t>
            </a:r>
            <a:r>
              <a:rPr lang="en-GB" i="1" dirty="0">
                <a:latin typeface="cnetury gothic"/>
                <a:ea typeface="Open Sans"/>
                <a:cs typeface="Open Sans"/>
              </a:rPr>
              <a:t>logos</a:t>
            </a:r>
            <a:r>
              <a:rPr lang="en-GB" dirty="0">
                <a:latin typeface="cnetury gothic"/>
                <a:ea typeface="Open Sans"/>
                <a:cs typeface="Open Sans"/>
              </a:rPr>
              <a:t> and </a:t>
            </a:r>
            <a:r>
              <a:rPr lang="en-GB" i="1" dirty="0">
                <a:latin typeface="cnetury gothic"/>
                <a:ea typeface="Open Sans"/>
                <a:cs typeface="Open Sans"/>
              </a:rPr>
              <a:t>pathos</a:t>
            </a:r>
            <a:endParaRPr lang="en-GB" dirty="0">
              <a:latin typeface="cnetury gothic"/>
            </a:endParaRPr>
          </a:p>
        </p:txBody>
      </p:sp>
    </p:spTree>
    <p:extLst>
      <p:ext uri="{BB962C8B-B14F-4D97-AF65-F5344CB8AC3E}">
        <p14:creationId xmlns:p14="http://schemas.microsoft.com/office/powerpoint/2010/main" val="384548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7F20-6213-04AC-BEC0-6215CD4230CA}"/>
              </a:ext>
            </a:extLst>
          </p:cNvPr>
          <p:cNvSpPr>
            <a:spLocks noGrp="1"/>
          </p:cNvSpPr>
          <p:nvPr>
            <p:ph type="title"/>
          </p:nvPr>
        </p:nvSpPr>
        <p:spPr/>
        <p:txBody>
          <a:bodyPr/>
          <a:lstStyle/>
          <a:p>
            <a:r>
              <a:rPr lang="en-GB" dirty="0"/>
              <a:t>Watch it</a:t>
            </a:r>
          </a:p>
        </p:txBody>
      </p:sp>
      <p:pic>
        <p:nvPicPr>
          <p:cNvPr id="4" name="Online Media 3" title="BBC - How St Giles are saving young people from gangs">
            <a:hlinkClick r:id="" action="ppaction://media"/>
            <a:extLst>
              <a:ext uri="{FF2B5EF4-FFF2-40B4-BE49-F238E27FC236}">
                <a16:creationId xmlns:a16="http://schemas.microsoft.com/office/drawing/2014/main" id="{C7F78FB7-23E5-8DE9-1E2B-F66A48F423FC}"/>
              </a:ext>
            </a:extLst>
          </p:cNvPr>
          <p:cNvPicPr>
            <a:picLocks noRot="1" noChangeAspect="1"/>
          </p:cNvPicPr>
          <p:nvPr>
            <a:videoFile r:link="rId1"/>
          </p:nvPr>
        </p:nvPicPr>
        <p:blipFill>
          <a:blip r:embed="rId4"/>
          <a:stretch>
            <a:fillRect/>
          </a:stretch>
        </p:blipFill>
        <p:spPr>
          <a:xfrm>
            <a:off x="800912" y="1026288"/>
            <a:ext cx="9284137" cy="5245378"/>
          </a:xfrm>
          <a:prstGeom prst="rect">
            <a:avLst/>
          </a:prstGeom>
        </p:spPr>
      </p:pic>
      <p:sp>
        <p:nvSpPr>
          <p:cNvPr id="11" name="Content Placeholder 10">
            <a:extLst>
              <a:ext uri="{FF2B5EF4-FFF2-40B4-BE49-F238E27FC236}">
                <a16:creationId xmlns:a16="http://schemas.microsoft.com/office/drawing/2014/main" id="{948964F0-015B-7244-BE40-1F6CEBA5CAA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5481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92A7A8-8630-0694-B6D4-EEF777664594}"/>
              </a:ext>
            </a:extLst>
          </p:cNvPr>
          <p:cNvSpPr>
            <a:spLocks noGrp="1"/>
          </p:cNvSpPr>
          <p:nvPr>
            <p:ph idx="1"/>
          </p:nvPr>
        </p:nvSpPr>
        <p:spPr>
          <a:xfrm>
            <a:off x="607586" y="659755"/>
            <a:ext cx="6693068" cy="5709896"/>
          </a:xfrm>
        </p:spPr>
        <p:txBody>
          <a:bodyPr vert="horz" lIns="91440" tIns="45720" rIns="91440" bIns="45720" rtlCol="0" anchor="t">
            <a:normAutofit/>
          </a:bodyPr>
          <a:lstStyle/>
          <a:p>
            <a:pPr marL="0" indent="0">
              <a:buNone/>
            </a:pPr>
            <a:endParaRPr lang="en-GB" dirty="0">
              <a:latin typeface="Century Gothic"/>
            </a:endParaRPr>
          </a:p>
          <a:p>
            <a:pPr marL="0" indent="0">
              <a:buNone/>
            </a:pPr>
            <a:endParaRPr lang="en-GB" dirty="0">
              <a:latin typeface="Century Gothic"/>
              <a:ea typeface="Open Sans"/>
              <a:cs typeface="Open Sans"/>
            </a:endParaRPr>
          </a:p>
          <a:p>
            <a:r>
              <a:rPr lang="en-GB" dirty="0">
                <a:latin typeface="Century Gothic"/>
                <a:ea typeface="Open Sans"/>
                <a:cs typeface="Open Sans"/>
              </a:rPr>
              <a:t>Ravi prints information that he believes will help Erik's mum understand county lines child criminal exploitation. The subject matter is so alarming, it makes her face '</a:t>
            </a:r>
            <a:r>
              <a:rPr lang="en-GB" b="1" i="1" dirty="0">
                <a:latin typeface="Century Gothic"/>
                <a:ea typeface="Open Sans"/>
                <a:cs typeface="Open Sans"/>
              </a:rPr>
              <a:t>turn as pale as paper'. </a:t>
            </a:r>
            <a:endParaRPr lang="en-GB" b="1" i="1" dirty="0">
              <a:latin typeface="Century Gothic"/>
            </a:endParaRPr>
          </a:p>
          <a:p>
            <a:endParaRPr lang="en-GB" b="1" i="1" dirty="0">
              <a:latin typeface="Century Gothic"/>
            </a:endParaRPr>
          </a:p>
          <a:p>
            <a:r>
              <a:rPr lang="en-GB" b="1" dirty="0">
                <a:latin typeface="Century Gothic"/>
                <a:ea typeface="Open Sans"/>
                <a:cs typeface="Open Sans"/>
              </a:rPr>
              <a:t>Task</a:t>
            </a:r>
            <a:r>
              <a:rPr lang="en-GB" dirty="0">
                <a:latin typeface="Century Gothic"/>
                <a:ea typeface="Open Sans"/>
                <a:cs typeface="Open Sans"/>
              </a:rPr>
              <a:t>: Write an informative article about county lines for the school newsletter.</a:t>
            </a:r>
            <a:endParaRPr lang="en-GB" dirty="0">
              <a:latin typeface="Century Gothic"/>
            </a:endParaRPr>
          </a:p>
        </p:txBody>
      </p:sp>
      <p:sp>
        <p:nvSpPr>
          <p:cNvPr id="6" name="Rectangle 5">
            <a:extLst>
              <a:ext uri="{FF2B5EF4-FFF2-40B4-BE49-F238E27FC236}">
                <a16:creationId xmlns:a16="http://schemas.microsoft.com/office/drawing/2014/main" id="{85B6145C-2D28-6800-2A1B-085E4C673411}"/>
              </a:ext>
            </a:extLst>
          </p:cNvPr>
          <p:cNvSpPr/>
          <p:nvPr/>
        </p:nvSpPr>
        <p:spPr>
          <a:xfrm rot="840000">
            <a:off x="7581060" y="2176828"/>
            <a:ext cx="4188735" cy="2832464"/>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2200" kern="0" dirty="0">
                <a:solidFill>
                  <a:srgbClr val="102F44"/>
                </a:solidFill>
                <a:latin typeface="Century Gothic"/>
                <a:ea typeface="Open Sans"/>
                <a:cs typeface="Open Sans"/>
                <a:sym typeface="Arial"/>
              </a:rPr>
              <a:t>‘Ravi’s printed out some information that he said would help my mum understand but what she reads on county lines turns her face pale as paper.’ p322</a:t>
            </a:r>
            <a:endParaRPr lang="en-US">
              <a:latin typeface="Century Gothic"/>
            </a:endParaRPr>
          </a:p>
        </p:txBody>
      </p:sp>
      <p:sp>
        <p:nvSpPr>
          <p:cNvPr id="2" name="Title 1">
            <a:extLst>
              <a:ext uri="{FF2B5EF4-FFF2-40B4-BE49-F238E27FC236}">
                <a16:creationId xmlns:a16="http://schemas.microsoft.com/office/drawing/2014/main" id="{F07CAE78-B335-72D9-3C64-FDEC66C37F5A}"/>
              </a:ext>
            </a:extLst>
          </p:cNvPr>
          <p:cNvSpPr>
            <a:spLocks noGrp="1"/>
          </p:cNvSpPr>
          <p:nvPr>
            <p:ph type="title"/>
          </p:nvPr>
        </p:nvSpPr>
        <p:spPr>
          <a:xfrm>
            <a:off x="246295" y="206939"/>
            <a:ext cx="8180075" cy="819349"/>
          </a:xfrm>
        </p:spPr>
        <p:txBody>
          <a:bodyPr/>
          <a:lstStyle/>
          <a:p>
            <a:r>
              <a:rPr lang="en-GB" dirty="0"/>
              <a:t>Write an article</a:t>
            </a:r>
          </a:p>
        </p:txBody>
      </p:sp>
    </p:spTree>
    <p:extLst>
      <p:ext uri="{BB962C8B-B14F-4D97-AF65-F5344CB8AC3E}">
        <p14:creationId xmlns:p14="http://schemas.microsoft.com/office/powerpoint/2010/main" val="354107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63E9B-CDCD-6DB3-9745-D2E8BB24B869}"/>
              </a:ext>
            </a:extLst>
          </p:cNvPr>
          <p:cNvSpPr>
            <a:spLocks noGrp="1"/>
          </p:cNvSpPr>
          <p:nvPr>
            <p:ph idx="1"/>
          </p:nvPr>
        </p:nvSpPr>
        <p:spPr/>
        <p:txBody>
          <a:bodyPr vert="horz" lIns="91440" tIns="45720" rIns="91440" bIns="45720" rtlCol="0" anchor="t">
            <a:normAutofit/>
          </a:bodyPr>
          <a:lstStyle/>
          <a:p>
            <a:pPr>
              <a:buNone/>
            </a:pPr>
            <a:r>
              <a:rPr lang="en-GB" b="1" dirty="0"/>
              <a:t>Your article should:</a:t>
            </a:r>
            <a:endParaRPr lang="en-US" dirty="0"/>
          </a:p>
          <a:p>
            <a:pPr>
              <a:buFont typeface="Arial"/>
              <a:buChar char="•"/>
            </a:pPr>
            <a:r>
              <a:rPr lang="en-GB" dirty="0"/>
              <a:t>Use </a:t>
            </a:r>
            <a:r>
              <a:rPr lang="en-GB" b="1" dirty="0"/>
              <a:t>clear and formal language</a:t>
            </a:r>
            <a:r>
              <a:rPr lang="en-GB" dirty="0"/>
              <a:t> suitable for a school newsletter.</a:t>
            </a:r>
          </a:p>
          <a:p>
            <a:pPr>
              <a:buFont typeface="Arial"/>
              <a:buChar char="•"/>
            </a:pPr>
            <a:r>
              <a:rPr lang="en-GB" b="1" dirty="0"/>
              <a:t>Explain what county lines is</a:t>
            </a:r>
            <a:r>
              <a:rPr lang="en-GB" dirty="0"/>
              <a:t>, including how it works.</a:t>
            </a:r>
          </a:p>
          <a:p>
            <a:pPr>
              <a:buFont typeface="Arial"/>
              <a:buChar char="•"/>
            </a:pPr>
            <a:r>
              <a:rPr lang="en-GB" dirty="0"/>
              <a:t>Describe </a:t>
            </a:r>
            <a:r>
              <a:rPr lang="en-GB" b="1" dirty="0"/>
              <a:t>who is most at risk</a:t>
            </a:r>
            <a:r>
              <a:rPr lang="en-GB" dirty="0"/>
              <a:t> and how young people are targeted.</a:t>
            </a:r>
          </a:p>
          <a:p>
            <a:pPr>
              <a:buFont typeface="Arial"/>
              <a:buChar char="•"/>
            </a:pPr>
            <a:r>
              <a:rPr lang="en-GB" dirty="0"/>
              <a:t>Include </a:t>
            </a:r>
            <a:r>
              <a:rPr lang="en-GB" b="1" dirty="0"/>
              <a:t>warning signs</a:t>
            </a:r>
            <a:r>
              <a:rPr lang="en-GB" dirty="0"/>
              <a:t> that someone may be involved.</a:t>
            </a:r>
          </a:p>
          <a:p>
            <a:pPr>
              <a:buFont typeface="Arial"/>
              <a:buChar char="•"/>
            </a:pPr>
            <a:r>
              <a:rPr lang="en-GB" dirty="0"/>
              <a:t>Suggest </a:t>
            </a:r>
            <a:r>
              <a:rPr lang="en-GB" b="1" dirty="0"/>
              <a:t>how to get help</a:t>
            </a:r>
            <a:r>
              <a:rPr lang="en-GB" dirty="0"/>
              <a:t> and where to go for support.</a:t>
            </a:r>
          </a:p>
          <a:p>
            <a:pPr>
              <a:buFont typeface="Arial"/>
              <a:buChar char="•"/>
            </a:pPr>
            <a:r>
              <a:rPr lang="en-GB" dirty="0"/>
              <a:t>End with a </a:t>
            </a:r>
            <a:r>
              <a:rPr lang="en-GB" b="1" dirty="0"/>
              <a:t>powerful final message</a:t>
            </a:r>
            <a:r>
              <a:rPr lang="en-GB" dirty="0"/>
              <a:t> to raise awareness and keep others safe.</a:t>
            </a:r>
          </a:p>
          <a:p>
            <a:pPr marL="0" indent="0">
              <a:buNone/>
            </a:pPr>
            <a:endParaRPr lang="en-GB" dirty="0"/>
          </a:p>
        </p:txBody>
      </p:sp>
    </p:spTree>
    <p:extLst>
      <p:ext uri="{BB962C8B-B14F-4D97-AF65-F5344CB8AC3E}">
        <p14:creationId xmlns:p14="http://schemas.microsoft.com/office/powerpoint/2010/main" val="321116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F967-7C0B-E15E-0F8B-C934C3596DAF}"/>
              </a:ext>
            </a:extLst>
          </p:cNvPr>
          <p:cNvSpPr>
            <a:spLocks noGrp="1"/>
          </p:cNvSpPr>
          <p:nvPr>
            <p:ph type="title"/>
          </p:nvPr>
        </p:nvSpPr>
        <p:spPr/>
        <p:txBody>
          <a:bodyPr/>
          <a:lstStyle/>
          <a:p>
            <a:r>
              <a:rPr lang="en-GB" dirty="0"/>
              <a:t>Model response</a:t>
            </a:r>
          </a:p>
        </p:txBody>
      </p:sp>
      <p:sp>
        <p:nvSpPr>
          <p:cNvPr id="3" name="Content Placeholder 2">
            <a:extLst>
              <a:ext uri="{FF2B5EF4-FFF2-40B4-BE49-F238E27FC236}">
                <a16:creationId xmlns:a16="http://schemas.microsoft.com/office/drawing/2014/main" id="{4881A505-BD38-CF72-80B5-498A9603444E}"/>
              </a:ext>
            </a:extLst>
          </p:cNvPr>
          <p:cNvSpPr>
            <a:spLocks noGrp="1"/>
          </p:cNvSpPr>
          <p:nvPr>
            <p:ph idx="1"/>
          </p:nvPr>
        </p:nvSpPr>
        <p:spPr/>
        <p:txBody>
          <a:bodyPr vert="horz" lIns="91440" tIns="45720" rIns="91440" bIns="45720" rtlCol="0" anchor="t">
            <a:normAutofit fontScale="62500" lnSpcReduction="20000"/>
          </a:bodyPr>
          <a:lstStyle/>
          <a:p>
            <a:pPr>
              <a:lnSpc>
                <a:spcPct val="120000"/>
              </a:lnSpc>
              <a:buNone/>
            </a:pPr>
            <a:r>
              <a:rPr lang="en-GB" b="1" dirty="0">
                <a:latin typeface="Open Sans"/>
                <a:ea typeface="Open Sans"/>
                <a:cs typeface="Open Sans"/>
              </a:rPr>
              <a:t>Spotting the Danger: What You Need to Know About County Lines</a:t>
            </a:r>
            <a:br>
              <a:rPr lang="en-GB" b="1" dirty="0"/>
            </a:br>
            <a:r>
              <a:rPr lang="en-GB" b="1" dirty="0">
                <a:latin typeface="Open Sans"/>
                <a:ea typeface="Open Sans"/>
                <a:cs typeface="Open Sans"/>
              </a:rPr>
              <a:t> </a:t>
            </a:r>
            <a:r>
              <a:rPr lang="en-GB" i="1" dirty="0">
                <a:latin typeface="Open Sans"/>
                <a:ea typeface="Open Sans"/>
                <a:cs typeface="Open Sans"/>
              </a:rPr>
              <a:t>By Year 9 Student Reporter</a:t>
            </a:r>
            <a:endParaRPr lang="en-US" dirty="0">
              <a:latin typeface="Open Sans"/>
              <a:ea typeface="Open Sans"/>
              <a:cs typeface="Open Sans"/>
            </a:endParaRPr>
          </a:p>
          <a:p>
            <a:pPr>
              <a:lnSpc>
                <a:spcPct val="120000"/>
              </a:lnSpc>
              <a:buNone/>
            </a:pPr>
            <a:r>
              <a:rPr lang="en-GB" dirty="0">
                <a:latin typeface="Open Sans"/>
                <a:ea typeface="Open Sans"/>
                <a:cs typeface="Open Sans"/>
              </a:rPr>
              <a:t>July 2025</a:t>
            </a:r>
            <a:endParaRPr lang="en-GB" i="1" dirty="0">
              <a:latin typeface="Open Sans"/>
              <a:ea typeface="Open Sans"/>
              <a:cs typeface="Open Sans"/>
            </a:endParaRPr>
          </a:p>
          <a:p>
            <a:pPr>
              <a:lnSpc>
                <a:spcPct val="120000"/>
              </a:lnSpc>
              <a:buNone/>
            </a:pPr>
            <a:r>
              <a:rPr lang="en-GB" dirty="0">
                <a:latin typeface="Open Sans"/>
                <a:ea typeface="Open Sans"/>
                <a:cs typeface="Open Sans"/>
              </a:rPr>
              <a:t>County Lines is a serious issue affecting young people across the country — including in our own communities. It’s a form of criminal exploitation where gangs use children and vulnerable people to move drugs from cities into towns and rural areas. The name comes from the phone lines used to take drug orders, which often stretch across county borders.</a:t>
            </a:r>
          </a:p>
          <a:p>
            <a:pPr>
              <a:lnSpc>
                <a:spcPct val="120000"/>
              </a:lnSpc>
              <a:buNone/>
            </a:pPr>
            <a:r>
              <a:rPr lang="en-GB" b="1" dirty="0">
                <a:latin typeface="Open Sans"/>
                <a:ea typeface="Open Sans"/>
                <a:cs typeface="Open Sans"/>
              </a:rPr>
              <a:t>How Does It Work?</a:t>
            </a:r>
            <a:br>
              <a:rPr lang="en-GB" b="1" dirty="0"/>
            </a:br>
            <a:r>
              <a:rPr lang="en-GB" dirty="0">
                <a:latin typeface="Open Sans"/>
                <a:ea typeface="Open Sans"/>
                <a:cs typeface="Open Sans"/>
              </a:rPr>
              <a:t> Criminal gangs recruit young people — often teenagers — to transport drugs or money. They may offer gifts, money, or even protection to gain their trust. But once someone is involved, it’s very hard to get out. The gangs use threats, violence, and manipulation to keep control.</a:t>
            </a:r>
          </a:p>
          <a:p>
            <a:pPr>
              <a:lnSpc>
                <a:spcPct val="120000"/>
              </a:lnSpc>
              <a:buNone/>
            </a:pPr>
            <a:r>
              <a:rPr lang="en-GB" b="1" dirty="0">
                <a:latin typeface="Open Sans"/>
                <a:ea typeface="Open Sans"/>
                <a:cs typeface="Open Sans"/>
              </a:rPr>
              <a:t>Who Is Most at Risk?</a:t>
            </a:r>
            <a:br>
              <a:rPr lang="en-GB" b="1" dirty="0"/>
            </a:br>
            <a:r>
              <a:rPr lang="en-GB" dirty="0">
                <a:latin typeface="Open Sans"/>
                <a:ea typeface="Open Sans"/>
                <a:cs typeface="Open Sans"/>
              </a:rPr>
              <a:t> Anyone can be targeted, but children who are struggling at school, feeling isolated, or spending a lot of time unsupervised are especially vulnerable. Social media and gaming apps are sometimes used to contact young people secretly.</a:t>
            </a:r>
          </a:p>
          <a:p>
            <a:pPr>
              <a:buNone/>
            </a:pPr>
            <a:endParaRPr lang="en-GB" dirty="0">
              <a:latin typeface="Open Sans"/>
              <a:ea typeface="Open Sans"/>
              <a:cs typeface="Open Sans"/>
            </a:endParaRPr>
          </a:p>
        </p:txBody>
      </p:sp>
    </p:spTree>
    <p:extLst>
      <p:ext uri="{BB962C8B-B14F-4D97-AF65-F5344CB8AC3E}">
        <p14:creationId xmlns:p14="http://schemas.microsoft.com/office/powerpoint/2010/main" val="125222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1B4E5501-7CE5-6EC5-C52F-77C6784DB4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374F4B-A06C-B00F-672C-4B6C2A81D39B}"/>
              </a:ext>
            </a:extLst>
          </p:cNvPr>
          <p:cNvSpPr>
            <a:spLocks noGrp="1"/>
          </p:cNvSpPr>
          <p:nvPr>
            <p:ph idx="1"/>
          </p:nvPr>
        </p:nvSpPr>
        <p:spPr>
          <a:xfrm>
            <a:off x="246296" y="1088020"/>
            <a:ext cx="11470082" cy="5071160"/>
          </a:xfrm>
        </p:spPr>
        <p:txBody>
          <a:bodyPr vert="horz" lIns="91440" tIns="45720" rIns="91440" bIns="45720" rtlCol="0" anchor="t">
            <a:normAutofit fontScale="47500" lnSpcReduction="20000"/>
          </a:bodyPr>
          <a:lstStyle/>
          <a:p>
            <a:pPr>
              <a:lnSpc>
                <a:spcPct val="120000"/>
              </a:lnSpc>
              <a:buNone/>
            </a:pPr>
            <a:r>
              <a:rPr lang="en-GB" sz="3300" b="1" dirty="0">
                <a:latin typeface="Open Sans"/>
                <a:ea typeface="Open Sans"/>
                <a:cs typeface="Open Sans"/>
              </a:rPr>
              <a:t>If someone you know:</a:t>
            </a:r>
            <a:endParaRPr lang="en-GB" sz="3300" dirty="0">
              <a:latin typeface="Open Sans"/>
              <a:ea typeface="Open Sans"/>
              <a:cs typeface="Open Sans"/>
            </a:endParaRPr>
          </a:p>
          <a:p>
            <a:pPr>
              <a:lnSpc>
                <a:spcPct val="120000"/>
              </a:lnSpc>
              <a:buFont typeface="Arial"/>
              <a:buChar char="•"/>
            </a:pPr>
            <a:r>
              <a:rPr lang="en-GB" sz="3300" dirty="0"/>
              <a:t>Suddenly has new clothes, money or phones they can't explain</a:t>
            </a:r>
          </a:p>
          <a:p>
            <a:pPr>
              <a:lnSpc>
                <a:spcPct val="120000"/>
              </a:lnSpc>
              <a:buFont typeface="Arial"/>
              <a:buChar char="•"/>
            </a:pPr>
            <a:r>
              <a:rPr lang="en-GB" sz="3300" dirty="0"/>
              <a:t>Goes missing or is away from school a lot</a:t>
            </a:r>
          </a:p>
          <a:p>
            <a:pPr>
              <a:lnSpc>
                <a:spcPct val="120000"/>
              </a:lnSpc>
              <a:buFont typeface="Arial"/>
              <a:buChar char="•"/>
            </a:pPr>
            <a:r>
              <a:rPr lang="en-GB" sz="3300" dirty="0"/>
              <a:t>Changes their behaviour, becoming anxious or secretive</a:t>
            </a:r>
          </a:p>
          <a:p>
            <a:pPr>
              <a:lnSpc>
                <a:spcPct val="120000"/>
              </a:lnSpc>
              <a:buFont typeface="Arial"/>
              <a:buChar char="•"/>
            </a:pPr>
            <a:r>
              <a:rPr lang="en-GB" sz="3300" dirty="0"/>
              <a:t>Has unexplained injuries</a:t>
            </a:r>
          </a:p>
          <a:p>
            <a:pPr marL="0" indent="0">
              <a:lnSpc>
                <a:spcPct val="120000"/>
              </a:lnSpc>
              <a:buNone/>
            </a:pPr>
            <a:r>
              <a:rPr lang="en-GB" sz="3300" dirty="0"/>
              <a:t>these could be signs they’re being exploited.</a:t>
            </a:r>
          </a:p>
          <a:p>
            <a:pPr>
              <a:lnSpc>
                <a:spcPct val="120000"/>
              </a:lnSpc>
              <a:buNone/>
            </a:pPr>
            <a:r>
              <a:rPr lang="en-GB" sz="3300" b="1" dirty="0"/>
              <a:t>Ravi, a Year 9 student, says:</a:t>
            </a:r>
            <a:br>
              <a:rPr lang="en-GB" sz="3300" b="1" dirty="0"/>
            </a:br>
            <a:r>
              <a:rPr lang="en-GB" sz="3300" b="1" dirty="0"/>
              <a:t> </a:t>
            </a:r>
            <a:r>
              <a:rPr lang="en-GB" sz="3300" i="1" dirty="0"/>
              <a:t>"I didn’t realise how easily someone my age could get caught up in something so dangerous. We all need to be aware and look out for each other."</a:t>
            </a:r>
            <a:endParaRPr lang="en-GB" sz="3300" dirty="0"/>
          </a:p>
          <a:p>
            <a:pPr>
              <a:lnSpc>
                <a:spcPct val="120000"/>
              </a:lnSpc>
              <a:buNone/>
            </a:pPr>
            <a:r>
              <a:rPr lang="en-GB" sz="3300" b="1" dirty="0">
                <a:latin typeface="Open Sans"/>
                <a:ea typeface="Open Sans"/>
                <a:cs typeface="Open Sans"/>
              </a:rPr>
              <a:t>How to Get Help</a:t>
            </a:r>
            <a:br>
              <a:rPr lang="en-GB" sz="3300" b="1" dirty="0"/>
            </a:br>
            <a:r>
              <a:rPr lang="en-GB" sz="3300" dirty="0">
                <a:latin typeface="Open Sans"/>
                <a:ea typeface="Open Sans"/>
                <a:cs typeface="Open Sans"/>
              </a:rPr>
              <a:t> If you're worried about yourself or someone else, speak to a trusted adult — like a teacher, parent, or school counsellor. You can also contact organisations like Childline or Fearless.org, which allow you to report concerns anonymously.</a:t>
            </a:r>
          </a:p>
          <a:p>
            <a:pPr>
              <a:lnSpc>
                <a:spcPct val="120000"/>
              </a:lnSpc>
              <a:buNone/>
            </a:pPr>
            <a:r>
              <a:rPr lang="en-GB" sz="3300" b="1" dirty="0">
                <a:latin typeface="Open Sans"/>
                <a:ea typeface="Open Sans"/>
                <a:cs typeface="Open Sans"/>
              </a:rPr>
              <a:t>Stay Aware. Stay Safe.</a:t>
            </a:r>
            <a:br>
              <a:rPr lang="en-GB" sz="3300" b="1" dirty="0"/>
            </a:br>
            <a:r>
              <a:rPr lang="en-GB" sz="3300" dirty="0">
                <a:latin typeface="Open Sans"/>
                <a:ea typeface="Open Sans"/>
                <a:cs typeface="Open Sans"/>
              </a:rPr>
              <a:t> County Lines is real, and it’s dangerous — but by staying informed and speaking up, we can help protect ourselves and each other. Don’t keep quiet. Help break the line.</a:t>
            </a:r>
          </a:p>
          <a:p>
            <a:pPr marL="0" indent="0">
              <a:buNone/>
            </a:pPr>
            <a:endParaRPr lang="en-GB" dirty="0"/>
          </a:p>
        </p:txBody>
      </p:sp>
      <p:sp>
        <p:nvSpPr>
          <p:cNvPr id="5" name="Title 1">
            <a:extLst>
              <a:ext uri="{FF2B5EF4-FFF2-40B4-BE49-F238E27FC236}">
                <a16:creationId xmlns:a16="http://schemas.microsoft.com/office/drawing/2014/main" id="{72FA1798-1D68-BB4D-B082-6213B12FB463}"/>
              </a:ext>
            </a:extLst>
          </p:cNvPr>
          <p:cNvSpPr>
            <a:spLocks noGrp="1"/>
          </p:cNvSpPr>
          <p:nvPr>
            <p:ph type="title"/>
          </p:nvPr>
        </p:nvSpPr>
        <p:spPr>
          <a:xfrm>
            <a:off x="246063" y="206375"/>
            <a:ext cx="8180387" cy="819150"/>
          </a:xfrm>
        </p:spPr>
        <p:txBody>
          <a:bodyPr/>
          <a:lstStyle/>
          <a:p>
            <a:r>
              <a:rPr lang="en-GB" dirty="0"/>
              <a:t>Model response pt 2</a:t>
            </a:r>
          </a:p>
        </p:txBody>
      </p:sp>
    </p:spTree>
    <p:extLst>
      <p:ext uri="{BB962C8B-B14F-4D97-AF65-F5344CB8AC3E}">
        <p14:creationId xmlns:p14="http://schemas.microsoft.com/office/powerpoint/2010/main" val="3503545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B9046F9E6A1948AAED0DE7929063DA" ma:contentTypeVersion="19" ma:contentTypeDescription="Create a new document." ma:contentTypeScope="" ma:versionID="8a87020a4283d69254d0d6203cbf30cc">
  <xsd:schema xmlns:xsd="http://www.w3.org/2001/XMLSchema" xmlns:xs="http://www.w3.org/2001/XMLSchema" xmlns:p="http://schemas.microsoft.com/office/2006/metadata/properties" xmlns:ns2="87975479-20cf-4e88-ade4-edcc58deadef" xmlns:ns3="17a90365-d75f-4447-904c-f597f71a8a7d" targetNamespace="http://schemas.microsoft.com/office/2006/metadata/properties" ma:root="true" ma:fieldsID="508650e8b06829b1e0542ee76cd496e9" ns2:_="" ns3:_="">
    <xsd:import namespace="87975479-20cf-4e88-ade4-edcc58deadef"/>
    <xsd:import namespace="17a90365-d75f-4447-904c-f597f71a8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75479-20cf-4e88-ade4-edcc58dea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a90365-d75f-4447-904c-f597f71a8a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1da03e-1713-44f3-b7de-7be9b280ea18}" ma:internalName="TaxCatchAll" ma:showField="CatchAllData" ma:web="17a90365-d75f-4447-904c-f597f71a8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7a90365-d75f-4447-904c-f597f71a8a7d" xsi:nil="true"/>
    <lcf76f155ced4ddcb4097134ff3c332f xmlns="87975479-20cf-4e88-ade4-edcc58deade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D7338A-5629-417B-A6BF-6C63DC0694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975479-20cf-4e88-ade4-edcc58deadef"/>
    <ds:schemaRef ds:uri="17a90365-d75f-4447-904c-f597f71a8a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A9275D-359F-4099-900E-DD94489F5CE6}">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17a90365-d75f-4447-904c-f597f71a8a7d"/>
    <ds:schemaRef ds:uri="87975479-20cf-4e88-ade4-edcc58deadef"/>
  </ds:schemaRefs>
</ds:datastoreItem>
</file>

<file path=customXml/itemProps3.xml><?xml version="1.0" encoding="utf-8"?>
<ds:datastoreItem xmlns:ds="http://schemas.openxmlformats.org/officeDocument/2006/customXml" ds:itemID="{F6D0B95D-46BD-4E78-8EDF-41FD96A2EE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1235</TotalTime>
  <Words>1110</Words>
  <Application>Microsoft Office PowerPoint</Application>
  <PresentationFormat>Widescreen</PresentationFormat>
  <Paragraphs>78</Paragraphs>
  <Slides>19</Slides>
  <Notes>6</Notes>
  <HiddenSlides>0</HiddenSlides>
  <MMClips>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Aptos</vt:lpstr>
      <vt:lpstr>Aptos Display</vt:lpstr>
      <vt:lpstr>Arial</vt:lpstr>
      <vt:lpstr>Calibri</vt:lpstr>
      <vt:lpstr>Calibri Light</vt:lpstr>
      <vt:lpstr>Cambria</vt:lpstr>
      <vt:lpstr>Century Gothic</vt:lpstr>
      <vt:lpstr>cnetury gothic</vt:lpstr>
      <vt:lpstr>Open Sans</vt:lpstr>
      <vt:lpstr>Symbol</vt:lpstr>
      <vt:lpstr>Office Theme</vt:lpstr>
      <vt:lpstr>1_Office Theme</vt:lpstr>
      <vt:lpstr> Recap: How do these posters link to Erik's situation?</vt:lpstr>
      <vt:lpstr>PowerPoint Presentation</vt:lpstr>
      <vt:lpstr>PowerPoint Presentation</vt:lpstr>
      <vt:lpstr>Do Now – Label the persuasive techniques in these posters and explain their effect.</vt:lpstr>
      <vt:lpstr>Watch it</vt:lpstr>
      <vt:lpstr>Write an article</vt:lpstr>
      <vt:lpstr>PowerPoint Presentation</vt:lpstr>
      <vt:lpstr>Model response</vt:lpstr>
      <vt:lpstr>Model response pt 2</vt:lpstr>
      <vt:lpstr> Draw a poster </vt:lpstr>
      <vt:lpstr>Design a leaflet with warning Signs for parents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What does the phrase ‘crossing the line’ mean to you?  What ideas can you take from the front cover? Consider colours, images and the text</dc:title>
  <dc:creator>Nicola Taylor</dc:creator>
  <cp:lastModifiedBy>Tia Fisher</cp:lastModifiedBy>
  <cp:revision>203</cp:revision>
  <dcterms:created xsi:type="dcterms:W3CDTF">2024-04-09T09:17:21Z</dcterms:created>
  <dcterms:modified xsi:type="dcterms:W3CDTF">2025-07-20T20:15:38Z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0x0101009BB9046F9E6A1948AAED0DE7929063DA</vt:lpwstr>
  </property>
  <property fmtid="{D5CDD505-2E9C-101B-9397-08002B2CF9AE}" pid="3" name="MediaServiceImageTags">
    <vt:lpwstr/>
  </property>
</Properties>
</file>