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4"/>
  </p:sldMasterIdLst>
  <p:notesMasterIdLst>
    <p:notesMasterId r:id="rId13"/>
  </p:notesMasterIdLst>
  <p:sldIdLst>
    <p:sldId id="285" r:id="rId5"/>
    <p:sldId id="322" r:id="rId6"/>
    <p:sldId id="259" r:id="rId7"/>
    <p:sldId id="295" r:id="rId8"/>
    <p:sldId id="321" r:id="rId9"/>
    <p:sldId id="260" r:id="rId10"/>
    <p:sldId id="323" r:id="rId11"/>
    <p:sldId id="29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3D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8C4764-4E54-401C-8A71-29E73A7C8FA3}" v="12" dt="2025-07-20T16:00:54.8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2" autoAdjust="0"/>
    <p:restoredTop sz="87731" autoAdjust="0"/>
  </p:normalViewPr>
  <p:slideViewPr>
    <p:cSldViewPr snapToGrid="0">
      <p:cViewPr varScale="1">
        <p:scale>
          <a:sx n="46" d="100"/>
          <a:sy n="46" d="100"/>
        </p:scale>
        <p:origin x="66" y="12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y Lewis" userId="S::l.lewis@christchurchsecondary.org.uk::414a74f7-7f3d-4d48-9083-d6496a8fd312" providerId="AD" clId="Web-{74125C7D-1605-4B35-2B1D-5C4D69E19CE2}"/>
    <pc:docChg chg="modSld">
      <pc:chgData name="Lucy Lewis" userId="S::l.lewis@christchurchsecondary.org.uk::414a74f7-7f3d-4d48-9083-d6496a8fd312" providerId="AD" clId="Web-{74125C7D-1605-4B35-2B1D-5C4D69E19CE2}" dt="2025-06-16T09:13:41.322" v="32" actId="20577"/>
      <pc:docMkLst>
        <pc:docMk/>
      </pc:docMkLst>
      <pc:sldChg chg="modSp">
        <pc:chgData name="Lucy Lewis" userId="S::l.lewis@christchurchsecondary.org.uk::414a74f7-7f3d-4d48-9083-d6496a8fd312" providerId="AD" clId="Web-{74125C7D-1605-4B35-2B1D-5C4D69E19CE2}" dt="2025-06-16T09:13:41.322" v="32" actId="20577"/>
        <pc:sldMkLst>
          <pc:docMk/>
          <pc:sldMk cId="2424973091" sldId="285"/>
        </pc:sldMkLst>
        <pc:spChg chg="mod">
          <ac:chgData name="Lucy Lewis" userId="S::l.lewis@christchurchsecondary.org.uk::414a74f7-7f3d-4d48-9083-d6496a8fd312" providerId="AD" clId="Web-{74125C7D-1605-4B35-2B1D-5C4D69E19CE2}" dt="2025-06-16T09:12:53.914" v="1" actId="20577"/>
          <ac:spMkLst>
            <pc:docMk/>
            <pc:sldMk cId="2424973091" sldId="285"/>
            <ac:spMk id="4" creationId="{00000000-0000-0000-0000-000000000000}"/>
          </ac:spMkLst>
        </pc:spChg>
        <pc:spChg chg="mod">
          <ac:chgData name="Lucy Lewis" userId="S::l.lewis@christchurchsecondary.org.uk::414a74f7-7f3d-4d48-9083-d6496a8fd312" providerId="AD" clId="Web-{74125C7D-1605-4B35-2B1D-5C4D69E19CE2}" dt="2025-06-16T09:12:59.977" v="7" actId="14100"/>
          <ac:spMkLst>
            <pc:docMk/>
            <pc:sldMk cId="2424973091" sldId="285"/>
            <ac:spMk id="103" creationId="{00000000-0000-0000-0000-000000000000}"/>
          </ac:spMkLst>
        </pc:spChg>
      </pc:sldChg>
    </pc:docChg>
  </pc:docChgLst>
  <pc:docChgLst>
    <pc:chgData clId="Web-{F3109DCC-7F13-47C8-3E9C-1267C2347DBD}"/>
    <pc:docChg chg="addSld">
      <pc:chgData name="" userId="" providerId="" clId="Web-{F3109DCC-7F13-47C8-3E9C-1267C2347DBD}" dt="2025-06-25T10:00:27.267" v="0"/>
      <pc:docMkLst>
        <pc:docMk/>
      </pc:docMkLst>
      <pc:sldChg chg="new">
        <pc:chgData name="" userId="" providerId="" clId="Web-{F3109DCC-7F13-47C8-3E9C-1267C2347DBD}" dt="2025-06-25T10:00:27.267" v="0"/>
        <pc:sldMkLst>
          <pc:docMk/>
          <pc:sldMk cId="386293474" sldId="321"/>
        </pc:sldMkLst>
      </pc:sldChg>
    </pc:docChg>
  </pc:docChgLst>
  <pc:docChgLst>
    <pc:chgData name="Lucy Lewis" userId="S::l.lewis@christchurchsecondary.org.uk::414a74f7-7f3d-4d48-9083-d6496a8fd312" providerId="AD" clId="Web-{E0576FFD-B3D8-5342-70AF-77BB92E8E0BA}"/>
    <pc:docChg chg="addSld modSld">
      <pc:chgData name="Lucy Lewis" userId="S::l.lewis@christchurchsecondary.org.uk::414a74f7-7f3d-4d48-9083-d6496a8fd312" providerId="AD" clId="Web-{E0576FFD-B3D8-5342-70AF-77BB92E8E0BA}" dt="2025-06-17T10:22:20.497" v="93" actId="20577"/>
      <pc:docMkLst>
        <pc:docMk/>
      </pc:docMkLst>
      <pc:sldChg chg="addSp delSp modSp new">
        <pc:chgData name="Lucy Lewis" userId="S::l.lewis@christchurchsecondary.org.uk::414a74f7-7f3d-4d48-9083-d6496a8fd312" providerId="AD" clId="Web-{E0576FFD-B3D8-5342-70AF-77BB92E8E0BA}" dt="2025-06-17T10:22:20.497" v="93" actId="20577"/>
        <pc:sldMkLst>
          <pc:docMk/>
          <pc:sldMk cId="853894658" sldId="286"/>
        </pc:sldMkLst>
      </pc:sldChg>
    </pc:docChg>
  </pc:docChgLst>
  <pc:docChgLst>
    <pc:chgData name="Lucy Lewis" userId="S::l.lewis@christchurchsecondary.org.uk::414a74f7-7f3d-4d48-9083-d6496a8fd312" providerId="AD" clId="Web-{EEF3AFE8-B613-ED4D-765F-6986ED689F07}"/>
    <pc:docChg chg="addSld delSld modSld sldOrd">
      <pc:chgData name="Lucy Lewis" userId="S::l.lewis@christchurchsecondary.org.uk::414a74f7-7f3d-4d48-9083-d6496a8fd312" providerId="AD" clId="Web-{EEF3AFE8-B613-ED4D-765F-6986ED689F07}" dt="2025-06-24T13:49:46.885" v="254" actId="20577"/>
      <pc:docMkLst>
        <pc:docMk/>
      </pc:docMkLst>
      <pc:sldChg chg="modSp">
        <pc:chgData name="Lucy Lewis" userId="S::l.lewis@christchurchsecondary.org.uk::414a74f7-7f3d-4d48-9083-d6496a8fd312" providerId="AD" clId="Web-{EEF3AFE8-B613-ED4D-765F-6986ED689F07}" dt="2025-06-24T12:34:34.903" v="239" actId="20577"/>
        <pc:sldMkLst>
          <pc:docMk/>
          <pc:sldMk cId="1161549328" sldId="256"/>
        </pc:sldMkLst>
      </pc:sldChg>
      <pc:sldChg chg="modSp">
        <pc:chgData name="Lucy Lewis" userId="S::l.lewis@christchurchsecondary.org.uk::414a74f7-7f3d-4d48-9083-d6496a8fd312" providerId="AD" clId="Web-{EEF3AFE8-B613-ED4D-765F-6986ED689F07}" dt="2025-06-24T08:54:35.815" v="130" actId="20577"/>
        <pc:sldMkLst>
          <pc:docMk/>
          <pc:sldMk cId="2880831732" sldId="259"/>
        </pc:sldMkLst>
        <pc:spChg chg="mod">
          <ac:chgData name="Lucy Lewis" userId="S::l.lewis@christchurchsecondary.org.uk::414a74f7-7f3d-4d48-9083-d6496a8fd312" providerId="AD" clId="Web-{EEF3AFE8-B613-ED4D-765F-6986ED689F07}" dt="2025-06-24T08:54:35.815" v="130" actId="20577"/>
          <ac:spMkLst>
            <pc:docMk/>
            <pc:sldMk cId="2880831732" sldId="259"/>
            <ac:spMk id="3" creationId="{00000000-0000-0000-0000-000000000000}"/>
          </ac:spMkLst>
        </pc:spChg>
      </pc:sldChg>
      <pc:sldChg chg="addSp delSp modSp">
        <pc:chgData name="Lucy Lewis" userId="S::l.lewis@christchurchsecondary.org.uk::414a74f7-7f3d-4d48-9083-d6496a8fd312" providerId="AD" clId="Web-{EEF3AFE8-B613-ED4D-765F-6986ED689F07}" dt="2025-06-24T12:03:49.474" v="168" actId="14100"/>
        <pc:sldMkLst>
          <pc:docMk/>
          <pc:sldMk cId="2424973091" sldId="285"/>
        </pc:sldMkLst>
        <pc:picChg chg="add mod">
          <ac:chgData name="Lucy Lewis" userId="S::l.lewis@christchurchsecondary.org.uk::414a74f7-7f3d-4d48-9083-d6496a8fd312" providerId="AD" clId="Web-{EEF3AFE8-B613-ED4D-765F-6986ED689F07}" dt="2025-06-23T14:09:34.464" v="10" actId="1076"/>
          <ac:picMkLst>
            <pc:docMk/>
            <pc:sldMk cId="2424973091" sldId="285"/>
            <ac:picMk id="8" creationId="{834ADB1B-6A34-235B-764B-3063696D4B5C}"/>
          </ac:picMkLst>
        </pc:picChg>
      </pc:sldChg>
      <pc:sldChg chg="modSp">
        <pc:chgData name="Lucy Lewis" userId="S::l.lewis@christchurchsecondary.org.uk::414a74f7-7f3d-4d48-9083-d6496a8fd312" providerId="AD" clId="Web-{EEF3AFE8-B613-ED4D-765F-6986ED689F07}" dt="2025-06-24T12:46:40.848" v="241" actId="20577"/>
        <pc:sldMkLst>
          <pc:docMk/>
          <pc:sldMk cId="723256938" sldId="287"/>
        </pc:sldMkLst>
        <pc:spChg chg="mod">
          <ac:chgData name="Lucy Lewis" userId="S::l.lewis@christchurchsecondary.org.uk::414a74f7-7f3d-4d48-9083-d6496a8fd312" providerId="AD" clId="Web-{EEF3AFE8-B613-ED4D-765F-6986ED689F07}" dt="2025-06-24T12:46:40.848" v="241" actId="20577"/>
          <ac:spMkLst>
            <pc:docMk/>
            <pc:sldMk cId="723256938" sldId="287"/>
            <ac:spMk id="950" creationId="{00000000-0000-0000-0000-000000000000}"/>
          </ac:spMkLst>
        </pc:spChg>
      </pc:sldChg>
      <pc:sldChg chg="del">
        <pc:chgData name="Lucy Lewis" userId="S::l.lewis@christchurchsecondary.org.uk::414a74f7-7f3d-4d48-9083-d6496a8fd312" providerId="AD" clId="Web-{EEF3AFE8-B613-ED4D-765F-6986ED689F07}" dt="2025-06-24T12:55:30.349" v="242"/>
        <pc:sldMkLst>
          <pc:docMk/>
          <pc:sldMk cId="3684788167" sldId="288"/>
        </pc:sldMkLst>
      </pc:sldChg>
      <pc:sldChg chg="add">
        <pc:chgData name="Lucy Lewis" userId="S::l.lewis@christchurchsecondary.org.uk::414a74f7-7f3d-4d48-9083-d6496a8fd312" providerId="AD" clId="Web-{EEF3AFE8-B613-ED4D-765F-6986ED689F07}" dt="2025-06-23T13:50:28.893" v="0"/>
        <pc:sldMkLst>
          <pc:docMk/>
          <pc:sldMk cId="2654814636" sldId="291"/>
        </pc:sldMkLst>
      </pc:sldChg>
      <pc:sldChg chg="addSp delSp modSp new mod ord setBg">
        <pc:chgData name="Lucy Lewis" userId="S::l.lewis@christchurchsecondary.org.uk::414a74f7-7f3d-4d48-9083-d6496a8fd312" providerId="AD" clId="Web-{EEF3AFE8-B613-ED4D-765F-6986ED689F07}" dt="2025-06-24T08:50:59.730" v="99" actId="14100"/>
        <pc:sldMkLst>
          <pc:docMk/>
          <pc:sldMk cId="463540883" sldId="292"/>
        </pc:sldMkLst>
        <pc:spChg chg="mod">
          <ac:chgData name="Lucy Lewis" userId="S::l.lewis@christchurchsecondary.org.uk::414a74f7-7f3d-4d48-9083-d6496a8fd312" providerId="AD" clId="Web-{EEF3AFE8-B613-ED4D-765F-6986ED689F07}" dt="2025-06-24T08:44:01.482" v="73" actId="20577"/>
          <ac:spMkLst>
            <pc:docMk/>
            <pc:sldMk cId="463540883" sldId="292"/>
            <ac:spMk id="2" creationId="{7F3EF1E3-9684-CE47-0E73-A4E036C56FD3}"/>
          </ac:spMkLst>
        </pc:spChg>
        <pc:spChg chg="add mod">
          <ac:chgData name="Lucy Lewis" userId="S::l.lewis@christchurchsecondary.org.uk::414a74f7-7f3d-4d48-9083-d6496a8fd312" providerId="AD" clId="Web-{EEF3AFE8-B613-ED4D-765F-6986ED689F07}" dt="2025-06-24T08:44:19.186" v="75" actId="20577"/>
          <ac:spMkLst>
            <pc:docMk/>
            <pc:sldMk cId="463540883" sldId="292"/>
            <ac:spMk id="8" creationId="{CE438D2F-B58C-21E1-39A9-24D370047894}"/>
          </ac:spMkLst>
        </pc:spChg>
        <pc:picChg chg="add mod">
          <ac:chgData name="Lucy Lewis" userId="S::l.lewis@christchurchsecondary.org.uk::414a74f7-7f3d-4d48-9083-d6496a8fd312" providerId="AD" clId="Web-{EEF3AFE8-B613-ED4D-765F-6986ED689F07}" dt="2025-06-24T08:50:59.730" v="99" actId="14100"/>
          <ac:picMkLst>
            <pc:docMk/>
            <pc:sldMk cId="463540883" sldId="292"/>
            <ac:picMk id="10" creationId="{36772699-D8D2-C183-2C81-2D97500DB2FE}"/>
          </ac:picMkLst>
        </pc:picChg>
      </pc:sldChg>
      <pc:sldChg chg="addSp delSp modSp new mod setBg">
        <pc:chgData name="Lucy Lewis" userId="S::l.lewis@christchurchsecondary.org.uk::414a74f7-7f3d-4d48-9083-d6496a8fd312" providerId="AD" clId="Web-{EEF3AFE8-B613-ED4D-765F-6986ED689F07}" dt="2025-06-24T08:46:16.096" v="91"/>
        <pc:sldMkLst>
          <pc:docMk/>
          <pc:sldMk cId="787499444" sldId="293"/>
        </pc:sldMkLst>
      </pc:sldChg>
      <pc:sldChg chg="modSp add mod replId setBg">
        <pc:chgData name="Lucy Lewis" userId="S::l.lewis@christchurchsecondary.org.uk::414a74f7-7f3d-4d48-9083-d6496a8fd312" providerId="AD" clId="Web-{EEF3AFE8-B613-ED4D-765F-6986ED689F07}" dt="2025-06-24T08:46:07.611" v="90"/>
        <pc:sldMkLst>
          <pc:docMk/>
          <pc:sldMk cId="3132752951" sldId="294"/>
        </pc:sldMkLst>
      </pc:sldChg>
      <pc:sldChg chg="modSp new">
        <pc:chgData name="Lucy Lewis" userId="S::l.lewis@christchurchsecondary.org.uk::414a74f7-7f3d-4d48-9083-d6496a8fd312" providerId="AD" clId="Web-{EEF3AFE8-B613-ED4D-765F-6986ED689F07}" dt="2025-06-24T12:33:50.605" v="201" actId="20577"/>
        <pc:sldMkLst>
          <pc:docMk/>
          <pc:sldMk cId="603600092" sldId="295"/>
        </pc:sldMkLst>
        <pc:spChg chg="mod">
          <ac:chgData name="Lucy Lewis" userId="S::l.lewis@christchurchsecondary.org.uk::414a74f7-7f3d-4d48-9083-d6496a8fd312" providerId="AD" clId="Web-{EEF3AFE8-B613-ED4D-765F-6986ED689F07}" dt="2025-06-24T12:33:50.605" v="201" actId="20577"/>
          <ac:spMkLst>
            <pc:docMk/>
            <pc:sldMk cId="603600092" sldId="295"/>
            <ac:spMk id="3" creationId="{F8D89E2C-56A6-0523-C5F0-3323106F2B18}"/>
          </ac:spMkLst>
        </pc:spChg>
      </pc:sldChg>
      <pc:sldChg chg="add">
        <pc:chgData name="Lucy Lewis" userId="S::l.lewis@christchurchsecondary.org.uk::414a74f7-7f3d-4d48-9083-d6496a8fd312" providerId="AD" clId="Web-{EEF3AFE8-B613-ED4D-765F-6986ED689F07}" dt="2025-06-24T12:34:48.873" v="240"/>
        <pc:sldMkLst>
          <pc:docMk/>
          <pc:sldMk cId="3819810780" sldId="319"/>
        </pc:sldMkLst>
      </pc:sldChg>
      <pc:sldChg chg="modSp new">
        <pc:chgData name="Lucy Lewis" userId="S::l.lewis@christchurchsecondary.org.uk::414a74f7-7f3d-4d48-9083-d6496a8fd312" providerId="AD" clId="Web-{EEF3AFE8-B613-ED4D-765F-6986ED689F07}" dt="2025-06-24T13:49:46.885" v="254" actId="20577"/>
        <pc:sldMkLst>
          <pc:docMk/>
          <pc:sldMk cId="721244586" sldId="320"/>
        </pc:sldMkLst>
      </pc:sldChg>
      <pc:sldMasterChg chg="addSldLayout">
        <pc:chgData name="Lucy Lewis" userId="S::l.lewis@christchurchsecondary.org.uk::414a74f7-7f3d-4d48-9083-d6496a8fd312" providerId="AD" clId="Web-{EEF3AFE8-B613-ED4D-765F-6986ED689F07}" dt="2025-06-24T12:34:48.873" v="240"/>
        <pc:sldMasterMkLst>
          <pc:docMk/>
          <pc:sldMasterMk cId="3134029511" sldId="2147483660"/>
        </pc:sldMasterMkLst>
        <pc:sldLayoutChg chg="add">
          <pc:chgData name="Lucy Lewis" userId="S::l.lewis@christchurchsecondary.org.uk::414a74f7-7f3d-4d48-9083-d6496a8fd312" providerId="AD" clId="Web-{EEF3AFE8-B613-ED4D-765F-6986ED689F07}" dt="2025-06-24T12:34:48.873" v="240"/>
          <pc:sldLayoutMkLst>
            <pc:docMk/>
            <pc:sldMasterMk cId="3134029511" sldId="2147483660"/>
            <pc:sldLayoutMk cId="871241963" sldId="2147483696"/>
          </pc:sldLayoutMkLst>
        </pc:sldLayoutChg>
      </pc:sldMasterChg>
    </pc:docChg>
  </pc:docChgLst>
  <pc:docChgLst>
    <pc:chgData name="Tia Fisher" userId="608e0651b5ea7ce6" providerId="LiveId" clId="{FE8C4764-4E54-401C-8A71-29E73A7C8FA3}"/>
    <pc:docChg chg="undo custSel addSld delSld modSld sldOrd">
      <pc:chgData name="Tia Fisher" userId="608e0651b5ea7ce6" providerId="LiveId" clId="{FE8C4764-4E54-401C-8A71-29E73A7C8FA3}" dt="2025-07-20T16:02:19.765" v="1040" actId="47"/>
      <pc:docMkLst>
        <pc:docMk/>
      </pc:docMkLst>
      <pc:sldChg chg="modSp mod ord">
        <pc:chgData name="Tia Fisher" userId="608e0651b5ea7ce6" providerId="LiveId" clId="{FE8C4764-4E54-401C-8A71-29E73A7C8FA3}" dt="2025-07-20T11:56:21.139" v="1032"/>
        <pc:sldMkLst>
          <pc:docMk/>
          <pc:sldMk cId="4005339435" sldId="260"/>
        </pc:sldMkLst>
        <pc:spChg chg="mod">
          <ac:chgData name="Tia Fisher" userId="608e0651b5ea7ce6" providerId="LiveId" clId="{FE8C4764-4E54-401C-8A71-29E73A7C8FA3}" dt="2025-07-20T11:50:04.735" v="995" actId="113"/>
          <ac:spMkLst>
            <pc:docMk/>
            <pc:sldMk cId="4005339435" sldId="260"/>
            <ac:spMk id="2" creationId="{5C81BE35-F298-C23D-5117-2B98D5A021AF}"/>
          </ac:spMkLst>
        </pc:spChg>
        <pc:spChg chg="mod">
          <ac:chgData name="Tia Fisher" userId="608e0651b5ea7ce6" providerId="LiveId" clId="{FE8C4764-4E54-401C-8A71-29E73A7C8FA3}" dt="2025-07-20T11:44:14.247" v="833" actId="20577"/>
          <ac:spMkLst>
            <pc:docMk/>
            <pc:sldMk cId="4005339435" sldId="260"/>
            <ac:spMk id="3" creationId="{C620780E-A7D9-D746-885A-95B0892E0EEA}"/>
          </ac:spMkLst>
        </pc:spChg>
      </pc:sldChg>
      <pc:sldChg chg="delSp modSp mod">
        <pc:chgData name="Tia Fisher" userId="608e0651b5ea7ce6" providerId="LiveId" clId="{FE8C4764-4E54-401C-8A71-29E73A7C8FA3}" dt="2025-07-20T11:12:01.582" v="210" actId="14100"/>
        <pc:sldMkLst>
          <pc:docMk/>
          <pc:sldMk cId="2424973091" sldId="285"/>
        </pc:sldMkLst>
        <pc:spChg chg="del mod">
          <ac:chgData name="Tia Fisher" userId="608e0651b5ea7ce6" providerId="LiveId" clId="{FE8C4764-4E54-401C-8A71-29E73A7C8FA3}" dt="2025-07-20T11:09:11.979" v="8" actId="478"/>
          <ac:spMkLst>
            <pc:docMk/>
            <pc:sldMk cId="2424973091" sldId="285"/>
            <ac:spMk id="2" creationId="{F3B64017-1B1F-A289-BB53-3A9496CAB1EB}"/>
          </ac:spMkLst>
        </pc:spChg>
        <pc:spChg chg="mod">
          <ac:chgData name="Tia Fisher" userId="608e0651b5ea7ce6" providerId="LiveId" clId="{FE8C4764-4E54-401C-8A71-29E73A7C8FA3}" dt="2025-07-20T11:11:48.949" v="208" actId="20577"/>
          <ac:spMkLst>
            <pc:docMk/>
            <pc:sldMk cId="2424973091" sldId="285"/>
            <ac:spMk id="3" creationId="{4C028647-F818-0EC9-0E18-05F5DE59783A}"/>
          </ac:spMkLst>
        </pc:spChg>
        <pc:spChg chg="mod">
          <ac:chgData name="Tia Fisher" userId="608e0651b5ea7ce6" providerId="LiveId" clId="{FE8C4764-4E54-401C-8A71-29E73A7C8FA3}" dt="2025-07-20T11:11:41.287" v="198" actId="20577"/>
          <ac:spMkLst>
            <pc:docMk/>
            <pc:sldMk cId="2424973091" sldId="285"/>
            <ac:spMk id="4" creationId="{00000000-0000-0000-0000-000000000000}"/>
          </ac:spMkLst>
        </pc:spChg>
        <pc:spChg chg="del">
          <ac:chgData name="Tia Fisher" userId="608e0651b5ea7ce6" providerId="LiveId" clId="{FE8C4764-4E54-401C-8A71-29E73A7C8FA3}" dt="2025-07-20T11:11:15.849" v="160" actId="478"/>
          <ac:spMkLst>
            <pc:docMk/>
            <pc:sldMk cId="2424973091" sldId="285"/>
            <ac:spMk id="6" creationId="{9FA98ED3-AEB6-7386-9339-99A30F025076}"/>
          </ac:spMkLst>
        </pc:spChg>
        <pc:spChg chg="mod">
          <ac:chgData name="Tia Fisher" userId="608e0651b5ea7ce6" providerId="LiveId" clId="{FE8C4764-4E54-401C-8A71-29E73A7C8FA3}" dt="2025-07-20T11:12:01.582" v="210" actId="14100"/>
          <ac:spMkLst>
            <pc:docMk/>
            <pc:sldMk cId="2424973091" sldId="285"/>
            <ac:spMk id="103" creationId="{00000000-0000-0000-0000-000000000000}"/>
          </ac:spMkLst>
        </pc:spChg>
      </pc:sldChg>
      <pc:sldChg chg="add del setBg">
        <pc:chgData name="Tia Fisher" userId="608e0651b5ea7ce6" providerId="LiveId" clId="{FE8C4764-4E54-401C-8A71-29E73A7C8FA3}" dt="2025-07-20T16:00:54.896" v="1036"/>
        <pc:sldMkLst>
          <pc:docMk/>
          <pc:sldMk cId="2581948302" sldId="286"/>
        </pc:sldMkLst>
      </pc:sldChg>
      <pc:sldChg chg="modSp del mod">
        <pc:chgData name="Tia Fisher" userId="608e0651b5ea7ce6" providerId="LiveId" clId="{FE8C4764-4E54-401C-8A71-29E73A7C8FA3}" dt="2025-07-20T16:02:16.890" v="1038" actId="47"/>
        <pc:sldMkLst>
          <pc:docMk/>
          <pc:sldMk cId="723256938" sldId="287"/>
        </pc:sldMkLst>
        <pc:spChg chg="mod">
          <ac:chgData name="Tia Fisher" userId="608e0651b5ea7ce6" providerId="LiveId" clId="{FE8C4764-4E54-401C-8A71-29E73A7C8FA3}" dt="2025-07-20T11:49:55.249" v="994" actId="113"/>
          <ac:spMkLst>
            <pc:docMk/>
            <pc:sldMk cId="723256938" sldId="287"/>
            <ac:spMk id="950" creationId="{00000000-0000-0000-0000-000000000000}"/>
          </ac:spMkLst>
        </pc:spChg>
      </pc:sldChg>
      <pc:sldChg chg="modSp del mod">
        <pc:chgData name="Tia Fisher" userId="608e0651b5ea7ce6" providerId="LiveId" clId="{FE8C4764-4E54-401C-8A71-29E73A7C8FA3}" dt="2025-07-20T15:52:43.807" v="1033" actId="47"/>
        <pc:sldMkLst>
          <pc:docMk/>
          <pc:sldMk cId="3684788167" sldId="288"/>
        </pc:sldMkLst>
        <pc:spChg chg="mod">
          <ac:chgData name="Tia Fisher" userId="608e0651b5ea7ce6" providerId="LiveId" clId="{FE8C4764-4E54-401C-8A71-29E73A7C8FA3}" dt="2025-07-20T11:51:20.406" v="1017" actId="20577"/>
          <ac:spMkLst>
            <pc:docMk/>
            <pc:sldMk cId="3684788167" sldId="288"/>
            <ac:spMk id="952" creationId="{DC36EC6E-F772-EBF7-FAB7-AA3DE64D1046}"/>
          </ac:spMkLst>
        </pc:spChg>
      </pc:sldChg>
      <pc:sldChg chg="delSp mod">
        <pc:chgData name="Tia Fisher" userId="608e0651b5ea7ce6" providerId="LiveId" clId="{FE8C4764-4E54-401C-8A71-29E73A7C8FA3}" dt="2025-07-20T11:51:50.602" v="1018" actId="478"/>
        <pc:sldMkLst>
          <pc:docMk/>
          <pc:sldMk cId="463540883" sldId="292"/>
        </pc:sldMkLst>
        <pc:spChg chg="del">
          <ac:chgData name="Tia Fisher" userId="608e0651b5ea7ce6" providerId="LiveId" clId="{FE8C4764-4E54-401C-8A71-29E73A7C8FA3}" dt="2025-07-20T11:51:50.602" v="1018" actId="478"/>
          <ac:spMkLst>
            <pc:docMk/>
            <pc:sldMk cId="463540883" sldId="292"/>
            <ac:spMk id="4" creationId="{F13B0BC8-615E-FD22-5FCD-7963AB9545B6}"/>
          </ac:spMkLst>
        </pc:spChg>
      </pc:sldChg>
      <pc:sldChg chg="delSp modSp mod">
        <pc:chgData name="Tia Fisher" userId="608e0651b5ea7ce6" providerId="LiveId" clId="{FE8C4764-4E54-401C-8A71-29E73A7C8FA3}" dt="2025-07-20T11:27:00.103" v="409" actId="20577"/>
        <pc:sldMkLst>
          <pc:docMk/>
          <pc:sldMk cId="603600092" sldId="295"/>
        </pc:sldMkLst>
        <pc:spChg chg="del">
          <ac:chgData name="Tia Fisher" userId="608e0651b5ea7ce6" providerId="LiveId" clId="{FE8C4764-4E54-401C-8A71-29E73A7C8FA3}" dt="2025-07-20T11:25:44.981" v="293" actId="478"/>
          <ac:spMkLst>
            <pc:docMk/>
            <pc:sldMk cId="603600092" sldId="295"/>
            <ac:spMk id="2" creationId="{72285DA8-68EA-05BF-0A0D-786514D411C7}"/>
          </ac:spMkLst>
        </pc:spChg>
        <pc:spChg chg="mod">
          <ac:chgData name="Tia Fisher" userId="608e0651b5ea7ce6" providerId="LiveId" clId="{FE8C4764-4E54-401C-8A71-29E73A7C8FA3}" dt="2025-07-20T11:27:00.103" v="409" actId="20577"/>
          <ac:spMkLst>
            <pc:docMk/>
            <pc:sldMk cId="603600092" sldId="295"/>
            <ac:spMk id="3" creationId="{F8D89E2C-56A6-0523-C5F0-3323106F2B18}"/>
          </ac:spMkLst>
        </pc:spChg>
        <pc:spChg chg="del">
          <ac:chgData name="Tia Fisher" userId="608e0651b5ea7ce6" providerId="LiveId" clId="{FE8C4764-4E54-401C-8A71-29E73A7C8FA3}" dt="2025-07-20T11:25:48.612" v="294" actId="478"/>
          <ac:spMkLst>
            <pc:docMk/>
            <pc:sldMk cId="603600092" sldId="295"/>
            <ac:spMk id="4" creationId="{9AB31610-9E0D-EE44-E8E3-B9CFBBE93FDB}"/>
          </ac:spMkLst>
        </pc:spChg>
        <pc:spChg chg="mod">
          <ac:chgData name="Tia Fisher" userId="608e0651b5ea7ce6" providerId="LiveId" clId="{FE8C4764-4E54-401C-8A71-29E73A7C8FA3}" dt="2025-07-20T11:26:41.031" v="399" actId="1076"/>
          <ac:spMkLst>
            <pc:docMk/>
            <pc:sldMk cId="603600092" sldId="295"/>
            <ac:spMk id="6" creationId="{CED54553-E4E0-73D1-2888-B3D55FCFC409}"/>
          </ac:spMkLst>
        </pc:spChg>
      </pc:sldChg>
      <pc:sldChg chg="add del setBg">
        <pc:chgData name="Tia Fisher" userId="608e0651b5ea7ce6" providerId="LiveId" clId="{FE8C4764-4E54-401C-8A71-29E73A7C8FA3}" dt="2025-07-20T16:02:18.529" v="1039" actId="47"/>
        <pc:sldMkLst>
          <pc:docMk/>
          <pc:sldMk cId="1732742210" sldId="304"/>
        </pc:sldMkLst>
      </pc:sldChg>
      <pc:sldChg chg="del">
        <pc:chgData name="Tia Fisher" userId="608e0651b5ea7ce6" providerId="LiveId" clId="{FE8C4764-4E54-401C-8A71-29E73A7C8FA3}" dt="2025-07-20T11:55:11.520" v="1026" actId="2696"/>
        <pc:sldMkLst>
          <pc:docMk/>
          <pc:sldMk cId="3819810780" sldId="319"/>
        </pc:sldMkLst>
      </pc:sldChg>
      <pc:sldChg chg="addSp delSp modSp mod modNotesTx">
        <pc:chgData name="Tia Fisher" userId="608e0651b5ea7ce6" providerId="LiveId" clId="{FE8C4764-4E54-401C-8A71-29E73A7C8FA3}" dt="2025-07-20T11:50:14.234" v="996" actId="113"/>
        <pc:sldMkLst>
          <pc:docMk/>
          <pc:sldMk cId="386293474" sldId="321"/>
        </pc:sldMkLst>
        <pc:spChg chg="add mod">
          <ac:chgData name="Tia Fisher" userId="608e0651b5ea7ce6" providerId="LiveId" clId="{FE8C4764-4E54-401C-8A71-29E73A7C8FA3}" dt="2025-07-20T11:50:14.234" v="996" actId="113"/>
          <ac:spMkLst>
            <pc:docMk/>
            <pc:sldMk cId="386293474" sldId="321"/>
            <ac:spMk id="3" creationId="{30F0D7E5-94F1-9C48-D598-CB1A21400FAB}"/>
          </ac:spMkLst>
        </pc:spChg>
        <pc:spChg chg="del">
          <ac:chgData name="Tia Fisher" userId="608e0651b5ea7ce6" providerId="LiveId" clId="{FE8C4764-4E54-401C-8A71-29E73A7C8FA3}" dt="2025-07-20T11:27:06.454" v="410" actId="478"/>
          <ac:spMkLst>
            <pc:docMk/>
            <pc:sldMk cId="386293474" sldId="321"/>
            <ac:spMk id="4" creationId="{74A242F4-6B57-615B-5713-06210B97A3AB}"/>
          </ac:spMkLst>
        </pc:spChg>
        <pc:spChg chg="add mod">
          <ac:chgData name="Tia Fisher" userId="608e0651b5ea7ce6" providerId="LiveId" clId="{FE8C4764-4E54-401C-8A71-29E73A7C8FA3}" dt="2025-07-20T11:48:53.444" v="972" actId="20577"/>
          <ac:spMkLst>
            <pc:docMk/>
            <pc:sldMk cId="386293474" sldId="321"/>
            <ac:spMk id="7" creationId="{E8AAA6AA-8F9C-05A7-9BF4-7C667B1E203C}"/>
          </ac:spMkLst>
        </pc:spChg>
        <pc:picChg chg="add del mod">
          <ac:chgData name="Tia Fisher" userId="608e0651b5ea7ce6" providerId="LiveId" clId="{FE8C4764-4E54-401C-8A71-29E73A7C8FA3}" dt="2025-07-20T11:31:37.797" v="440" actId="478"/>
          <ac:picMkLst>
            <pc:docMk/>
            <pc:sldMk cId="386293474" sldId="321"/>
            <ac:picMk id="2" creationId="{9138AC8E-F848-2944-CAD7-96E8BF3BB31C}"/>
          </ac:picMkLst>
        </pc:picChg>
        <pc:picChg chg="mod">
          <ac:chgData name="Tia Fisher" userId="608e0651b5ea7ce6" providerId="LiveId" clId="{FE8C4764-4E54-401C-8A71-29E73A7C8FA3}" dt="2025-07-20T11:28:18.020" v="411" actId="1076"/>
          <ac:picMkLst>
            <pc:docMk/>
            <pc:sldMk cId="386293474" sldId="321"/>
            <ac:picMk id="5" creationId="{707ECC98-E087-6272-FAB8-5C6A4D600A8C}"/>
          </ac:picMkLst>
        </pc:picChg>
        <pc:picChg chg="add">
          <ac:chgData name="Tia Fisher" userId="608e0651b5ea7ce6" providerId="LiveId" clId="{FE8C4764-4E54-401C-8A71-29E73A7C8FA3}" dt="2025-07-20T11:32:00.442" v="442"/>
          <ac:picMkLst>
            <pc:docMk/>
            <pc:sldMk cId="386293474" sldId="321"/>
            <ac:picMk id="6" creationId="{9BF57339-1338-38DF-D585-69A182ECD8D4}"/>
          </ac:picMkLst>
        </pc:picChg>
      </pc:sldChg>
      <pc:sldChg chg="addSp delSp modSp add mod">
        <pc:chgData name="Tia Fisher" userId="608e0651b5ea7ce6" providerId="LiveId" clId="{FE8C4764-4E54-401C-8A71-29E73A7C8FA3}" dt="2025-07-20T11:25:03.706" v="292" actId="14100"/>
        <pc:sldMkLst>
          <pc:docMk/>
          <pc:sldMk cId="2759411946" sldId="322"/>
        </pc:sldMkLst>
        <pc:spChg chg="mod">
          <ac:chgData name="Tia Fisher" userId="608e0651b5ea7ce6" providerId="LiveId" clId="{FE8C4764-4E54-401C-8A71-29E73A7C8FA3}" dt="2025-07-20T11:12:10.358" v="221" actId="20577"/>
          <ac:spMkLst>
            <pc:docMk/>
            <pc:sldMk cId="2759411946" sldId="322"/>
            <ac:spMk id="3" creationId="{E2C6FF50-BBC6-0468-FEE0-610B779ED2B3}"/>
          </ac:spMkLst>
        </pc:spChg>
        <pc:spChg chg="mod">
          <ac:chgData name="Tia Fisher" userId="608e0651b5ea7ce6" providerId="LiveId" clId="{FE8C4764-4E54-401C-8A71-29E73A7C8FA3}" dt="2025-07-20T11:14:59.224" v="286" actId="20577"/>
          <ac:spMkLst>
            <pc:docMk/>
            <pc:sldMk cId="2759411946" sldId="322"/>
            <ac:spMk id="4" creationId="{C93FE99D-E1B1-4E5B-D06B-28900CE3B04B}"/>
          </ac:spMkLst>
        </pc:spChg>
        <pc:spChg chg="del">
          <ac:chgData name="Tia Fisher" userId="608e0651b5ea7ce6" providerId="LiveId" clId="{FE8C4764-4E54-401C-8A71-29E73A7C8FA3}" dt="2025-07-20T11:12:40.759" v="242" actId="478"/>
          <ac:spMkLst>
            <pc:docMk/>
            <pc:sldMk cId="2759411946" sldId="322"/>
            <ac:spMk id="103" creationId="{7D8B7DA8-1073-4835-E1B6-980FF95A60D5}"/>
          </ac:spMkLst>
        </pc:spChg>
        <pc:picChg chg="add mod">
          <ac:chgData name="Tia Fisher" userId="608e0651b5ea7ce6" providerId="LiveId" clId="{FE8C4764-4E54-401C-8A71-29E73A7C8FA3}" dt="2025-07-20T11:25:03.706" v="292" actId="14100"/>
          <ac:picMkLst>
            <pc:docMk/>
            <pc:sldMk cId="2759411946" sldId="322"/>
            <ac:picMk id="5" creationId="{DF03B96C-A768-F421-098A-75D3BFFB56B2}"/>
          </ac:picMkLst>
        </pc:picChg>
        <pc:picChg chg="add mod">
          <ac:chgData name="Tia Fisher" userId="608e0651b5ea7ce6" providerId="LiveId" clId="{FE8C4764-4E54-401C-8A71-29E73A7C8FA3}" dt="2025-07-20T11:24:43.578" v="291" actId="1076"/>
          <ac:picMkLst>
            <pc:docMk/>
            <pc:sldMk cId="2759411946" sldId="322"/>
            <ac:picMk id="7" creationId="{7EF04F00-5F8E-BC8C-9F16-95FB011C0977}"/>
          </ac:picMkLst>
        </pc:picChg>
        <pc:picChg chg="del">
          <ac:chgData name="Tia Fisher" userId="608e0651b5ea7ce6" providerId="LiveId" clId="{FE8C4764-4E54-401C-8A71-29E73A7C8FA3}" dt="2025-07-20T11:12:42.628" v="243" actId="478"/>
          <ac:picMkLst>
            <pc:docMk/>
            <pc:sldMk cId="2759411946" sldId="322"/>
            <ac:picMk id="8" creationId="{C0A7E3E4-0ADC-A7E0-40CE-8823E9093A55}"/>
          </ac:picMkLst>
        </pc:picChg>
      </pc:sldChg>
      <pc:sldChg chg="modSp add mod ord setBg">
        <pc:chgData name="Tia Fisher" userId="608e0651b5ea7ce6" providerId="LiveId" clId="{FE8C4764-4E54-401C-8A71-29E73A7C8FA3}" dt="2025-07-20T11:56:04.798" v="1030"/>
        <pc:sldMkLst>
          <pc:docMk/>
          <pc:sldMk cId="691364313" sldId="323"/>
        </pc:sldMkLst>
        <pc:spChg chg="mod">
          <ac:chgData name="Tia Fisher" userId="608e0651b5ea7ce6" providerId="LiveId" clId="{FE8C4764-4E54-401C-8A71-29E73A7C8FA3}" dt="2025-07-20T11:54:59.405" v="1025" actId="207"/>
          <ac:spMkLst>
            <pc:docMk/>
            <pc:sldMk cId="691364313" sldId="323"/>
            <ac:spMk id="2" creationId="{B1783DA6-E8A8-8DC3-78C7-ECBF3C8B9B6A}"/>
          </ac:spMkLst>
        </pc:spChg>
        <pc:spChg chg="mod">
          <ac:chgData name="Tia Fisher" userId="608e0651b5ea7ce6" providerId="LiveId" clId="{FE8C4764-4E54-401C-8A71-29E73A7C8FA3}" dt="2025-07-20T11:54:23.374" v="1022" actId="1076"/>
          <ac:spMkLst>
            <pc:docMk/>
            <pc:sldMk cId="691364313" sldId="323"/>
            <ac:spMk id="6" creationId="{750ED290-CB0A-D1A5-4A60-2DF8CE6FA228}"/>
          </ac:spMkLst>
        </pc:spChg>
        <pc:spChg chg="mod">
          <ac:chgData name="Tia Fisher" userId="608e0651b5ea7ce6" providerId="LiveId" clId="{FE8C4764-4E54-401C-8A71-29E73A7C8FA3}" dt="2025-07-20T11:54:17.414" v="1021" actId="14100"/>
          <ac:spMkLst>
            <pc:docMk/>
            <pc:sldMk cId="691364313" sldId="323"/>
            <ac:spMk id="7" creationId="{C0CD86BD-1497-CF22-B7EC-651F79CE10F1}"/>
          </ac:spMkLst>
        </pc:spChg>
      </pc:sldChg>
      <pc:sldChg chg="add del">
        <pc:chgData name="Tia Fisher" userId="608e0651b5ea7ce6" providerId="LiveId" clId="{FE8C4764-4E54-401C-8A71-29E73A7C8FA3}" dt="2025-07-20T16:02:19.765" v="1040" actId="47"/>
        <pc:sldMkLst>
          <pc:docMk/>
          <pc:sldMk cId="4050551079" sldId="324"/>
        </pc:sldMkLst>
      </pc:sldChg>
    </pc:docChg>
  </pc:docChgLst>
  <pc:docChgLst>
    <pc:chgData name="Lucy Lewis" userId="S::l.lewis@christchurchsecondary.org.uk::414a74f7-7f3d-4d48-9083-d6496a8fd312" providerId="AD" clId="Web-{73CA8143-33A6-4315-59E6-380AA23E6873}"/>
    <pc:docChg chg="modSld">
      <pc:chgData name="Lucy Lewis" userId="S::l.lewis@christchurchsecondary.org.uk::414a74f7-7f3d-4d48-9083-d6496a8fd312" providerId="AD" clId="Web-{73CA8143-33A6-4315-59E6-380AA23E6873}" dt="2025-06-16T09:11:44.409" v="17" actId="20577"/>
      <pc:docMkLst>
        <pc:docMk/>
      </pc:docMkLst>
      <pc:sldChg chg="modSp">
        <pc:chgData name="Lucy Lewis" userId="S::l.lewis@christchurchsecondary.org.uk::414a74f7-7f3d-4d48-9083-d6496a8fd312" providerId="AD" clId="Web-{73CA8143-33A6-4315-59E6-380AA23E6873}" dt="2025-06-16T09:11:44.409" v="17" actId="20577"/>
        <pc:sldMkLst>
          <pc:docMk/>
          <pc:sldMk cId="1582818947" sldId="266"/>
        </pc:sldMkLst>
      </pc:sldChg>
    </pc:docChg>
  </pc:docChgLst>
  <pc:docChgLst>
    <pc:chgData name="Lucy Lewis" userId="414a74f7-7f3d-4d48-9083-d6496a8fd312" providerId="ADAL" clId="{7142DBB9-4AA3-4F33-A129-9D7DD648E0E8}"/>
    <pc:docChg chg="modSld modMainMaster">
      <pc:chgData name="Lucy Lewis" userId="414a74f7-7f3d-4d48-9083-d6496a8fd312" providerId="ADAL" clId="{7142DBB9-4AA3-4F33-A129-9D7DD648E0E8}" dt="2025-07-07T10:37:25.999" v="0"/>
      <pc:docMkLst>
        <pc:docMk/>
      </pc:docMkLst>
      <pc:sldChg chg="modSp">
        <pc:chgData name="Lucy Lewis" userId="414a74f7-7f3d-4d48-9083-d6496a8fd312" providerId="ADAL" clId="{7142DBB9-4AA3-4F33-A129-9D7DD648E0E8}" dt="2025-07-07T10:37:25.999" v="0"/>
        <pc:sldMkLst>
          <pc:docMk/>
          <pc:sldMk cId="2424973091" sldId="285"/>
        </pc:sldMkLst>
        <pc:spChg chg="mod">
          <ac:chgData name="Lucy Lewis" userId="414a74f7-7f3d-4d48-9083-d6496a8fd312" providerId="ADAL" clId="{7142DBB9-4AA3-4F33-A129-9D7DD648E0E8}" dt="2025-07-07T10:37:25.999" v="0"/>
          <ac:spMkLst>
            <pc:docMk/>
            <pc:sldMk cId="2424973091" sldId="285"/>
            <ac:spMk id="3" creationId="{4C028647-F818-0EC9-0E18-05F5DE59783A}"/>
          </ac:spMkLst>
        </pc:spChg>
      </pc:sldChg>
      <pc:sldChg chg="modSp">
        <pc:chgData name="Lucy Lewis" userId="414a74f7-7f3d-4d48-9083-d6496a8fd312" providerId="ADAL" clId="{7142DBB9-4AA3-4F33-A129-9D7DD648E0E8}" dt="2025-07-07T10:37:25.999" v="0"/>
        <pc:sldMkLst>
          <pc:docMk/>
          <pc:sldMk cId="463540883" sldId="292"/>
        </pc:sldMkLst>
        <pc:spChg chg="mod">
          <ac:chgData name="Lucy Lewis" userId="414a74f7-7f3d-4d48-9083-d6496a8fd312" providerId="ADAL" clId="{7142DBB9-4AA3-4F33-A129-9D7DD648E0E8}" dt="2025-07-07T10:37:25.999" v="0"/>
          <ac:spMkLst>
            <pc:docMk/>
            <pc:sldMk cId="463540883" sldId="292"/>
            <ac:spMk id="2" creationId="{7F3EF1E3-9684-CE47-0E73-A4E036C56FD3}"/>
          </ac:spMkLst>
        </pc:spChg>
        <pc:spChg chg="mod">
          <ac:chgData name="Lucy Lewis" userId="414a74f7-7f3d-4d48-9083-d6496a8fd312" providerId="ADAL" clId="{7142DBB9-4AA3-4F33-A129-9D7DD648E0E8}" dt="2025-07-07T10:37:25.999" v="0"/>
          <ac:spMkLst>
            <pc:docMk/>
            <pc:sldMk cId="463540883" sldId="292"/>
            <ac:spMk id="8" creationId="{CE438D2F-B58C-21E1-39A9-24D370047894}"/>
          </ac:spMkLst>
        </pc:spChg>
      </pc:sldChg>
      <pc:sldChg chg="modSp">
        <pc:chgData name="Lucy Lewis" userId="414a74f7-7f3d-4d48-9083-d6496a8fd312" providerId="ADAL" clId="{7142DBB9-4AA3-4F33-A129-9D7DD648E0E8}" dt="2025-07-07T10:37:25.999" v="0"/>
        <pc:sldMkLst>
          <pc:docMk/>
          <pc:sldMk cId="603600092" sldId="295"/>
        </pc:sldMkLst>
        <pc:spChg chg="mod">
          <ac:chgData name="Lucy Lewis" userId="414a74f7-7f3d-4d48-9083-d6496a8fd312" providerId="ADAL" clId="{7142DBB9-4AA3-4F33-A129-9D7DD648E0E8}" dt="2025-07-07T10:37:25.999" v="0"/>
          <ac:spMkLst>
            <pc:docMk/>
            <pc:sldMk cId="603600092" sldId="295"/>
            <ac:spMk id="3" creationId="{F8D89E2C-56A6-0523-C5F0-3323106F2B18}"/>
          </ac:spMkLst>
        </pc:spChg>
      </pc:sldChg>
      <pc:sldChg chg="modSp">
        <pc:chgData name="Lucy Lewis" userId="414a74f7-7f3d-4d48-9083-d6496a8fd312" providerId="ADAL" clId="{7142DBB9-4AA3-4F33-A129-9D7DD648E0E8}" dt="2025-07-07T10:37:25.999" v="0"/>
        <pc:sldMkLst>
          <pc:docMk/>
          <pc:sldMk cId="3819810780" sldId="319"/>
        </pc:sldMkLst>
      </pc:sldChg>
      <pc:sldChg chg="modSp">
        <pc:chgData name="Lucy Lewis" userId="414a74f7-7f3d-4d48-9083-d6496a8fd312" providerId="ADAL" clId="{7142DBB9-4AA3-4F33-A129-9D7DD648E0E8}" dt="2025-07-07T10:37:25.999" v="0"/>
        <pc:sldMkLst>
          <pc:docMk/>
          <pc:sldMk cId="386293474" sldId="321"/>
        </pc:sldMkLst>
      </pc:sldChg>
      <pc:sldMasterChg chg="modSldLayout">
        <pc:chgData name="Lucy Lewis" userId="414a74f7-7f3d-4d48-9083-d6496a8fd312" providerId="ADAL" clId="{7142DBB9-4AA3-4F33-A129-9D7DD648E0E8}" dt="2025-07-07T10:37:25.999" v="0"/>
        <pc:sldMasterMkLst>
          <pc:docMk/>
          <pc:sldMasterMk cId="202341849" sldId="2147483697"/>
        </pc:sldMasterMkLst>
        <pc:sldLayoutChg chg="delSp">
          <pc:chgData name="Lucy Lewis" userId="414a74f7-7f3d-4d48-9083-d6496a8fd312" providerId="ADAL" clId="{7142DBB9-4AA3-4F33-A129-9D7DD648E0E8}" dt="2025-07-07T10:37:25.999" v="0"/>
          <pc:sldLayoutMkLst>
            <pc:docMk/>
            <pc:sldMasterMk cId="202341849" sldId="2147483697"/>
            <pc:sldLayoutMk cId="1673427918" sldId="2147483709"/>
          </pc:sldLayoutMkLst>
        </pc:sldLayoutChg>
        <pc:sldLayoutChg chg="delSp">
          <pc:chgData name="Lucy Lewis" userId="414a74f7-7f3d-4d48-9083-d6496a8fd312" providerId="ADAL" clId="{7142DBB9-4AA3-4F33-A129-9D7DD648E0E8}" dt="2025-07-07T10:37:25.999" v="0"/>
          <pc:sldLayoutMkLst>
            <pc:docMk/>
            <pc:sldMasterMk cId="202341849" sldId="2147483697"/>
            <pc:sldLayoutMk cId="2850177387" sldId="2147483710"/>
          </pc:sldLayoutMkLst>
        </pc:sldLayoutChg>
        <pc:sldLayoutChg chg="delSp">
          <pc:chgData name="Lucy Lewis" userId="414a74f7-7f3d-4d48-9083-d6496a8fd312" providerId="ADAL" clId="{7142DBB9-4AA3-4F33-A129-9D7DD648E0E8}" dt="2025-07-07T10:37:25.999" v="0"/>
          <pc:sldLayoutMkLst>
            <pc:docMk/>
            <pc:sldMasterMk cId="202341849" sldId="2147483697"/>
            <pc:sldLayoutMk cId="1805324099" sldId="2147483711"/>
          </pc:sldLayoutMkLst>
        </pc:sldLayoutChg>
      </pc:sldMasterChg>
    </pc:docChg>
  </pc:docChgLst>
  <pc:docChgLst>
    <pc:chgData name="Lucy Lewis" userId="S::l.lewis@christchurchsecondary.org.uk::414a74f7-7f3d-4d48-9083-d6496a8fd312" providerId="AD" clId="Web-{5374E289-3A85-11F7-C3D7-845A923E6AAE}"/>
    <pc:docChg chg="modSld">
      <pc:chgData name="Lucy Lewis" userId="S::l.lewis@christchurchsecondary.org.uk::414a74f7-7f3d-4d48-9083-d6496a8fd312" providerId="AD" clId="Web-{5374E289-3A85-11F7-C3D7-845A923E6AAE}" dt="2025-06-20T11:21:43.562" v="16" actId="20577"/>
      <pc:docMkLst>
        <pc:docMk/>
      </pc:docMkLst>
      <pc:sldChg chg="modSp">
        <pc:chgData name="Lucy Lewis" userId="S::l.lewis@christchurchsecondary.org.uk::414a74f7-7f3d-4d48-9083-d6496a8fd312" providerId="AD" clId="Web-{5374E289-3A85-11F7-C3D7-845A923E6AAE}" dt="2025-06-20T11:21:43.562" v="16" actId="20577"/>
        <pc:sldMkLst>
          <pc:docMk/>
          <pc:sldMk cId="2424973091" sldId="285"/>
        </pc:sldMkLst>
      </pc:sldChg>
    </pc:docChg>
  </pc:docChgLst>
  <pc:docChgLst>
    <pc:chgData name="Lucy Lewis" userId="S::l.lewis@christchurchsecondary.org.uk::414a74f7-7f3d-4d48-9083-d6496a8fd312" providerId="AD" clId="Web-{77D90500-0B04-C65E-3E3F-B88B2F1BA4B0}"/>
    <pc:docChg chg="modSld">
      <pc:chgData name="Lucy Lewis" userId="S::l.lewis@christchurchsecondary.org.uk::414a74f7-7f3d-4d48-9083-d6496a8fd312" providerId="AD" clId="Web-{77D90500-0B04-C65E-3E3F-B88B2F1BA4B0}" dt="2025-06-25T07:00:48.396" v="1" actId="20577"/>
      <pc:docMkLst>
        <pc:docMk/>
      </pc:docMkLst>
      <pc:sldChg chg="modSp">
        <pc:chgData name="Lucy Lewis" userId="S::l.lewis@christchurchsecondary.org.uk::414a74f7-7f3d-4d48-9083-d6496a8fd312" providerId="AD" clId="Web-{77D90500-0B04-C65E-3E3F-B88B2F1BA4B0}" dt="2025-06-25T07:00:48.396" v="1" actId="20577"/>
        <pc:sldMkLst>
          <pc:docMk/>
          <pc:sldMk cId="603600092" sldId="295"/>
        </pc:sldMkLst>
        <pc:spChg chg="mod">
          <ac:chgData name="Lucy Lewis" userId="S::l.lewis@christchurchsecondary.org.uk::414a74f7-7f3d-4d48-9083-d6496a8fd312" providerId="AD" clId="Web-{77D90500-0B04-C65E-3E3F-B88B2F1BA4B0}" dt="2025-06-25T07:00:48.396" v="1" actId="20577"/>
          <ac:spMkLst>
            <pc:docMk/>
            <pc:sldMk cId="603600092" sldId="295"/>
            <ac:spMk id="3" creationId="{F8D89E2C-56A6-0523-C5F0-3323106F2B18}"/>
          </ac:spMkLst>
        </pc:spChg>
      </pc:sldChg>
    </pc:docChg>
  </pc:docChgLst>
  <pc:docChgLst>
    <pc:chgData name="Lucy Lewis" userId="S::l.lewis@christchurchsecondary.org.uk::414a74f7-7f3d-4d48-9083-d6496a8fd312" providerId="AD" clId="Web-{0BEC3027-DA09-F3E2-E1D9-21564DDFA546}"/>
    <pc:docChg chg="delSld modSld sldOrd">
      <pc:chgData name="Lucy Lewis" userId="S::l.lewis@christchurchsecondary.org.uk::414a74f7-7f3d-4d48-9083-d6496a8fd312" providerId="AD" clId="Web-{0BEC3027-DA09-F3E2-E1D9-21564DDFA546}" dt="2025-06-20T12:12:27.016" v="4"/>
      <pc:docMkLst>
        <pc:docMk/>
      </pc:docMkLst>
      <pc:sldChg chg="mod modShow">
        <pc:chgData name="Lucy Lewis" userId="S::l.lewis@christchurchsecondary.org.uk::414a74f7-7f3d-4d48-9083-d6496a8fd312" providerId="AD" clId="Web-{0BEC3027-DA09-F3E2-E1D9-21564DDFA546}" dt="2025-06-20T12:11:55.421" v="0"/>
        <pc:sldMkLst>
          <pc:docMk/>
          <pc:sldMk cId="1347681122" sldId="262"/>
        </pc:sldMkLst>
      </pc:sldChg>
      <pc:sldChg chg="del">
        <pc:chgData name="Lucy Lewis" userId="S::l.lewis@christchurchsecondary.org.uk::414a74f7-7f3d-4d48-9083-d6496a8fd312" providerId="AD" clId="Web-{0BEC3027-DA09-F3E2-E1D9-21564DDFA546}" dt="2025-06-20T12:12:18.985" v="2"/>
        <pc:sldMkLst>
          <pc:docMk/>
          <pc:sldMk cId="1644778989" sldId="264"/>
        </pc:sldMkLst>
      </pc:sldChg>
      <pc:sldChg chg="del">
        <pc:chgData name="Lucy Lewis" userId="S::l.lewis@christchurchsecondary.org.uk::414a74f7-7f3d-4d48-9083-d6496a8fd312" providerId="AD" clId="Web-{0BEC3027-DA09-F3E2-E1D9-21564DDFA546}" dt="2025-06-20T12:12:01.250" v="1"/>
        <pc:sldMkLst>
          <pc:docMk/>
          <pc:sldMk cId="1582818947" sldId="266"/>
        </pc:sldMkLst>
      </pc:sldChg>
      <pc:sldChg chg="del">
        <pc:chgData name="Lucy Lewis" userId="S::l.lewis@christchurchsecondary.org.uk::414a74f7-7f3d-4d48-9083-d6496a8fd312" providerId="AD" clId="Web-{0BEC3027-DA09-F3E2-E1D9-21564DDFA546}" dt="2025-06-20T12:12:23" v="3"/>
        <pc:sldMkLst>
          <pc:docMk/>
          <pc:sldMk cId="2552000097" sldId="289"/>
        </pc:sldMkLst>
      </pc:sldChg>
      <pc:sldChg chg="ord">
        <pc:chgData name="Lucy Lewis" userId="S::l.lewis@christchurchsecondary.org.uk::414a74f7-7f3d-4d48-9083-d6496a8fd312" providerId="AD" clId="Web-{0BEC3027-DA09-F3E2-E1D9-21564DDFA546}" dt="2025-06-20T12:12:27.016" v="4"/>
        <pc:sldMkLst>
          <pc:docMk/>
          <pc:sldMk cId="949772985" sldId="290"/>
        </pc:sldMkLst>
      </pc:sldChg>
    </pc:docChg>
  </pc:docChgLst>
  <pc:docChgLst>
    <pc:chgData name="Lucy Lewis" userId="S::l.lewis@christchurchsecondary.org.uk::414a74f7-7f3d-4d48-9083-d6496a8fd312" providerId="AD" clId="Web-{8F0C46B1-474C-077D-5755-374BA3EBAF48}"/>
    <pc:docChg chg="modSld">
      <pc:chgData name="Lucy Lewis" userId="S::l.lewis@christchurchsecondary.org.uk::414a74f7-7f3d-4d48-9083-d6496a8fd312" providerId="AD" clId="Web-{8F0C46B1-474C-077D-5755-374BA3EBAF48}" dt="2025-06-25T09:46:29.332" v="8" actId="20577"/>
      <pc:docMkLst>
        <pc:docMk/>
      </pc:docMkLst>
      <pc:sldChg chg="modSp">
        <pc:chgData name="Lucy Lewis" userId="S::l.lewis@christchurchsecondary.org.uk::414a74f7-7f3d-4d48-9083-d6496a8fd312" providerId="AD" clId="Web-{8F0C46B1-474C-077D-5755-374BA3EBAF48}" dt="2025-06-25T09:46:29.332" v="8" actId="20577"/>
        <pc:sldMkLst>
          <pc:docMk/>
          <pc:sldMk cId="603600092" sldId="295"/>
        </pc:sldMkLst>
        <pc:spChg chg="mod">
          <ac:chgData name="Lucy Lewis" userId="S::l.lewis@christchurchsecondary.org.uk::414a74f7-7f3d-4d48-9083-d6496a8fd312" providerId="AD" clId="Web-{8F0C46B1-474C-077D-5755-374BA3EBAF48}" dt="2025-06-25T09:46:29.332" v="8" actId="20577"/>
          <ac:spMkLst>
            <pc:docMk/>
            <pc:sldMk cId="603600092" sldId="295"/>
            <ac:spMk id="3" creationId="{F8D89E2C-56A6-0523-C5F0-3323106F2B18}"/>
          </ac:spMkLst>
        </pc:spChg>
      </pc:sldChg>
      <pc:sldChg chg="addSp modSp">
        <pc:chgData name="Lucy Lewis" userId="S::l.lewis@christchurchsecondary.org.uk::414a74f7-7f3d-4d48-9083-d6496a8fd312" providerId="AD" clId="Web-{8F0C46B1-474C-077D-5755-374BA3EBAF48}" dt="2025-06-25T09:46:13.128" v="6" actId="1076"/>
        <pc:sldMkLst>
          <pc:docMk/>
          <pc:sldMk cId="721244586" sldId="320"/>
        </pc:sldMkLst>
      </pc:sldChg>
    </pc:docChg>
  </pc:docChgLst>
  <pc:docChgLst>
    <pc:chgData name="Lucy Lewis" userId="S::l.lewis@christchurchsecondary.org.uk::414a74f7-7f3d-4d48-9083-d6496a8fd312" providerId="AD" clId="Web-{F3109DCC-7F13-47C8-3E9C-1267C2347DBD}"/>
    <pc:docChg chg="delSld modSld">
      <pc:chgData name="Lucy Lewis" userId="S::l.lewis@christchurchsecondary.org.uk::414a74f7-7f3d-4d48-9083-d6496a8fd312" providerId="AD" clId="Web-{F3109DCC-7F13-47C8-3E9C-1267C2347DBD}" dt="2025-06-25T10:01:00.129" v="5"/>
      <pc:docMkLst>
        <pc:docMk/>
      </pc:docMkLst>
      <pc:sldChg chg="del">
        <pc:chgData name="Lucy Lewis" userId="S::l.lewis@christchurchsecondary.org.uk::414a74f7-7f3d-4d48-9083-d6496a8fd312" providerId="AD" clId="Web-{F3109DCC-7F13-47C8-3E9C-1267C2347DBD}" dt="2025-06-25T10:00:36.580" v="1"/>
        <pc:sldMkLst>
          <pc:docMk/>
          <pc:sldMk cId="721244586" sldId="320"/>
        </pc:sldMkLst>
      </pc:sldChg>
      <pc:sldChg chg="addSp delSp modSp mod setBg">
        <pc:chgData name="Lucy Lewis" userId="S::l.lewis@christchurchsecondary.org.uk::414a74f7-7f3d-4d48-9083-d6496a8fd312" providerId="AD" clId="Web-{F3109DCC-7F13-47C8-3E9C-1267C2347DBD}" dt="2025-06-25T10:01:00.129" v="5"/>
        <pc:sldMkLst>
          <pc:docMk/>
          <pc:sldMk cId="386293474" sldId="321"/>
        </pc:sldMkLst>
        <pc:picChg chg="add mod ord">
          <ac:chgData name="Lucy Lewis" userId="S::l.lewis@christchurchsecondary.org.uk::414a74f7-7f3d-4d48-9083-d6496a8fd312" providerId="AD" clId="Web-{F3109DCC-7F13-47C8-3E9C-1267C2347DBD}" dt="2025-06-25T10:00:46.096" v="4" actId="14100"/>
          <ac:picMkLst>
            <pc:docMk/>
            <pc:sldMk cId="386293474" sldId="321"/>
            <ac:picMk id="5" creationId="{707ECC98-E087-6272-FAB8-5C6A4D600A8C}"/>
          </ac:picMkLst>
        </pc:picChg>
      </pc:sldChg>
    </pc:docChg>
  </pc:docChgLst>
  <pc:docChgLst>
    <pc:chgData name="Lucy Lewis" userId="S::l.lewis@christchurchsecondary.org.uk::414a74f7-7f3d-4d48-9083-d6496a8fd312" providerId="AD" clId="Web-{509CA2EF-7080-7A34-680A-F8C4824ED311}"/>
    <pc:docChg chg="modSld">
      <pc:chgData name="Lucy Lewis" userId="S::l.lewis@christchurchsecondary.org.uk::414a74f7-7f3d-4d48-9083-d6496a8fd312" providerId="AD" clId="Web-{509CA2EF-7080-7A34-680A-F8C4824ED311}" dt="2025-04-10T10:45:10.040" v="9" actId="20577"/>
      <pc:docMkLst>
        <pc:docMk/>
      </pc:docMkLst>
      <pc:sldChg chg="modSp mod setBg">
        <pc:chgData name="Lucy Lewis" userId="S::l.lewis@christchurchsecondary.org.uk::414a74f7-7f3d-4d48-9083-d6496a8fd312" providerId="AD" clId="Web-{509CA2EF-7080-7A34-680A-F8C4824ED311}" dt="2025-04-10T10:45:10.040" v="9" actId="20577"/>
        <pc:sldMkLst>
          <pc:docMk/>
          <pc:sldMk cId="1161549328" sldId="256"/>
        </pc:sldMkLst>
      </pc:sldChg>
      <pc:sldChg chg="mod setBg">
        <pc:chgData name="Lucy Lewis" userId="S::l.lewis@christchurchsecondary.org.uk::414a74f7-7f3d-4d48-9083-d6496a8fd312" providerId="AD" clId="Web-{509CA2EF-7080-7A34-680A-F8C4824ED311}" dt="2025-04-10T10:44:53.399" v="1"/>
        <pc:sldMkLst>
          <pc:docMk/>
          <pc:sldMk cId="2880831732" sldId="259"/>
        </pc:sldMkLst>
      </pc:sldChg>
      <pc:sldChg chg="mod setBg">
        <pc:chgData name="Lucy Lewis" userId="S::l.lewis@christchurchsecondary.org.uk::414a74f7-7f3d-4d48-9083-d6496a8fd312" providerId="AD" clId="Web-{509CA2EF-7080-7A34-680A-F8C4824ED311}" dt="2025-04-10T10:44:53.759" v="7"/>
        <pc:sldMkLst>
          <pc:docMk/>
          <pc:sldMk cId="4005339435" sldId="260"/>
        </pc:sldMkLst>
      </pc:sldChg>
      <pc:sldChg chg="mod setBg">
        <pc:chgData name="Lucy Lewis" userId="S::l.lewis@christchurchsecondary.org.uk::414a74f7-7f3d-4d48-9083-d6496a8fd312" providerId="AD" clId="Web-{509CA2EF-7080-7A34-680A-F8C4824ED311}" dt="2025-04-10T10:44:53.509" v="3"/>
        <pc:sldMkLst>
          <pc:docMk/>
          <pc:sldMk cId="1347681122" sldId="262"/>
        </pc:sldMkLst>
      </pc:sldChg>
      <pc:sldChg chg="mod setBg">
        <pc:chgData name="Lucy Lewis" userId="S::l.lewis@christchurchsecondary.org.uk::414a74f7-7f3d-4d48-9083-d6496a8fd312" providerId="AD" clId="Web-{509CA2EF-7080-7A34-680A-F8C4824ED311}" dt="2025-04-10T10:44:53.649" v="6"/>
        <pc:sldMkLst>
          <pc:docMk/>
          <pc:sldMk cId="1644778989" sldId="264"/>
        </pc:sldMkLst>
      </pc:sldChg>
      <pc:sldChg chg="mod setBg">
        <pc:chgData name="Lucy Lewis" userId="S::l.lewis@christchurchsecondary.org.uk::414a74f7-7f3d-4d48-9083-d6496a8fd312" providerId="AD" clId="Web-{509CA2EF-7080-7A34-680A-F8C4824ED311}" dt="2025-04-10T10:44:53.602" v="5"/>
        <pc:sldMkLst>
          <pc:docMk/>
          <pc:sldMk cId="1582818947" sldId="266"/>
        </pc:sldMkLst>
      </pc:sldChg>
      <pc:sldChg chg="mod setBg">
        <pc:chgData name="Lucy Lewis" userId="S::l.lewis@christchurchsecondary.org.uk::414a74f7-7f3d-4d48-9083-d6496a8fd312" providerId="AD" clId="Web-{509CA2EF-7080-7A34-680A-F8C4824ED311}" dt="2025-04-10T10:44:53.540" v="4"/>
        <pc:sldMkLst>
          <pc:docMk/>
          <pc:sldMk cId="2261931030" sldId="284"/>
        </pc:sldMkLst>
      </pc:sldChg>
      <pc:sldChg chg="mod setBg">
        <pc:chgData name="Lucy Lewis" userId="S::l.lewis@christchurchsecondary.org.uk::414a74f7-7f3d-4d48-9083-d6496a8fd312" providerId="AD" clId="Web-{509CA2EF-7080-7A34-680A-F8C4824ED311}" dt="2025-04-10T10:44:53.227" v="0"/>
        <pc:sldMkLst>
          <pc:docMk/>
          <pc:sldMk cId="2424973091" sldId="285"/>
        </pc:sldMkLst>
      </pc:sldChg>
    </pc:docChg>
  </pc:docChgLst>
  <pc:docChgLst>
    <pc:chgData name="Lucy Lewis" userId="S::l.lewis@christchurchsecondary.org.uk::414a74f7-7f3d-4d48-9083-d6496a8fd312" providerId="AD" clId="Web-{DA69AEA3-89DD-5587-14BE-9CB566A7F797}"/>
    <pc:docChg chg="modSld">
      <pc:chgData name="Lucy Lewis" userId="S::l.lewis@christchurchsecondary.org.uk::414a74f7-7f3d-4d48-9083-d6496a8fd312" providerId="AD" clId="Web-{DA69AEA3-89DD-5587-14BE-9CB566A7F797}" dt="2025-01-16T12:01:08.549" v="12" actId="20577"/>
      <pc:docMkLst>
        <pc:docMk/>
      </pc:docMkLst>
      <pc:sldChg chg="modSp">
        <pc:chgData name="Lucy Lewis" userId="S::l.lewis@christchurchsecondary.org.uk::414a74f7-7f3d-4d48-9083-d6496a8fd312" providerId="AD" clId="Web-{DA69AEA3-89DD-5587-14BE-9CB566A7F797}" dt="2025-01-16T12:00:39.297" v="3" actId="20577"/>
        <pc:sldMkLst>
          <pc:docMk/>
          <pc:sldMk cId="1347681122" sldId="262"/>
        </pc:sldMkLst>
      </pc:sldChg>
      <pc:sldChg chg="modSp">
        <pc:chgData name="Lucy Lewis" userId="S::l.lewis@christchurchsecondary.org.uk::414a74f7-7f3d-4d48-9083-d6496a8fd312" providerId="AD" clId="Web-{DA69AEA3-89DD-5587-14BE-9CB566A7F797}" dt="2025-01-16T12:01:08.549" v="12" actId="20577"/>
        <pc:sldMkLst>
          <pc:docMk/>
          <pc:sldMk cId="1582818947" sldId="266"/>
        </pc:sldMkLst>
      </pc:sldChg>
    </pc:docChg>
  </pc:docChgLst>
  <pc:docChgLst>
    <pc:chgData name="Lucy Lewis" userId="S::l.lewis@christchurchsecondary.org.uk::414a74f7-7f3d-4d48-9083-d6496a8fd312" providerId="AD" clId="Web-{C2C34A1F-1C33-B82E-145C-86779CDB07A1}"/>
    <pc:docChg chg="addSld">
      <pc:chgData name="Lucy Lewis" userId="S::l.lewis@christchurchsecondary.org.uk::414a74f7-7f3d-4d48-9083-d6496a8fd312" providerId="AD" clId="Web-{C2C34A1F-1C33-B82E-145C-86779CDB07A1}" dt="2025-06-20T11:59:50.996" v="3"/>
      <pc:docMkLst>
        <pc:docMk/>
      </pc:docMkLst>
      <pc:sldChg chg="add">
        <pc:chgData name="Lucy Lewis" userId="S::l.lewis@christchurchsecondary.org.uk::414a74f7-7f3d-4d48-9083-d6496a8fd312" providerId="AD" clId="Web-{C2C34A1F-1C33-B82E-145C-86779CDB07A1}" dt="2025-06-20T11:59:40.089" v="0"/>
        <pc:sldMkLst>
          <pc:docMk/>
          <pc:sldMk cId="723256938" sldId="287"/>
        </pc:sldMkLst>
      </pc:sldChg>
      <pc:sldChg chg="add">
        <pc:chgData name="Lucy Lewis" userId="S::l.lewis@christchurchsecondary.org.uk::414a74f7-7f3d-4d48-9083-d6496a8fd312" providerId="AD" clId="Web-{C2C34A1F-1C33-B82E-145C-86779CDB07A1}" dt="2025-06-20T11:59:40.105" v="1"/>
        <pc:sldMkLst>
          <pc:docMk/>
          <pc:sldMk cId="3684788167" sldId="288"/>
        </pc:sldMkLst>
      </pc:sldChg>
      <pc:sldChg chg="add">
        <pc:chgData name="Lucy Lewis" userId="S::l.lewis@christchurchsecondary.org.uk::414a74f7-7f3d-4d48-9083-d6496a8fd312" providerId="AD" clId="Web-{C2C34A1F-1C33-B82E-145C-86779CDB07A1}" dt="2025-06-20T11:59:50.965" v="2"/>
        <pc:sldMkLst>
          <pc:docMk/>
          <pc:sldMk cId="2552000097" sldId="289"/>
        </pc:sldMkLst>
      </pc:sldChg>
      <pc:sldChg chg="add">
        <pc:chgData name="Lucy Lewis" userId="S::l.lewis@christchurchsecondary.org.uk::414a74f7-7f3d-4d48-9083-d6496a8fd312" providerId="AD" clId="Web-{C2C34A1F-1C33-B82E-145C-86779CDB07A1}" dt="2025-06-20T11:59:50.996" v="3"/>
        <pc:sldMkLst>
          <pc:docMk/>
          <pc:sldMk cId="949772985" sldId="290"/>
        </pc:sldMkLst>
      </pc:sldChg>
    </pc:docChg>
  </pc:docChgLst>
  <pc:docChgLst>
    <pc:chgData name="Lucy Lewis" userId="S::l.lewis@christchurchsecondary.org.uk::414a74f7-7f3d-4d48-9083-d6496a8fd312" providerId="AD" clId="Web-{FF0C7FA4-10BA-4266-AE36-18658F6B15F5}"/>
    <pc:docChg chg="addSld delSld modSld sldOrd">
      <pc:chgData name="Lucy Lewis" userId="S::l.lewis@christchurchsecondary.org.uk::414a74f7-7f3d-4d48-9083-d6496a8fd312" providerId="AD" clId="Web-{FF0C7FA4-10BA-4266-AE36-18658F6B15F5}" dt="2025-06-24T13:55:23.559" v="139" actId="20577"/>
      <pc:docMkLst>
        <pc:docMk/>
      </pc:docMkLst>
      <pc:sldChg chg="del">
        <pc:chgData name="Lucy Lewis" userId="S::l.lewis@christchurchsecondary.org.uk::414a74f7-7f3d-4d48-9083-d6496a8fd312" providerId="AD" clId="Web-{FF0C7FA4-10BA-4266-AE36-18658F6B15F5}" dt="2025-06-24T13:53:30.665" v="53"/>
        <pc:sldMkLst>
          <pc:docMk/>
          <pc:sldMk cId="1161549328" sldId="256"/>
        </pc:sldMkLst>
      </pc:sldChg>
      <pc:sldChg chg="modSp">
        <pc:chgData name="Lucy Lewis" userId="S::l.lewis@christchurchsecondary.org.uk::414a74f7-7f3d-4d48-9083-d6496a8fd312" providerId="AD" clId="Web-{FF0C7FA4-10BA-4266-AE36-18658F6B15F5}" dt="2025-06-24T13:54:39.745" v="118" actId="20577"/>
        <pc:sldMkLst>
          <pc:docMk/>
          <pc:sldMk cId="2880831732" sldId="259"/>
        </pc:sldMkLst>
        <pc:spChg chg="mod">
          <ac:chgData name="Lucy Lewis" userId="S::l.lewis@christchurchsecondary.org.uk::414a74f7-7f3d-4d48-9083-d6496a8fd312" providerId="AD" clId="Web-{FF0C7FA4-10BA-4266-AE36-18658F6B15F5}" dt="2025-06-24T13:54:39.745" v="118" actId="20577"/>
          <ac:spMkLst>
            <pc:docMk/>
            <pc:sldMk cId="2880831732" sldId="259"/>
            <ac:spMk id="3" creationId="{00000000-0000-0000-0000-000000000000}"/>
          </ac:spMkLst>
        </pc:spChg>
        <pc:spChg chg="mod">
          <ac:chgData name="Lucy Lewis" userId="S::l.lewis@christchurchsecondary.org.uk::414a74f7-7f3d-4d48-9083-d6496a8fd312" providerId="AD" clId="Web-{FF0C7FA4-10BA-4266-AE36-18658F6B15F5}" dt="2025-06-24T13:53:10.852" v="34" actId="20577"/>
          <ac:spMkLst>
            <pc:docMk/>
            <pc:sldMk cId="2880831732" sldId="259"/>
            <ac:spMk id="221" creationId="{00000000-0000-0000-0000-000000000000}"/>
          </ac:spMkLst>
        </pc:spChg>
        <pc:spChg chg="mod">
          <ac:chgData name="Lucy Lewis" userId="S::l.lewis@christchurchsecondary.org.uk::414a74f7-7f3d-4d48-9083-d6496a8fd312" providerId="AD" clId="Web-{FF0C7FA4-10BA-4266-AE36-18658F6B15F5}" dt="2025-06-24T13:53:18.164" v="52" actId="20577"/>
          <ac:spMkLst>
            <pc:docMk/>
            <pc:sldMk cId="2880831732" sldId="259"/>
            <ac:spMk id="222" creationId="{00000000-0000-0000-0000-000000000000}"/>
          </ac:spMkLst>
        </pc:spChg>
        <pc:spChg chg="mod">
          <ac:chgData name="Lucy Lewis" userId="S::l.lewis@christchurchsecondary.org.uk::414a74f7-7f3d-4d48-9083-d6496a8fd312" providerId="AD" clId="Web-{FF0C7FA4-10BA-4266-AE36-18658F6B15F5}" dt="2025-06-24T13:52:59.992" v="25" actId="20577"/>
          <ac:spMkLst>
            <pc:docMk/>
            <pc:sldMk cId="2880831732" sldId="259"/>
            <ac:spMk id="223" creationId="{00000000-0000-0000-0000-000000000000}"/>
          </ac:spMkLst>
        </pc:spChg>
      </pc:sldChg>
      <pc:sldChg chg="modSp">
        <pc:chgData name="Lucy Lewis" userId="S::l.lewis@christchurchsecondary.org.uk::414a74f7-7f3d-4d48-9083-d6496a8fd312" providerId="AD" clId="Web-{FF0C7FA4-10BA-4266-AE36-18658F6B15F5}" dt="2025-06-24T13:52:32.538" v="13" actId="20577"/>
        <pc:sldMkLst>
          <pc:docMk/>
          <pc:sldMk cId="4005339435" sldId="260"/>
        </pc:sldMkLst>
        <pc:spChg chg="mod">
          <ac:chgData name="Lucy Lewis" userId="S::l.lewis@christchurchsecondary.org.uk::414a74f7-7f3d-4d48-9083-d6496a8fd312" providerId="AD" clId="Web-{FF0C7FA4-10BA-4266-AE36-18658F6B15F5}" dt="2025-06-24T13:52:32.538" v="13" actId="20577"/>
          <ac:spMkLst>
            <pc:docMk/>
            <pc:sldMk cId="4005339435" sldId="260"/>
            <ac:spMk id="3" creationId="{C620780E-A7D9-D746-885A-95B0892E0EEA}"/>
          </ac:spMkLst>
        </pc:spChg>
      </pc:sldChg>
      <pc:sldChg chg="del">
        <pc:chgData name="Lucy Lewis" userId="S::l.lewis@christchurchsecondary.org.uk::414a74f7-7f3d-4d48-9083-d6496a8fd312" providerId="AD" clId="Web-{FF0C7FA4-10BA-4266-AE36-18658F6B15F5}" dt="2025-06-24T13:54:21.510" v="89"/>
        <pc:sldMkLst>
          <pc:docMk/>
          <pc:sldMk cId="1347681122" sldId="262"/>
        </pc:sldMkLst>
      </pc:sldChg>
      <pc:sldChg chg="del">
        <pc:chgData name="Lucy Lewis" userId="S::l.lewis@christchurchsecondary.org.uk::414a74f7-7f3d-4d48-9083-d6496a8fd312" providerId="AD" clId="Web-{FF0C7FA4-10BA-4266-AE36-18658F6B15F5}" dt="2025-06-24T13:52:33.491" v="14"/>
        <pc:sldMkLst>
          <pc:docMk/>
          <pc:sldMk cId="2261931030" sldId="284"/>
        </pc:sldMkLst>
      </pc:sldChg>
      <pc:sldChg chg="del">
        <pc:chgData name="Lucy Lewis" userId="S::l.lewis@christchurchsecondary.org.uk::414a74f7-7f3d-4d48-9083-d6496a8fd312" providerId="AD" clId="Web-{FF0C7FA4-10BA-4266-AE36-18658F6B15F5}" dt="2025-06-24T13:52:44.820" v="16"/>
        <pc:sldMkLst>
          <pc:docMk/>
          <pc:sldMk cId="853894658" sldId="286"/>
        </pc:sldMkLst>
      </pc:sldChg>
      <pc:sldChg chg="add">
        <pc:chgData name="Lucy Lewis" userId="S::l.lewis@christchurchsecondary.org.uk::414a74f7-7f3d-4d48-9083-d6496a8fd312" providerId="AD" clId="Web-{FF0C7FA4-10BA-4266-AE36-18658F6B15F5}" dt="2025-06-24T13:51:17.145" v="5"/>
        <pc:sldMkLst>
          <pc:docMk/>
          <pc:sldMk cId="3684788167" sldId="288"/>
        </pc:sldMkLst>
      </pc:sldChg>
      <pc:sldChg chg="del">
        <pc:chgData name="Lucy Lewis" userId="S::l.lewis@christchurchsecondary.org.uk::414a74f7-7f3d-4d48-9083-d6496a8fd312" providerId="AD" clId="Web-{FF0C7FA4-10BA-4266-AE36-18658F6B15F5}" dt="2025-06-24T13:52:44.820" v="15"/>
        <pc:sldMkLst>
          <pc:docMk/>
          <pc:sldMk cId="949772985" sldId="290"/>
        </pc:sldMkLst>
      </pc:sldChg>
      <pc:sldChg chg="del">
        <pc:chgData name="Lucy Lewis" userId="S::l.lewis@christchurchsecondary.org.uk::414a74f7-7f3d-4d48-9083-d6496a8fd312" providerId="AD" clId="Web-{FF0C7FA4-10BA-4266-AE36-18658F6B15F5}" dt="2025-06-24T13:51:57.646" v="8"/>
        <pc:sldMkLst>
          <pc:docMk/>
          <pc:sldMk cId="2654814636" sldId="291"/>
        </pc:sldMkLst>
      </pc:sldChg>
      <pc:sldChg chg="addSp modSp ord">
        <pc:chgData name="Lucy Lewis" userId="S::l.lewis@christchurchsecondary.org.uk::414a74f7-7f3d-4d48-9083-d6496a8fd312" providerId="AD" clId="Web-{FF0C7FA4-10BA-4266-AE36-18658F6B15F5}" dt="2025-06-24T13:55:09.230" v="128" actId="1076"/>
        <pc:sldMkLst>
          <pc:docMk/>
          <pc:sldMk cId="463540883" sldId="292"/>
        </pc:sldMkLst>
        <pc:spChg chg="add mod">
          <ac:chgData name="Lucy Lewis" userId="S::l.lewis@christchurchsecondary.org.uk::414a74f7-7f3d-4d48-9083-d6496a8fd312" providerId="AD" clId="Web-{FF0C7FA4-10BA-4266-AE36-18658F6B15F5}" dt="2025-06-24T13:55:07.746" v="127" actId="1076"/>
          <ac:spMkLst>
            <pc:docMk/>
            <pc:sldMk cId="463540883" sldId="292"/>
            <ac:spMk id="5" creationId="{CA087D4A-76F0-40CB-2F79-DAF78256264A}"/>
          </ac:spMkLst>
        </pc:spChg>
        <pc:picChg chg="mod">
          <ac:chgData name="Lucy Lewis" userId="S::l.lewis@christchurchsecondary.org.uk::414a74f7-7f3d-4d48-9083-d6496a8fd312" providerId="AD" clId="Web-{FF0C7FA4-10BA-4266-AE36-18658F6B15F5}" dt="2025-06-24T13:55:09.230" v="128" actId="1076"/>
          <ac:picMkLst>
            <pc:docMk/>
            <pc:sldMk cId="463540883" sldId="292"/>
            <ac:picMk id="10" creationId="{36772699-D8D2-C183-2C81-2D97500DB2FE}"/>
          </ac:picMkLst>
        </pc:picChg>
      </pc:sldChg>
      <pc:sldChg chg="del">
        <pc:chgData name="Lucy Lewis" userId="S::l.lewis@christchurchsecondary.org.uk::414a74f7-7f3d-4d48-9083-d6496a8fd312" providerId="AD" clId="Web-{FF0C7FA4-10BA-4266-AE36-18658F6B15F5}" dt="2025-06-24T13:51:25.927" v="6"/>
        <pc:sldMkLst>
          <pc:docMk/>
          <pc:sldMk cId="787499444" sldId="293"/>
        </pc:sldMkLst>
      </pc:sldChg>
      <pc:sldChg chg="del">
        <pc:chgData name="Lucy Lewis" userId="S::l.lewis@christchurchsecondary.org.uk::414a74f7-7f3d-4d48-9083-d6496a8fd312" providerId="AD" clId="Web-{FF0C7FA4-10BA-4266-AE36-18658F6B15F5}" dt="2025-06-24T13:51:37.927" v="7"/>
        <pc:sldMkLst>
          <pc:docMk/>
          <pc:sldMk cId="3132752951" sldId="294"/>
        </pc:sldMkLst>
      </pc:sldChg>
      <pc:sldChg chg="addSp modSp mod setBg">
        <pc:chgData name="Lucy Lewis" userId="S::l.lewis@christchurchsecondary.org.uk::414a74f7-7f3d-4d48-9083-d6496a8fd312" providerId="AD" clId="Web-{FF0C7FA4-10BA-4266-AE36-18658F6B15F5}" dt="2025-06-24T13:54:43.901" v="120" actId="1076"/>
        <pc:sldMkLst>
          <pc:docMk/>
          <pc:sldMk cId="603600092" sldId="295"/>
        </pc:sldMkLst>
        <pc:spChg chg="mod">
          <ac:chgData name="Lucy Lewis" userId="S::l.lewis@christchurchsecondary.org.uk::414a74f7-7f3d-4d48-9083-d6496a8fd312" providerId="AD" clId="Web-{FF0C7FA4-10BA-4266-AE36-18658F6B15F5}" dt="2025-06-24T13:54:01.634" v="86" actId="20577"/>
          <ac:spMkLst>
            <pc:docMk/>
            <pc:sldMk cId="603600092" sldId="295"/>
            <ac:spMk id="3" creationId="{F8D89E2C-56A6-0523-C5F0-3323106F2B18}"/>
          </ac:spMkLst>
        </pc:spChg>
        <pc:spChg chg="add mod">
          <ac:chgData name="Lucy Lewis" userId="S::l.lewis@christchurchsecondary.org.uk::414a74f7-7f3d-4d48-9083-d6496a8fd312" providerId="AD" clId="Web-{FF0C7FA4-10BA-4266-AE36-18658F6B15F5}" dt="2025-06-24T13:54:43.901" v="120" actId="1076"/>
          <ac:spMkLst>
            <pc:docMk/>
            <pc:sldMk cId="603600092" sldId="295"/>
            <ac:spMk id="6" creationId="{CED54553-E4E0-73D1-2888-B3D55FCFC409}"/>
          </ac:spMkLst>
        </pc:spChg>
      </pc:sldChg>
      <pc:sldChg chg="addSp modSp mod setBg">
        <pc:chgData name="Lucy Lewis" userId="S::l.lewis@christchurchsecondary.org.uk::414a74f7-7f3d-4d48-9083-d6496a8fd312" providerId="AD" clId="Web-{FF0C7FA4-10BA-4266-AE36-18658F6B15F5}" dt="2025-06-24T13:55:23.559" v="139" actId="20577"/>
        <pc:sldMkLst>
          <pc:docMk/>
          <pc:sldMk cId="721244586" sldId="32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05AD27-E75C-4EF3-8D00-F4FC8AEA176D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334A3C-F65B-4D4C-A624-096EE12507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226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9" name="Google Shape;190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0" name="Google Shape;191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212529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746816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8">
          <a:extLst>
            <a:ext uri="{FF2B5EF4-FFF2-40B4-BE49-F238E27FC236}">
              <a16:creationId xmlns:a16="http://schemas.microsoft.com/office/drawing/2014/main" id="{051F8C07-06A5-9185-37B6-072982A70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9" name="Google Shape;1909;p:notes">
            <a:extLst>
              <a:ext uri="{FF2B5EF4-FFF2-40B4-BE49-F238E27FC236}">
                <a16:creationId xmlns:a16="http://schemas.microsoft.com/office/drawing/2014/main" id="{1EDFDD14-BDE1-03D3-2D86-D94A6F6963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0" name="Google Shape;1910;p:notes">
            <a:extLst>
              <a:ext uri="{FF2B5EF4-FFF2-40B4-BE49-F238E27FC236}">
                <a16:creationId xmlns:a16="http://schemas.microsoft.com/office/drawing/2014/main" id="{62743DAE-689C-918D-CE0A-28D1644756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212529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696937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2" name="Google Shape;2112;gf3e6214305_0_3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3" name="Google Shape;2113;gf3e6214305_0_3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76447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Last question - Teachers could talk about sexual coercion of girls?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334A3C-F65B-4D4C-A624-096EE12507C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452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4" name="Google Shape;2004;g11fba705b9b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5" name="Google Shape;2005;g11fba705b9b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39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AB7CC-2205-CE7C-3401-165C51179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8B6407-E6D8-6331-6B6C-96315A516E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33602-FAC8-BB84-B7FF-A52CD4DAD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08BF6-7A8E-773C-9707-A6BA12DFA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A5FE8-E57C-D98E-C7DB-A37116785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987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21359-DFAB-490C-C5F0-D891A1461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C2BD04-3F80-3204-C710-CEEF9EC6A4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9E8E6-6DB8-88C3-4228-948868275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6F794-06BD-149A-E5B9-F6098FA23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9FF34-4FC9-C9A6-A80A-AB487B90C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330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555460-D4DF-03DE-1020-4320BB6B59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1943DE-FCC7-9E90-DD47-A892313DB0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71188-412F-5BBA-50F9-1E4B0AEFA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26A8C-9CDE-99F7-05F0-B5F03C69C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C2DBF-854F-B2C7-D846-2385A450A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132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DA76B-4D97-AB4A-98D3-A0AF7D6895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6295" y="206939"/>
            <a:ext cx="8180075" cy="819349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Add title / lesson phase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AEBBA-117E-D744-802E-4441A2BD9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296" y="1088020"/>
            <a:ext cx="11802950" cy="5071160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5CAB956-8F85-405B-94EC-703EB4CC280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516937" y="293225"/>
            <a:ext cx="3532308" cy="733061"/>
          </a:xfrm>
        </p:spPr>
        <p:txBody>
          <a:bodyPr anchor="ctr"/>
          <a:lstStyle>
            <a:lvl1pPr marL="0" indent="0" algn="ctr">
              <a:buNone/>
              <a:defRPr b="1"/>
            </a:lvl1pPr>
          </a:lstStyle>
          <a:p>
            <a:pPr lvl="0"/>
            <a:r>
              <a:rPr lang="en-GB" dirty="0"/>
              <a:t>Working mode</a:t>
            </a:r>
          </a:p>
        </p:txBody>
      </p:sp>
    </p:spTree>
    <p:extLst>
      <p:ext uri="{BB962C8B-B14F-4D97-AF65-F5344CB8AC3E}">
        <p14:creationId xmlns:p14="http://schemas.microsoft.com/office/powerpoint/2010/main" val="16734279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9"/>
          <p:cNvSpPr txBox="1">
            <a:spLocks noGrp="1"/>
          </p:cNvSpPr>
          <p:nvPr>
            <p:ph type="title"/>
          </p:nvPr>
        </p:nvSpPr>
        <p:spPr>
          <a:xfrm>
            <a:off x="4180817" y="2062067"/>
            <a:ext cx="6214800" cy="20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1466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377" name="Google Shape;377;p9"/>
          <p:cNvSpPr txBox="1">
            <a:spLocks noGrp="1"/>
          </p:cNvSpPr>
          <p:nvPr>
            <p:ph type="subTitle" idx="1"/>
          </p:nvPr>
        </p:nvSpPr>
        <p:spPr>
          <a:xfrm>
            <a:off x="4180817" y="4176467"/>
            <a:ext cx="6214800" cy="1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 b="1">
                <a:solidFill>
                  <a:srgbClr val="1B2848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50177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4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p4"/>
          <p:cNvSpPr txBox="1">
            <a:spLocks noGrp="1"/>
          </p:cNvSpPr>
          <p:nvPr>
            <p:ph type="body" idx="1"/>
          </p:nvPr>
        </p:nvSpPr>
        <p:spPr>
          <a:xfrm>
            <a:off x="960000" y="1356967"/>
            <a:ext cx="10272000" cy="80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600"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053240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Explan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9D2CB49D-3BA5-E936-A5A9-249B9BB3BBE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9700" y="1097280"/>
            <a:ext cx="11863878" cy="55206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557814-DB3B-411F-B4B6-49DD6908E9EA}"/>
              </a:ext>
            </a:extLst>
          </p:cNvPr>
          <p:cNvSpPr txBox="1"/>
          <p:nvPr userDrawn="1"/>
        </p:nvSpPr>
        <p:spPr>
          <a:xfrm>
            <a:off x="139700" y="240040"/>
            <a:ext cx="5245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>
                <a:solidFill>
                  <a:schemeClr val="bg1"/>
                </a:solidFill>
                <a:latin typeface="Century Gothic" panose="020B0502020202020204" pitchFamily="34" charset="0"/>
              </a:rPr>
              <a:t>Explanation</a:t>
            </a:r>
          </a:p>
        </p:txBody>
      </p:sp>
      <p:pic>
        <p:nvPicPr>
          <p:cNvPr id="5" name="Graphic 28" descr="Mute speaker">
            <a:extLst>
              <a:ext uri="{FF2B5EF4-FFF2-40B4-BE49-F238E27FC236}">
                <a16:creationId xmlns:a16="http://schemas.microsoft.com/office/drawing/2014/main" id="{8BF7B08C-B0E6-4B9E-88FB-BD0762BB1517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96600" y="0"/>
            <a:ext cx="914400" cy="914400"/>
          </a:xfrm>
          <a:prstGeom prst="rect">
            <a:avLst/>
          </a:prstGeom>
        </p:spPr>
      </p:pic>
      <p:sp>
        <p:nvSpPr>
          <p:cNvPr id="2" name="Explosion: 14 Points 1">
            <a:extLst>
              <a:ext uri="{FF2B5EF4-FFF2-40B4-BE49-F238E27FC236}">
                <a16:creationId xmlns:a16="http://schemas.microsoft.com/office/drawing/2014/main" id="{754B6DEF-401F-0DD8-DAEB-C965983E1278}"/>
              </a:ext>
            </a:extLst>
          </p:cNvPr>
          <p:cNvSpPr/>
          <p:nvPr userDrawn="1"/>
        </p:nvSpPr>
        <p:spPr>
          <a:xfrm>
            <a:off x="1849821" y="1837636"/>
            <a:ext cx="8492358" cy="4039968"/>
          </a:xfrm>
          <a:prstGeom prst="irregularSeal2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 Placeholder 19">
            <a:extLst>
              <a:ext uri="{FF2B5EF4-FFF2-40B4-BE49-F238E27FC236}">
                <a16:creationId xmlns:a16="http://schemas.microsoft.com/office/drawing/2014/main" id="{DEAE6B0F-9583-4AE5-9011-49EC4E4F315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94538" y="3376450"/>
            <a:ext cx="4729655" cy="1177159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9663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9CFB9-2A81-DAAC-AD24-132BEFD7C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4A546-CECE-046D-9DD9-0E9313DC0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EA822-3A5F-DEF9-E989-F3A4447AC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0A65D-1F8D-07A7-AA60-3D39CC4A4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6C4DE-3653-FE0C-3729-795FEB330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6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217D6-8F2F-7D05-EE8C-247C846B5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AA5FB-400F-43F8-8E2D-7F3AE758E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541FF-C1C9-F030-7064-516651408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CBE8F-A055-0800-1AAB-8831DAB78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28ACB-FB38-FF7B-B633-7CAC9CF8B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422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04F3A-40B6-D7D2-72DF-2845BBC42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EE87A-B190-7608-AD94-8E184DA753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4B7B93-B91D-E251-992F-E391B14E6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9B7EF5-019E-7A2E-4034-26F9052F6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EE7A0-0AFF-3695-EC32-9603B302C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8D909-5B57-381E-927C-B49A74420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923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C4AB8-CF4F-6AC5-D0F8-C5A30CBA1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1BFB7B-250B-2CB9-969C-6BA36BC3D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2156A5-9814-5676-2577-1B023F03F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F6C88B-17EF-EB9C-A528-5B9B4A464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493105-0703-F25C-E074-AB6B30CDF1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F38DE6-FEAF-60A4-03A8-F1492D96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2E9AF4-6885-4E5A-6019-9FC2710ED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6A55CA-8130-721F-1303-DA23377E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119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ABFC-A7CE-99CC-13B4-3D33EFE6E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7AD185-198D-08DF-36C4-074AAC45A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CD583E-C3C5-9830-DFC7-F732B9F1C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92D2E-DFE0-246A-109D-5AA85B8FD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482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861EE9-20FD-887F-EA2B-374DB6B0F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F62716-9577-76D4-8CBD-B3655028C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8E124E-2FC9-6308-764E-59403427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320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8B583-1003-B6C6-08AB-EBB1EE098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607C5-A333-DB06-DCD5-B4F36A63E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042A1-BB9C-80BA-1AB6-ED9699D4E7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3570CA-3BBD-266D-BF3D-A16340BA2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37AEA-C1EB-B1E4-5C87-3D5E075F3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E7AF9E-D0BE-D056-3292-D54B4FB1C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237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85A91-AADB-8BC3-6152-7B7579724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821BA0-C187-CD1E-BE37-881F23C7C6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F90ECE-3F97-3EED-1CC6-428ACCDCD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15631F-BAD1-E211-A58B-E1CBD02E4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2DA04-6FF1-5533-522E-352088AB4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02A927-898A-5402-C041-881B353A0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088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9C41A-2314-925B-5616-F9E7623C4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B00D29-EC17-6BA8-C1A0-149035D76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D50A1-73CA-1E8A-4B1E-5498868929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A47E17-2739-4C19-8C86-DB17C5E7C7C3}" type="datetimeFigureOut">
              <a:rPr lang="en-GB" smtClean="0"/>
              <a:t>20/07/2025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43101-ABCC-5DCA-61F2-37E5A46DBA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E31F0-92AB-371D-2F90-DABF995977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41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Shape 1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" name="Google Shape;1914;p45"/>
          <p:cNvSpPr/>
          <p:nvPr/>
        </p:nvSpPr>
        <p:spPr>
          <a:xfrm>
            <a:off x="-141250" y="3049235"/>
            <a:ext cx="2223596" cy="734059"/>
          </a:xfrm>
          <a:custGeom>
            <a:avLst/>
            <a:gdLst/>
            <a:ahLst/>
            <a:cxnLst/>
            <a:rect l="l" t="t" r="r" b="b"/>
            <a:pathLst>
              <a:path w="16310" h="6787" extrusionOk="0">
                <a:moveTo>
                  <a:pt x="3413" y="1"/>
                </a:moveTo>
                <a:cubicBezTo>
                  <a:pt x="2568" y="1"/>
                  <a:pt x="1703" y="417"/>
                  <a:pt x="1313" y="1159"/>
                </a:cubicBezTo>
                <a:cubicBezTo>
                  <a:pt x="993" y="1781"/>
                  <a:pt x="1024" y="2529"/>
                  <a:pt x="1248" y="3188"/>
                </a:cubicBezTo>
                <a:cubicBezTo>
                  <a:pt x="1466" y="3847"/>
                  <a:pt x="1862" y="4437"/>
                  <a:pt x="2247" y="5013"/>
                </a:cubicBezTo>
                <a:cubicBezTo>
                  <a:pt x="2030" y="4706"/>
                  <a:pt x="1652" y="4539"/>
                  <a:pt x="1274" y="4539"/>
                </a:cubicBezTo>
                <a:cubicBezTo>
                  <a:pt x="985" y="4539"/>
                  <a:pt x="698" y="4642"/>
                  <a:pt x="486" y="4840"/>
                </a:cubicBezTo>
                <a:cubicBezTo>
                  <a:pt x="1" y="5301"/>
                  <a:pt x="64" y="6376"/>
                  <a:pt x="595" y="6786"/>
                </a:cubicBezTo>
                <a:lnTo>
                  <a:pt x="16309" y="6786"/>
                </a:lnTo>
                <a:cubicBezTo>
                  <a:pt x="16111" y="5537"/>
                  <a:pt x="15644" y="4278"/>
                  <a:pt x="14742" y="3387"/>
                </a:cubicBezTo>
                <a:cubicBezTo>
                  <a:pt x="14409" y="3061"/>
                  <a:pt x="14025" y="2766"/>
                  <a:pt x="13570" y="2632"/>
                </a:cubicBezTo>
                <a:cubicBezTo>
                  <a:pt x="13417" y="2580"/>
                  <a:pt x="13251" y="2555"/>
                  <a:pt x="13091" y="2555"/>
                </a:cubicBezTo>
                <a:cubicBezTo>
                  <a:pt x="12776" y="2555"/>
                  <a:pt x="12476" y="2645"/>
                  <a:pt x="12238" y="2837"/>
                </a:cubicBezTo>
                <a:cubicBezTo>
                  <a:pt x="11893" y="3125"/>
                  <a:pt x="11753" y="3669"/>
                  <a:pt x="11977" y="4053"/>
                </a:cubicBezTo>
                <a:cubicBezTo>
                  <a:pt x="11535" y="3362"/>
                  <a:pt x="11080" y="2657"/>
                  <a:pt x="10415" y="2178"/>
                </a:cubicBezTo>
                <a:cubicBezTo>
                  <a:pt x="9992" y="1870"/>
                  <a:pt x="9461" y="1678"/>
                  <a:pt x="8943" y="1678"/>
                </a:cubicBezTo>
                <a:cubicBezTo>
                  <a:pt x="8628" y="1678"/>
                  <a:pt x="8329" y="1749"/>
                  <a:pt x="8052" y="1909"/>
                </a:cubicBezTo>
                <a:cubicBezTo>
                  <a:pt x="7553" y="2204"/>
                  <a:pt x="7266" y="2857"/>
                  <a:pt x="7407" y="3387"/>
                </a:cubicBezTo>
                <a:cubicBezTo>
                  <a:pt x="7029" y="2689"/>
                  <a:pt x="6631" y="1998"/>
                  <a:pt x="6107" y="1403"/>
                </a:cubicBezTo>
                <a:cubicBezTo>
                  <a:pt x="5487" y="698"/>
                  <a:pt x="4648" y="130"/>
                  <a:pt x="3712" y="21"/>
                </a:cubicBezTo>
                <a:cubicBezTo>
                  <a:pt x="3611" y="7"/>
                  <a:pt x="3514" y="1"/>
                  <a:pt x="341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7670" y="1043616"/>
            <a:ext cx="6048830" cy="15043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400" kern="0" dirty="0">
                <a:solidFill>
                  <a:srgbClr val="212529"/>
                </a:solidFill>
                <a:latin typeface="Century Gothic"/>
                <a:sym typeface="Arial"/>
              </a:rPr>
              <a:t>This is a </a:t>
            </a:r>
            <a:r>
              <a:rPr lang="en-GB" sz="2400" b="1" kern="0" dirty="0">
                <a:solidFill>
                  <a:srgbClr val="212529"/>
                </a:solidFill>
                <a:latin typeface="Century Gothic"/>
                <a:sym typeface="Arial"/>
              </a:rPr>
              <a:t>random</a:t>
            </a:r>
            <a:r>
              <a:rPr lang="en-GB" sz="2400" kern="0" dirty="0">
                <a:solidFill>
                  <a:srgbClr val="212529"/>
                </a:solidFill>
                <a:latin typeface="Century Gothic"/>
                <a:sym typeface="Arial"/>
              </a:rPr>
              <a:t> image. It does not explicitly link to Crossing the Line – but here is how you could make it link: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246295" y="2699953"/>
            <a:ext cx="6731452" cy="2662622"/>
          </a:xfrm>
          <a:prstGeom prst="rect">
            <a:avLst/>
          </a:prstGeom>
          <a:solidFill>
            <a:srgbClr val="DDEE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/>
            <a:r>
              <a:rPr lang="en-GB" sz="2400" kern="0" dirty="0">
                <a:solidFill>
                  <a:srgbClr val="212529"/>
                </a:solidFill>
                <a:latin typeface="Century Gothic" panose="020B0502020202020204" pitchFamily="34" charset="0"/>
              </a:rPr>
              <a:t>Erik felt his dad’s presence like a shadow beside him all the time.</a:t>
            </a:r>
            <a:endParaRPr lang="en-GB" sz="2400" dirty="0"/>
          </a:p>
          <a:p>
            <a:pPr algn="ctr" defTabSz="1219170"/>
            <a:r>
              <a:rPr lang="en-GB" sz="2400" kern="0" dirty="0">
                <a:solidFill>
                  <a:srgbClr val="212529"/>
                </a:solidFill>
                <a:latin typeface="Century Gothic"/>
              </a:rPr>
              <a:t>K1’s threats were a shadow cast over Erik’s whole life.</a:t>
            </a:r>
            <a:endParaRPr lang="en-GB" sz="2400" kern="0" dirty="0">
              <a:solidFill>
                <a:srgbClr val="212529"/>
              </a:solidFill>
              <a:latin typeface="Century Gothic" panose="020B0502020202020204" pitchFamily="34" charset="0"/>
            </a:endParaRPr>
          </a:p>
          <a:p>
            <a:pPr algn="ctr" defTabSz="1219170">
              <a:buClr>
                <a:srgbClr val="000000"/>
              </a:buClr>
            </a:pPr>
            <a:endParaRPr lang="en-GB" sz="2400" b="1" kern="0" dirty="0">
              <a:solidFill>
                <a:srgbClr val="212529"/>
              </a:solidFill>
              <a:latin typeface="Century Gothic"/>
              <a:sym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C028647-F818-0EC9-0E18-05F5DE597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 Now - example</a:t>
            </a:r>
          </a:p>
        </p:txBody>
      </p:sp>
      <p:pic>
        <p:nvPicPr>
          <p:cNvPr id="8" name="Picture 7" descr="Navigating the risks of 'shadow AI' | BCS">
            <a:extLst>
              <a:ext uri="{FF2B5EF4-FFF2-40B4-BE49-F238E27FC236}">
                <a16:creationId xmlns:a16="http://schemas.microsoft.com/office/drawing/2014/main" id="{834ADB1B-6A34-235B-764B-3063696D4B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6471" y="1718340"/>
            <a:ext cx="3962092" cy="3900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973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Shape 1911">
          <a:extLst>
            <a:ext uri="{FF2B5EF4-FFF2-40B4-BE49-F238E27FC236}">
              <a16:creationId xmlns:a16="http://schemas.microsoft.com/office/drawing/2014/main" id="{EDE2C97E-DD88-C65B-0B4E-59C91819C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" name="Google Shape;1914;p45">
            <a:extLst>
              <a:ext uri="{FF2B5EF4-FFF2-40B4-BE49-F238E27FC236}">
                <a16:creationId xmlns:a16="http://schemas.microsoft.com/office/drawing/2014/main" id="{073DCA1C-6E2B-F79A-0459-1C7D839C0617}"/>
              </a:ext>
            </a:extLst>
          </p:cNvPr>
          <p:cNvSpPr/>
          <p:nvPr/>
        </p:nvSpPr>
        <p:spPr>
          <a:xfrm>
            <a:off x="-141250" y="3049235"/>
            <a:ext cx="2223596" cy="734059"/>
          </a:xfrm>
          <a:custGeom>
            <a:avLst/>
            <a:gdLst/>
            <a:ahLst/>
            <a:cxnLst/>
            <a:rect l="l" t="t" r="r" b="b"/>
            <a:pathLst>
              <a:path w="16310" h="6787" extrusionOk="0">
                <a:moveTo>
                  <a:pt x="3413" y="1"/>
                </a:moveTo>
                <a:cubicBezTo>
                  <a:pt x="2568" y="1"/>
                  <a:pt x="1703" y="417"/>
                  <a:pt x="1313" y="1159"/>
                </a:cubicBezTo>
                <a:cubicBezTo>
                  <a:pt x="993" y="1781"/>
                  <a:pt x="1024" y="2529"/>
                  <a:pt x="1248" y="3188"/>
                </a:cubicBezTo>
                <a:cubicBezTo>
                  <a:pt x="1466" y="3847"/>
                  <a:pt x="1862" y="4437"/>
                  <a:pt x="2247" y="5013"/>
                </a:cubicBezTo>
                <a:cubicBezTo>
                  <a:pt x="2030" y="4706"/>
                  <a:pt x="1652" y="4539"/>
                  <a:pt x="1274" y="4539"/>
                </a:cubicBezTo>
                <a:cubicBezTo>
                  <a:pt x="985" y="4539"/>
                  <a:pt x="698" y="4642"/>
                  <a:pt x="486" y="4840"/>
                </a:cubicBezTo>
                <a:cubicBezTo>
                  <a:pt x="1" y="5301"/>
                  <a:pt x="64" y="6376"/>
                  <a:pt x="595" y="6786"/>
                </a:cubicBezTo>
                <a:lnTo>
                  <a:pt x="16309" y="6786"/>
                </a:lnTo>
                <a:cubicBezTo>
                  <a:pt x="16111" y="5537"/>
                  <a:pt x="15644" y="4278"/>
                  <a:pt x="14742" y="3387"/>
                </a:cubicBezTo>
                <a:cubicBezTo>
                  <a:pt x="14409" y="3061"/>
                  <a:pt x="14025" y="2766"/>
                  <a:pt x="13570" y="2632"/>
                </a:cubicBezTo>
                <a:cubicBezTo>
                  <a:pt x="13417" y="2580"/>
                  <a:pt x="13251" y="2555"/>
                  <a:pt x="13091" y="2555"/>
                </a:cubicBezTo>
                <a:cubicBezTo>
                  <a:pt x="12776" y="2555"/>
                  <a:pt x="12476" y="2645"/>
                  <a:pt x="12238" y="2837"/>
                </a:cubicBezTo>
                <a:cubicBezTo>
                  <a:pt x="11893" y="3125"/>
                  <a:pt x="11753" y="3669"/>
                  <a:pt x="11977" y="4053"/>
                </a:cubicBezTo>
                <a:cubicBezTo>
                  <a:pt x="11535" y="3362"/>
                  <a:pt x="11080" y="2657"/>
                  <a:pt x="10415" y="2178"/>
                </a:cubicBezTo>
                <a:cubicBezTo>
                  <a:pt x="9992" y="1870"/>
                  <a:pt x="9461" y="1678"/>
                  <a:pt x="8943" y="1678"/>
                </a:cubicBezTo>
                <a:cubicBezTo>
                  <a:pt x="8628" y="1678"/>
                  <a:pt x="8329" y="1749"/>
                  <a:pt x="8052" y="1909"/>
                </a:cubicBezTo>
                <a:cubicBezTo>
                  <a:pt x="7553" y="2204"/>
                  <a:pt x="7266" y="2857"/>
                  <a:pt x="7407" y="3387"/>
                </a:cubicBezTo>
                <a:cubicBezTo>
                  <a:pt x="7029" y="2689"/>
                  <a:pt x="6631" y="1998"/>
                  <a:pt x="6107" y="1403"/>
                </a:cubicBezTo>
                <a:cubicBezTo>
                  <a:pt x="5487" y="698"/>
                  <a:pt x="4648" y="130"/>
                  <a:pt x="3712" y="21"/>
                </a:cubicBezTo>
                <a:cubicBezTo>
                  <a:pt x="3611" y="7"/>
                  <a:pt x="3514" y="1"/>
                  <a:pt x="341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3FE99D-E1B1-4E5B-D06B-28900CE3B04B}"/>
              </a:ext>
            </a:extLst>
          </p:cNvPr>
          <p:cNvSpPr/>
          <p:nvPr/>
        </p:nvSpPr>
        <p:spPr>
          <a:xfrm>
            <a:off x="237670" y="1043616"/>
            <a:ext cx="6048830" cy="15043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/>
            <a:r>
              <a:rPr lang="en-GB" sz="2400" b="1" kern="0" dirty="0">
                <a:solidFill>
                  <a:srgbClr val="212529"/>
                </a:solidFill>
                <a:latin typeface="Century Gothic"/>
                <a:sym typeface="Arial"/>
              </a:rPr>
              <a:t>Chose ONE of these random images.</a:t>
            </a:r>
          </a:p>
          <a:p>
            <a:pPr algn="ctr" defTabSz="1219170"/>
            <a:r>
              <a:rPr lang="en-GB" sz="2400" b="1" kern="0" dirty="0">
                <a:solidFill>
                  <a:srgbClr val="212529"/>
                </a:solidFill>
                <a:latin typeface="Century Gothic"/>
                <a:sym typeface="Arial"/>
              </a:rPr>
              <a:t>Make five implied links between this image and the story.</a:t>
            </a:r>
            <a:endParaRPr lang="en-US" sz="2400" dirty="0">
              <a:latin typeface="Century Gothic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2C6FF50-BBC6-0468-FEE0-610B779ED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 Now – your turn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F03B96C-A768-F421-098A-75D3BFFB56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0849" y="708984"/>
            <a:ext cx="3914775" cy="535285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EF04F00-5F8E-BC8C-9F16-95FB011C09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225" y="3049235"/>
            <a:ext cx="4029921" cy="2970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411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Shape 2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Google Shape;2640;p55"/>
          <p:cNvGrpSpPr/>
          <p:nvPr/>
        </p:nvGrpSpPr>
        <p:grpSpPr>
          <a:xfrm>
            <a:off x="2186847" y="3790615"/>
            <a:ext cx="823367" cy="1290091"/>
            <a:chOff x="3466556" y="3406011"/>
            <a:chExt cx="617525" cy="967568"/>
          </a:xfrm>
        </p:grpSpPr>
        <p:sp>
          <p:nvSpPr>
            <p:cNvPr id="188" name="Google Shape;2641;p55"/>
            <p:cNvSpPr/>
            <p:nvPr/>
          </p:nvSpPr>
          <p:spPr>
            <a:xfrm>
              <a:off x="3630189" y="4035419"/>
              <a:ext cx="314271" cy="221686"/>
            </a:xfrm>
            <a:custGeom>
              <a:avLst/>
              <a:gdLst/>
              <a:ahLst/>
              <a:cxnLst/>
              <a:rect l="l" t="t" r="r" b="b"/>
              <a:pathLst>
                <a:path w="2539" h="1791" extrusionOk="0">
                  <a:moveTo>
                    <a:pt x="956" y="0"/>
                  </a:moveTo>
                  <a:lnTo>
                    <a:pt x="0" y="1497"/>
                  </a:lnTo>
                  <a:lnTo>
                    <a:pt x="1170" y="1791"/>
                  </a:lnTo>
                  <a:cubicBezTo>
                    <a:pt x="1170" y="1791"/>
                    <a:pt x="2539" y="540"/>
                    <a:pt x="2485" y="0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" name="Google Shape;2642;p55"/>
            <p:cNvSpPr/>
            <p:nvPr/>
          </p:nvSpPr>
          <p:spPr>
            <a:xfrm>
              <a:off x="3615583" y="3961400"/>
              <a:ext cx="447332" cy="412179"/>
            </a:xfrm>
            <a:custGeom>
              <a:avLst/>
              <a:gdLst/>
              <a:ahLst/>
              <a:cxnLst/>
              <a:rect l="l" t="t" r="r" b="b"/>
              <a:pathLst>
                <a:path w="3614" h="3330" extrusionOk="0">
                  <a:moveTo>
                    <a:pt x="1149" y="0"/>
                  </a:moveTo>
                  <a:lnTo>
                    <a:pt x="118" y="802"/>
                  </a:lnTo>
                  <a:cubicBezTo>
                    <a:pt x="0" y="1491"/>
                    <a:pt x="524" y="2875"/>
                    <a:pt x="524" y="2875"/>
                  </a:cubicBezTo>
                  <a:cubicBezTo>
                    <a:pt x="524" y="2875"/>
                    <a:pt x="2319" y="3329"/>
                    <a:pt x="2438" y="3329"/>
                  </a:cubicBezTo>
                  <a:cubicBezTo>
                    <a:pt x="2440" y="3329"/>
                    <a:pt x="2441" y="3329"/>
                    <a:pt x="2443" y="3329"/>
                  </a:cubicBezTo>
                  <a:cubicBezTo>
                    <a:pt x="2502" y="3308"/>
                    <a:pt x="3614" y="2389"/>
                    <a:pt x="3614" y="2389"/>
                  </a:cubicBezTo>
                  <a:lnTo>
                    <a:pt x="1149" y="0"/>
                  </a:ln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0" name="Google Shape;2643;p55"/>
            <p:cNvSpPr/>
            <p:nvPr/>
          </p:nvSpPr>
          <p:spPr>
            <a:xfrm>
              <a:off x="3721413" y="3536968"/>
              <a:ext cx="362668" cy="396088"/>
            </a:xfrm>
            <a:custGeom>
              <a:avLst/>
              <a:gdLst/>
              <a:ahLst/>
              <a:cxnLst/>
              <a:rect l="l" t="t" r="r" b="b"/>
              <a:pathLst>
                <a:path w="2930" h="3200" extrusionOk="0">
                  <a:moveTo>
                    <a:pt x="1103" y="1"/>
                  </a:moveTo>
                  <a:cubicBezTo>
                    <a:pt x="724" y="1"/>
                    <a:pt x="326" y="108"/>
                    <a:pt x="1" y="388"/>
                  </a:cubicBezTo>
                  <a:lnTo>
                    <a:pt x="1128" y="2418"/>
                  </a:lnTo>
                  <a:cubicBezTo>
                    <a:pt x="1128" y="2418"/>
                    <a:pt x="1208" y="2499"/>
                    <a:pt x="1326" y="2611"/>
                  </a:cubicBezTo>
                  <a:cubicBezTo>
                    <a:pt x="1574" y="2844"/>
                    <a:pt x="1991" y="3200"/>
                    <a:pt x="2235" y="3200"/>
                  </a:cubicBezTo>
                  <a:cubicBezTo>
                    <a:pt x="2244" y="3200"/>
                    <a:pt x="2253" y="3199"/>
                    <a:pt x="2261" y="3198"/>
                  </a:cubicBezTo>
                  <a:cubicBezTo>
                    <a:pt x="2614" y="3161"/>
                    <a:pt x="2715" y="2820"/>
                    <a:pt x="2865" y="2152"/>
                  </a:cubicBezTo>
                  <a:cubicBezTo>
                    <a:pt x="2929" y="1873"/>
                    <a:pt x="2902" y="1585"/>
                    <a:pt x="2828" y="1323"/>
                  </a:cubicBezTo>
                  <a:cubicBezTo>
                    <a:pt x="2715" y="943"/>
                    <a:pt x="2496" y="601"/>
                    <a:pt x="2261" y="383"/>
                  </a:cubicBezTo>
                  <a:cubicBezTo>
                    <a:pt x="2033" y="173"/>
                    <a:pt x="1584" y="1"/>
                    <a:pt x="1103" y="1"/>
                  </a:cubicBezTo>
                  <a:close/>
                </a:path>
              </a:pathLst>
            </a:custGeom>
            <a:solidFill>
              <a:srgbClr val="FBC105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" name="Google Shape;2644;p55"/>
            <p:cNvSpPr/>
            <p:nvPr/>
          </p:nvSpPr>
          <p:spPr>
            <a:xfrm>
              <a:off x="3512353" y="3596628"/>
              <a:ext cx="457853" cy="479143"/>
            </a:xfrm>
            <a:custGeom>
              <a:avLst/>
              <a:gdLst/>
              <a:ahLst/>
              <a:cxnLst/>
              <a:rect l="l" t="t" r="r" b="b"/>
              <a:pathLst>
                <a:path w="3699" h="3871" extrusionOk="0">
                  <a:moveTo>
                    <a:pt x="1740" y="0"/>
                  </a:moveTo>
                  <a:cubicBezTo>
                    <a:pt x="1417" y="0"/>
                    <a:pt x="483" y="383"/>
                    <a:pt x="395" y="407"/>
                  </a:cubicBezTo>
                  <a:cubicBezTo>
                    <a:pt x="299" y="439"/>
                    <a:pt x="0" y="483"/>
                    <a:pt x="0" y="643"/>
                  </a:cubicBezTo>
                  <a:cubicBezTo>
                    <a:pt x="0" y="804"/>
                    <a:pt x="428" y="1835"/>
                    <a:pt x="428" y="1835"/>
                  </a:cubicBezTo>
                  <a:cubicBezTo>
                    <a:pt x="610" y="2444"/>
                    <a:pt x="765" y="2775"/>
                    <a:pt x="824" y="3011"/>
                  </a:cubicBezTo>
                  <a:cubicBezTo>
                    <a:pt x="839" y="3069"/>
                    <a:pt x="844" y="3118"/>
                    <a:pt x="844" y="3172"/>
                  </a:cubicBezTo>
                  <a:cubicBezTo>
                    <a:pt x="856" y="3422"/>
                    <a:pt x="620" y="3481"/>
                    <a:pt x="728" y="3658"/>
                  </a:cubicBezTo>
                  <a:cubicBezTo>
                    <a:pt x="829" y="3834"/>
                    <a:pt x="866" y="3871"/>
                    <a:pt x="968" y="3871"/>
                  </a:cubicBezTo>
                  <a:cubicBezTo>
                    <a:pt x="1069" y="3871"/>
                    <a:pt x="2956" y="3823"/>
                    <a:pt x="3303" y="3636"/>
                  </a:cubicBezTo>
                  <a:cubicBezTo>
                    <a:pt x="3646" y="3444"/>
                    <a:pt x="3699" y="3155"/>
                    <a:pt x="3683" y="3118"/>
                  </a:cubicBezTo>
                  <a:cubicBezTo>
                    <a:pt x="3672" y="3081"/>
                    <a:pt x="3180" y="2262"/>
                    <a:pt x="3133" y="2134"/>
                  </a:cubicBezTo>
                  <a:cubicBezTo>
                    <a:pt x="3126" y="2124"/>
                    <a:pt x="3111" y="2092"/>
                    <a:pt x="3089" y="2049"/>
                  </a:cubicBezTo>
                  <a:cubicBezTo>
                    <a:pt x="2887" y="1638"/>
                    <a:pt x="2026" y="29"/>
                    <a:pt x="1774" y="2"/>
                  </a:cubicBezTo>
                  <a:cubicBezTo>
                    <a:pt x="1764" y="1"/>
                    <a:pt x="1752" y="0"/>
                    <a:pt x="1740" y="0"/>
                  </a:cubicBezTo>
                  <a:close/>
                </a:path>
              </a:pathLst>
            </a:custGeom>
            <a:solidFill>
              <a:srgbClr val="738CCA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" name="Google Shape;2645;p55"/>
            <p:cNvSpPr/>
            <p:nvPr/>
          </p:nvSpPr>
          <p:spPr>
            <a:xfrm>
              <a:off x="3815236" y="3947413"/>
              <a:ext cx="122540" cy="226884"/>
            </a:xfrm>
            <a:custGeom>
              <a:avLst/>
              <a:gdLst/>
              <a:ahLst/>
              <a:cxnLst/>
              <a:rect l="l" t="t" r="r" b="b"/>
              <a:pathLst>
                <a:path w="990" h="1833" extrusionOk="0">
                  <a:moveTo>
                    <a:pt x="519" y="0"/>
                  </a:moveTo>
                  <a:cubicBezTo>
                    <a:pt x="519" y="0"/>
                    <a:pt x="413" y="856"/>
                    <a:pt x="333" y="1086"/>
                  </a:cubicBezTo>
                  <a:cubicBezTo>
                    <a:pt x="247" y="1320"/>
                    <a:pt x="82" y="1347"/>
                    <a:pt x="82" y="1347"/>
                  </a:cubicBezTo>
                  <a:cubicBezTo>
                    <a:pt x="82" y="1347"/>
                    <a:pt x="1" y="1594"/>
                    <a:pt x="82" y="1678"/>
                  </a:cubicBezTo>
                  <a:cubicBezTo>
                    <a:pt x="103" y="1699"/>
                    <a:pt x="123" y="1705"/>
                    <a:pt x="140" y="1705"/>
                  </a:cubicBezTo>
                  <a:cubicBezTo>
                    <a:pt x="167" y="1705"/>
                    <a:pt x="189" y="1690"/>
                    <a:pt x="202" y="1690"/>
                  </a:cubicBezTo>
                  <a:cubicBezTo>
                    <a:pt x="214" y="1690"/>
                    <a:pt x="220" y="1701"/>
                    <a:pt x="220" y="1742"/>
                  </a:cubicBezTo>
                  <a:cubicBezTo>
                    <a:pt x="217" y="1813"/>
                    <a:pt x="285" y="1832"/>
                    <a:pt x="362" y="1832"/>
                  </a:cubicBezTo>
                  <a:cubicBezTo>
                    <a:pt x="424" y="1832"/>
                    <a:pt x="493" y="1820"/>
                    <a:pt x="536" y="1813"/>
                  </a:cubicBezTo>
                  <a:cubicBezTo>
                    <a:pt x="632" y="1801"/>
                    <a:pt x="904" y="1690"/>
                    <a:pt x="894" y="1567"/>
                  </a:cubicBezTo>
                  <a:cubicBezTo>
                    <a:pt x="883" y="1443"/>
                    <a:pt x="867" y="1268"/>
                    <a:pt x="814" y="1128"/>
                  </a:cubicBezTo>
                  <a:cubicBezTo>
                    <a:pt x="760" y="1000"/>
                    <a:pt x="968" y="535"/>
                    <a:pt x="985" y="166"/>
                  </a:cubicBezTo>
                  <a:cubicBezTo>
                    <a:pt x="990" y="150"/>
                    <a:pt x="990" y="129"/>
                    <a:pt x="990" y="107"/>
                  </a:cubicBezTo>
                  <a:lnTo>
                    <a:pt x="519" y="0"/>
                  </a:lnTo>
                  <a:close/>
                </a:path>
              </a:pathLst>
            </a:custGeom>
            <a:solidFill>
              <a:srgbClr val="AE7466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" name="Google Shape;2646;p55"/>
            <p:cNvSpPr/>
            <p:nvPr/>
          </p:nvSpPr>
          <p:spPr>
            <a:xfrm>
              <a:off x="3703465" y="3584127"/>
              <a:ext cx="280108" cy="377521"/>
            </a:xfrm>
            <a:custGeom>
              <a:avLst/>
              <a:gdLst/>
              <a:ahLst/>
              <a:cxnLst/>
              <a:rect l="l" t="t" r="r" b="b"/>
              <a:pathLst>
                <a:path w="2263" h="3050" extrusionOk="0">
                  <a:moveTo>
                    <a:pt x="280" y="0"/>
                  </a:moveTo>
                  <a:cubicBezTo>
                    <a:pt x="197" y="0"/>
                    <a:pt x="104" y="6"/>
                    <a:pt x="1" y="17"/>
                  </a:cubicBezTo>
                  <a:cubicBezTo>
                    <a:pt x="1" y="17"/>
                    <a:pt x="685" y="1497"/>
                    <a:pt x="824" y="1674"/>
                  </a:cubicBezTo>
                  <a:cubicBezTo>
                    <a:pt x="958" y="1855"/>
                    <a:pt x="1192" y="2252"/>
                    <a:pt x="1289" y="2427"/>
                  </a:cubicBezTo>
                  <a:cubicBezTo>
                    <a:pt x="1385" y="2610"/>
                    <a:pt x="1332" y="3048"/>
                    <a:pt x="1332" y="3048"/>
                  </a:cubicBezTo>
                  <a:cubicBezTo>
                    <a:pt x="1332" y="3048"/>
                    <a:pt x="1508" y="3041"/>
                    <a:pt x="1695" y="3041"/>
                  </a:cubicBezTo>
                  <a:cubicBezTo>
                    <a:pt x="1788" y="3041"/>
                    <a:pt x="1884" y="3043"/>
                    <a:pt x="1962" y="3048"/>
                  </a:cubicBezTo>
                  <a:cubicBezTo>
                    <a:pt x="1971" y="3049"/>
                    <a:pt x="1980" y="3049"/>
                    <a:pt x="1989" y="3049"/>
                  </a:cubicBezTo>
                  <a:cubicBezTo>
                    <a:pt x="2193" y="3049"/>
                    <a:pt x="2210" y="2879"/>
                    <a:pt x="2235" y="2812"/>
                  </a:cubicBezTo>
                  <a:cubicBezTo>
                    <a:pt x="2262" y="2743"/>
                    <a:pt x="2155" y="2679"/>
                    <a:pt x="2155" y="2556"/>
                  </a:cubicBezTo>
                  <a:cubicBezTo>
                    <a:pt x="2155" y="2427"/>
                    <a:pt x="2139" y="2198"/>
                    <a:pt x="1999" y="1909"/>
                  </a:cubicBezTo>
                  <a:cubicBezTo>
                    <a:pt x="1866" y="1621"/>
                    <a:pt x="1385" y="728"/>
                    <a:pt x="1123" y="412"/>
                  </a:cubicBezTo>
                  <a:cubicBezTo>
                    <a:pt x="904" y="149"/>
                    <a:pt x="714" y="0"/>
                    <a:pt x="280" y="0"/>
                  </a:cubicBezTo>
                  <a:close/>
                </a:path>
              </a:pathLst>
            </a:custGeom>
            <a:solidFill>
              <a:srgbClr val="738CCA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" name="Google Shape;2647;p55"/>
            <p:cNvSpPr/>
            <p:nvPr/>
          </p:nvSpPr>
          <p:spPr>
            <a:xfrm>
              <a:off x="3608899" y="3582765"/>
              <a:ext cx="111028" cy="110162"/>
            </a:xfrm>
            <a:custGeom>
              <a:avLst/>
              <a:gdLst/>
              <a:ahLst/>
              <a:cxnLst/>
              <a:rect l="l" t="t" r="r" b="b"/>
              <a:pathLst>
                <a:path w="897" h="890" extrusionOk="0">
                  <a:moveTo>
                    <a:pt x="592" y="0"/>
                  </a:moveTo>
                  <a:cubicBezTo>
                    <a:pt x="344" y="0"/>
                    <a:pt x="0" y="546"/>
                    <a:pt x="0" y="546"/>
                  </a:cubicBezTo>
                  <a:cubicBezTo>
                    <a:pt x="160" y="775"/>
                    <a:pt x="360" y="890"/>
                    <a:pt x="523" y="890"/>
                  </a:cubicBezTo>
                  <a:cubicBezTo>
                    <a:pt x="743" y="890"/>
                    <a:pt x="897" y="683"/>
                    <a:pt x="802" y="263"/>
                  </a:cubicBezTo>
                  <a:cubicBezTo>
                    <a:pt x="758" y="71"/>
                    <a:pt x="682" y="0"/>
                    <a:pt x="592" y="0"/>
                  </a:cubicBezTo>
                  <a:close/>
                </a:path>
              </a:pathLst>
            </a:custGeom>
            <a:solidFill>
              <a:srgbClr val="F7BFC5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" name="Google Shape;2648;p55"/>
            <p:cNvSpPr/>
            <p:nvPr/>
          </p:nvSpPr>
          <p:spPr>
            <a:xfrm>
              <a:off x="3608899" y="3582889"/>
              <a:ext cx="102612" cy="109914"/>
            </a:xfrm>
            <a:custGeom>
              <a:avLst/>
              <a:gdLst/>
              <a:ahLst/>
              <a:cxnLst/>
              <a:rect l="l" t="t" r="r" b="b"/>
              <a:pathLst>
                <a:path w="829" h="888" extrusionOk="0">
                  <a:moveTo>
                    <a:pt x="594" y="0"/>
                  </a:moveTo>
                  <a:cubicBezTo>
                    <a:pt x="343" y="0"/>
                    <a:pt x="0" y="545"/>
                    <a:pt x="0" y="545"/>
                  </a:cubicBezTo>
                  <a:cubicBezTo>
                    <a:pt x="161" y="775"/>
                    <a:pt x="358" y="888"/>
                    <a:pt x="525" y="888"/>
                  </a:cubicBezTo>
                  <a:cubicBezTo>
                    <a:pt x="696" y="888"/>
                    <a:pt x="829" y="760"/>
                    <a:pt x="829" y="498"/>
                  </a:cubicBezTo>
                  <a:cubicBezTo>
                    <a:pt x="829" y="429"/>
                    <a:pt x="824" y="353"/>
                    <a:pt x="802" y="262"/>
                  </a:cubicBezTo>
                  <a:cubicBezTo>
                    <a:pt x="792" y="214"/>
                    <a:pt x="775" y="172"/>
                    <a:pt x="760" y="134"/>
                  </a:cubicBezTo>
                  <a:cubicBezTo>
                    <a:pt x="717" y="37"/>
                    <a:pt x="658" y="0"/>
                    <a:pt x="594" y="0"/>
                  </a:cubicBezTo>
                  <a:close/>
                </a:path>
              </a:pathLst>
            </a:custGeom>
            <a:solidFill>
              <a:srgbClr val="AE7466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" name="Google Shape;2649;p55"/>
            <p:cNvSpPr/>
            <p:nvPr/>
          </p:nvSpPr>
          <p:spPr>
            <a:xfrm>
              <a:off x="3478562" y="3406011"/>
              <a:ext cx="277262" cy="221314"/>
            </a:xfrm>
            <a:custGeom>
              <a:avLst/>
              <a:gdLst/>
              <a:ahLst/>
              <a:cxnLst/>
              <a:rect l="l" t="t" r="r" b="b"/>
              <a:pathLst>
                <a:path w="2240" h="1788" extrusionOk="0">
                  <a:moveTo>
                    <a:pt x="1512" y="1"/>
                  </a:moveTo>
                  <a:cubicBezTo>
                    <a:pt x="1365" y="1"/>
                    <a:pt x="1188" y="30"/>
                    <a:pt x="942" y="30"/>
                  </a:cubicBezTo>
                  <a:cubicBezTo>
                    <a:pt x="476" y="30"/>
                    <a:pt x="359" y="371"/>
                    <a:pt x="177" y="654"/>
                  </a:cubicBezTo>
                  <a:cubicBezTo>
                    <a:pt x="0" y="938"/>
                    <a:pt x="76" y="1141"/>
                    <a:pt x="64" y="1280"/>
                  </a:cubicBezTo>
                  <a:cubicBezTo>
                    <a:pt x="54" y="1424"/>
                    <a:pt x="204" y="1745"/>
                    <a:pt x="557" y="1787"/>
                  </a:cubicBezTo>
                  <a:lnTo>
                    <a:pt x="1695" y="1574"/>
                  </a:lnTo>
                  <a:lnTo>
                    <a:pt x="1695" y="1574"/>
                  </a:lnTo>
                  <a:cubicBezTo>
                    <a:pt x="1695" y="1574"/>
                    <a:pt x="1584" y="1700"/>
                    <a:pt x="1592" y="1700"/>
                  </a:cubicBezTo>
                  <a:cubicBezTo>
                    <a:pt x="1594" y="1700"/>
                    <a:pt x="1599" y="1696"/>
                    <a:pt x="1610" y="1686"/>
                  </a:cubicBezTo>
                  <a:cubicBezTo>
                    <a:pt x="1668" y="1643"/>
                    <a:pt x="1892" y="1579"/>
                    <a:pt x="1963" y="1542"/>
                  </a:cubicBezTo>
                  <a:cubicBezTo>
                    <a:pt x="2117" y="1456"/>
                    <a:pt x="2053" y="1184"/>
                    <a:pt x="2144" y="1024"/>
                  </a:cubicBezTo>
                  <a:cubicBezTo>
                    <a:pt x="2240" y="857"/>
                    <a:pt x="2106" y="857"/>
                    <a:pt x="2138" y="633"/>
                  </a:cubicBezTo>
                  <a:cubicBezTo>
                    <a:pt x="2171" y="408"/>
                    <a:pt x="2096" y="286"/>
                    <a:pt x="1860" y="109"/>
                  </a:cubicBezTo>
                  <a:cubicBezTo>
                    <a:pt x="1750" y="24"/>
                    <a:pt x="1643" y="1"/>
                    <a:pt x="1512" y="1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" name="Google Shape;2650;p55"/>
            <p:cNvSpPr/>
            <p:nvPr/>
          </p:nvSpPr>
          <p:spPr>
            <a:xfrm>
              <a:off x="3529434" y="3493646"/>
              <a:ext cx="186038" cy="182572"/>
            </a:xfrm>
            <a:custGeom>
              <a:avLst/>
              <a:gdLst/>
              <a:ahLst/>
              <a:cxnLst/>
              <a:rect l="l" t="t" r="r" b="b"/>
              <a:pathLst>
                <a:path w="1503" h="1475" extrusionOk="0">
                  <a:moveTo>
                    <a:pt x="467" y="0"/>
                  </a:moveTo>
                  <a:lnTo>
                    <a:pt x="1" y="272"/>
                  </a:lnTo>
                  <a:lnTo>
                    <a:pt x="1" y="834"/>
                  </a:lnTo>
                  <a:cubicBezTo>
                    <a:pt x="237" y="1266"/>
                    <a:pt x="354" y="1406"/>
                    <a:pt x="583" y="1459"/>
                  </a:cubicBezTo>
                  <a:cubicBezTo>
                    <a:pt x="627" y="1469"/>
                    <a:pt x="675" y="1475"/>
                    <a:pt x="725" y="1475"/>
                  </a:cubicBezTo>
                  <a:cubicBezTo>
                    <a:pt x="929" y="1475"/>
                    <a:pt x="1164" y="1380"/>
                    <a:pt x="1284" y="1143"/>
                  </a:cubicBezTo>
                  <a:cubicBezTo>
                    <a:pt x="1434" y="855"/>
                    <a:pt x="1503" y="572"/>
                    <a:pt x="1402" y="400"/>
                  </a:cubicBezTo>
                  <a:cubicBezTo>
                    <a:pt x="1305" y="230"/>
                    <a:pt x="467" y="0"/>
                    <a:pt x="467" y="0"/>
                  </a:cubicBezTo>
                  <a:close/>
                </a:path>
              </a:pathLst>
            </a:custGeom>
            <a:solidFill>
              <a:srgbClr val="AE7466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" name="Google Shape;2651;p55"/>
            <p:cNvSpPr/>
            <p:nvPr/>
          </p:nvSpPr>
          <p:spPr>
            <a:xfrm>
              <a:off x="3490444" y="3468395"/>
              <a:ext cx="215249" cy="146676"/>
            </a:xfrm>
            <a:custGeom>
              <a:avLst/>
              <a:gdLst/>
              <a:ahLst/>
              <a:cxnLst/>
              <a:rect l="l" t="t" r="r" b="b"/>
              <a:pathLst>
                <a:path w="1739" h="1185" extrusionOk="0">
                  <a:moveTo>
                    <a:pt x="712" y="0"/>
                  </a:moveTo>
                  <a:cubicBezTo>
                    <a:pt x="712" y="0"/>
                    <a:pt x="456" y="108"/>
                    <a:pt x="359" y="204"/>
                  </a:cubicBezTo>
                  <a:cubicBezTo>
                    <a:pt x="263" y="300"/>
                    <a:pt x="0" y="584"/>
                    <a:pt x="108" y="808"/>
                  </a:cubicBezTo>
                  <a:cubicBezTo>
                    <a:pt x="258" y="1125"/>
                    <a:pt x="473" y="1185"/>
                    <a:pt x="638" y="1185"/>
                  </a:cubicBezTo>
                  <a:cubicBezTo>
                    <a:pt x="679" y="1185"/>
                    <a:pt x="717" y="1181"/>
                    <a:pt x="749" y="1177"/>
                  </a:cubicBezTo>
                  <a:cubicBezTo>
                    <a:pt x="898" y="1156"/>
                    <a:pt x="909" y="991"/>
                    <a:pt x="976" y="991"/>
                  </a:cubicBezTo>
                  <a:cubicBezTo>
                    <a:pt x="982" y="991"/>
                    <a:pt x="988" y="992"/>
                    <a:pt x="994" y="994"/>
                  </a:cubicBezTo>
                  <a:cubicBezTo>
                    <a:pt x="1029" y="1007"/>
                    <a:pt x="1063" y="1016"/>
                    <a:pt x="1103" y="1016"/>
                  </a:cubicBezTo>
                  <a:cubicBezTo>
                    <a:pt x="1162" y="1016"/>
                    <a:pt x="1233" y="996"/>
                    <a:pt x="1332" y="942"/>
                  </a:cubicBezTo>
                  <a:cubicBezTo>
                    <a:pt x="1492" y="851"/>
                    <a:pt x="1535" y="893"/>
                    <a:pt x="1599" y="808"/>
                  </a:cubicBezTo>
                  <a:cubicBezTo>
                    <a:pt x="1663" y="722"/>
                    <a:pt x="1738" y="819"/>
                    <a:pt x="1717" y="604"/>
                  </a:cubicBezTo>
                  <a:cubicBezTo>
                    <a:pt x="1695" y="385"/>
                    <a:pt x="1578" y="204"/>
                    <a:pt x="1364" y="129"/>
                  </a:cubicBezTo>
                  <a:cubicBezTo>
                    <a:pt x="1145" y="54"/>
                    <a:pt x="712" y="0"/>
                    <a:pt x="712" y="0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" name="Google Shape;2652;p55"/>
            <p:cNvSpPr/>
            <p:nvPr/>
          </p:nvSpPr>
          <p:spPr>
            <a:xfrm>
              <a:off x="3485865" y="3617918"/>
              <a:ext cx="76123" cy="110657"/>
            </a:xfrm>
            <a:custGeom>
              <a:avLst/>
              <a:gdLst/>
              <a:ahLst/>
              <a:cxnLst/>
              <a:rect l="l" t="t" r="r" b="b"/>
              <a:pathLst>
                <a:path w="615" h="894" extrusionOk="0">
                  <a:moveTo>
                    <a:pt x="273" y="1"/>
                  </a:moveTo>
                  <a:cubicBezTo>
                    <a:pt x="273" y="1"/>
                    <a:pt x="5" y="203"/>
                    <a:pt x="0" y="605"/>
                  </a:cubicBezTo>
                  <a:lnTo>
                    <a:pt x="493" y="893"/>
                  </a:lnTo>
                  <a:lnTo>
                    <a:pt x="615" y="193"/>
                  </a:lnTo>
                  <a:lnTo>
                    <a:pt x="273" y="1"/>
                  </a:lnTo>
                  <a:close/>
                </a:path>
              </a:pathLst>
            </a:custGeom>
            <a:solidFill>
              <a:srgbClr val="AE7466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" name="Google Shape;2653;p55"/>
            <p:cNvSpPr/>
            <p:nvPr/>
          </p:nvSpPr>
          <p:spPr>
            <a:xfrm>
              <a:off x="3466556" y="3664953"/>
              <a:ext cx="113999" cy="275900"/>
            </a:xfrm>
            <a:custGeom>
              <a:avLst/>
              <a:gdLst/>
              <a:ahLst/>
              <a:cxnLst/>
              <a:rect l="l" t="t" r="r" b="b"/>
              <a:pathLst>
                <a:path w="921" h="2229" extrusionOk="0">
                  <a:moveTo>
                    <a:pt x="156" y="0"/>
                  </a:moveTo>
                  <a:cubicBezTo>
                    <a:pt x="45" y="540"/>
                    <a:pt x="1" y="1246"/>
                    <a:pt x="65" y="1636"/>
                  </a:cubicBezTo>
                  <a:cubicBezTo>
                    <a:pt x="129" y="2026"/>
                    <a:pt x="65" y="2176"/>
                    <a:pt x="343" y="2213"/>
                  </a:cubicBezTo>
                  <a:cubicBezTo>
                    <a:pt x="408" y="2222"/>
                    <a:pt x="473" y="2228"/>
                    <a:pt x="535" y="2228"/>
                  </a:cubicBezTo>
                  <a:cubicBezTo>
                    <a:pt x="737" y="2228"/>
                    <a:pt x="902" y="2157"/>
                    <a:pt x="910" y="1850"/>
                  </a:cubicBezTo>
                  <a:cubicBezTo>
                    <a:pt x="921" y="1449"/>
                    <a:pt x="782" y="556"/>
                    <a:pt x="782" y="556"/>
                  </a:cubicBezTo>
                  <a:cubicBezTo>
                    <a:pt x="782" y="556"/>
                    <a:pt x="910" y="390"/>
                    <a:pt x="910" y="353"/>
                  </a:cubicBezTo>
                  <a:cubicBezTo>
                    <a:pt x="910" y="316"/>
                    <a:pt x="156" y="0"/>
                    <a:pt x="156" y="0"/>
                  </a:cubicBezTo>
                  <a:close/>
                </a:path>
              </a:pathLst>
            </a:custGeom>
            <a:solidFill>
              <a:srgbClr val="738CCA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" name="Google Shape;2654;p55"/>
            <p:cNvSpPr/>
            <p:nvPr/>
          </p:nvSpPr>
          <p:spPr>
            <a:xfrm>
              <a:off x="3519037" y="3678445"/>
              <a:ext cx="61517" cy="188389"/>
            </a:xfrm>
            <a:custGeom>
              <a:avLst/>
              <a:gdLst/>
              <a:ahLst/>
              <a:cxnLst/>
              <a:rect l="l" t="t" r="r" b="b"/>
              <a:pathLst>
                <a:path w="497" h="1522" extrusionOk="0">
                  <a:moveTo>
                    <a:pt x="7" y="1"/>
                  </a:moveTo>
                  <a:cubicBezTo>
                    <a:pt x="5" y="1"/>
                    <a:pt x="4" y="3"/>
                    <a:pt x="0" y="3"/>
                  </a:cubicBezTo>
                  <a:cubicBezTo>
                    <a:pt x="0" y="9"/>
                    <a:pt x="0" y="14"/>
                    <a:pt x="5" y="14"/>
                  </a:cubicBezTo>
                  <a:lnTo>
                    <a:pt x="475" y="244"/>
                  </a:lnTo>
                  <a:lnTo>
                    <a:pt x="353" y="442"/>
                  </a:lnTo>
                  <a:lnTo>
                    <a:pt x="353" y="447"/>
                  </a:lnTo>
                  <a:cubicBezTo>
                    <a:pt x="353" y="447"/>
                    <a:pt x="353" y="452"/>
                    <a:pt x="358" y="469"/>
                  </a:cubicBezTo>
                  <a:cubicBezTo>
                    <a:pt x="385" y="560"/>
                    <a:pt x="481" y="965"/>
                    <a:pt x="481" y="1356"/>
                  </a:cubicBezTo>
                  <a:cubicBezTo>
                    <a:pt x="481" y="1409"/>
                    <a:pt x="475" y="1463"/>
                    <a:pt x="475" y="1510"/>
                  </a:cubicBezTo>
                  <a:cubicBezTo>
                    <a:pt x="475" y="1517"/>
                    <a:pt x="475" y="1522"/>
                    <a:pt x="481" y="1522"/>
                  </a:cubicBezTo>
                  <a:cubicBezTo>
                    <a:pt x="486" y="1522"/>
                    <a:pt x="486" y="1517"/>
                    <a:pt x="492" y="1510"/>
                  </a:cubicBezTo>
                  <a:cubicBezTo>
                    <a:pt x="492" y="1463"/>
                    <a:pt x="497" y="1409"/>
                    <a:pt x="497" y="1356"/>
                  </a:cubicBezTo>
                  <a:cubicBezTo>
                    <a:pt x="497" y="930"/>
                    <a:pt x="381" y="489"/>
                    <a:pt x="369" y="445"/>
                  </a:cubicBezTo>
                  <a:lnTo>
                    <a:pt x="369" y="445"/>
                  </a:lnTo>
                  <a:lnTo>
                    <a:pt x="497" y="239"/>
                  </a:lnTo>
                  <a:lnTo>
                    <a:pt x="10" y="3"/>
                  </a:lnTo>
                  <a:cubicBezTo>
                    <a:pt x="9" y="1"/>
                    <a:pt x="8" y="1"/>
                    <a:pt x="7" y="1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" name="Google Shape;2655;p55"/>
            <p:cNvSpPr/>
            <p:nvPr/>
          </p:nvSpPr>
          <p:spPr>
            <a:xfrm>
              <a:off x="3918466" y="3904958"/>
              <a:ext cx="51120" cy="2228"/>
            </a:xfrm>
            <a:custGeom>
              <a:avLst/>
              <a:gdLst/>
              <a:ahLst/>
              <a:cxnLst/>
              <a:rect l="l" t="t" r="r" b="b"/>
              <a:pathLst>
                <a:path w="413" h="18" extrusionOk="0">
                  <a:moveTo>
                    <a:pt x="6" y="1"/>
                  </a:moveTo>
                  <a:cubicBezTo>
                    <a:pt x="1" y="1"/>
                    <a:pt x="1" y="7"/>
                    <a:pt x="1" y="7"/>
                  </a:cubicBezTo>
                  <a:cubicBezTo>
                    <a:pt x="1" y="12"/>
                    <a:pt x="1" y="18"/>
                    <a:pt x="6" y="18"/>
                  </a:cubicBezTo>
                  <a:lnTo>
                    <a:pt x="407" y="18"/>
                  </a:lnTo>
                  <a:cubicBezTo>
                    <a:pt x="412" y="18"/>
                    <a:pt x="412" y="12"/>
                    <a:pt x="412" y="7"/>
                  </a:cubicBezTo>
                  <a:cubicBezTo>
                    <a:pt x="412" y="7"/>
                    <a:pt x="412" y="1"/>
                    <a:pt x="407" y="1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3" name="Google Shape;2656;p55"/>
            <p:cNvSpPr/>
            <p:nvPr/>
          </p:nvSpPr>
          <p:spPr>
            <a:xfrm>
              <a:off x="3773647" y="3733650"/>
              <a:ext cx="97289" cy="229112"/>
            </a:xfrm>
            <a:custGeom>
              <a:avLst/>
              <a:gdLst/>
              <a:ahLst/>
              <a:cxnLst/>
              <a:rect l="l" t="t" r="r" b="b"/>
              <a:pathLst>
                <a:path w="786" h="1851" extrusionOk="0">
                  <a:moveTo>
                    <a:pt x="6" y="1"/>
                  </a:moveTo>
                  <a:cubicBezTo>
                    <a:pt x="1" y="6"/>
                    <a:pt x="1" y="6"/>
                    <a:pt x="1" y="12"/>
                  </a:cubicBezTo>
                  <a:cubicBezTo>
                    <a:pt x="150" y="477"/>
                    <a:pt x="482" y="819"/>
                    <a:pt x="625" y="1071"/>
                  </a:cubicBezTo>
                  <a:cubicBezTo>
                    <a:pt x="765" y="1300"/>
                    <a:pt x="770" y="1461"/>
                    <a:pt x="770" y="1487"/>
                  </a:cubicBezTo>
                  <a:lnTo>
                    <a:pt x="770" y="1493"/>
                  </a:lnTo>
                  <a:lnTo>
                    <a:pt x="754" y="1840"/>
                  </a:lnTo>
                  <a:cubicBezTo>
                    <a:pt x="754" y="1845"/>
                    <a:pt x="759" y="1851"/>
                    <a:pt x="765" y="1851"/>
                  </a:cubicBezTo>
                  <a:cubicBezTo>
                    <a:pt x="765" y="1851"/>
                    <a:pt x="770" y="1845"/>
                    <a:pt x="770" y="1840"/>
                  </a:cubicBezTo>
                  <a:lnTo>
                    <a:pt x="786" y="1493"/>
                  </a:lnTo>
                  <a:lnTo>
                    <a:pt x="786" y="1487"/>
                  </a:lnTo>
                  <a:cubicBezTo>
                    <a:pt x="786" y="1455"/>
                    <a:pt x="776" y="1295"/>
                    <a:pt x="642" y="1064"/>
                  </a:cubicBezTo>
                  <a:cubicBezTo>
                    <a:pt x="492" y="808"/>
                    <a:pt x="166" y="472"/>
                    <a:pt x="16" y="6"/>
                  </a:cubicBezTo>
                  <a:cubicBezTo>
                    <a:pt x="11" y="6"/>
                    <a:pt x="11" y="1"/>
                    <a:pt x="6" y="1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04" name="Google Shape;2657;p55"/>
          <p:cNvGrpSpPr/>
          <p:nvPr/>
        </p:nvGrpSpPr>
        <p:grpSpPr>
          <a:xfrm>
            <a:off x="-272618" y="3288309"/>
            <a:ext cx="8076535" cy="3381623"/>
            <a:chOff x="0" y="2391265"/>
            <a:chExt cx="6057401" cy="2536217"/>
          </a:xfrm>
        </p:grpSpPr>
        <p:grpSp>
          <p:nvGrpSpPr>
            <p:cNvPr id="205" name="Google Shape;2658;p55"/>
            <p:cNvGrpSpPr/>
            <p:nvPr/>
          </p:nvGrpSpPr>
          <p:grpSpPr>
            <a:xfrm>
              <a:off x="4496683" y="3793576"/>
              <a:ext cx="1257979" cy="629551"/>
              <a:chOff x="4496683" y="3793576"/>
              <a:chExt cx="1257979" cy="629551"/>
            </a:xfrm>
          </p:grpSpPr>
          <p:sp>
            <p:nvSpPr>
              <p:cNvPr id="214" name="Google Shape;2659;p55"/>
              <p:cNvSpPr/>
              <p:nvPr/>
            </p:nvSpPr>
            <p:spPr>
              <a:xfrm>
                <a:off x="4496683" y="3793576"/>
                <a:ext cx="305564" cy="438605"/>
              </a:xfrm>
              <a:custGeom>
                <a:avLst/>
                <a:gdLst/>
                <a:ahLst/>
                <a:cxnLst/>
                <a:rect l="l" t="t" r="r" b="b"/>
                <a:pathLst>
                  <a:path w="2258" h="3241" extrusionOk="0">
                    <a:moveTo>
                      <a:pt x="529" y="1"/>
                    </a:moveTo>
                    <a:cubicBezTo>
                      <a:pt x="367" y="1"/>
                      <a:pt x="216" y="31"/>
                      <a:pt x="146" y="135"/>
                    </a:cubicBezTo>
                    <a:cubicBezTo>
                      <a:pt x="38" y="300"/>
                      <a:pt x="1" y="424"/>
                      <a:pt x="12" y="530"/>
                    </a:cubicBezTo>
                    <a:lnTo>
                      <a:pt x="12" y="574"/>
                    </a:lnTo>
                    <a:cubicBezTo>
                      <a:pt x="82" y="1023"/>
                      <a:pt x="237" y="1183"/>
                      <a:pt x="413" y="1203"/>
                    </a:cubicBezTo>
                    <a:cubicBezTo>
                      <a:pt x="583" y="1225"/>
                      <a:pt x="573" y="1306"/>
                      <a:pt x="573" y="1306"/>
                    </a:cubicBezTo>
                    <a:cubicBezTo>
                      <a:pt x="573" y="1306"/>
                      <a:pt x="546" y="1524"/>
                      <a:pt x="461" y="1620"/>
                    </a:cubicBezTo>
                    <a:cubicBezTo>
                      <a:pt x="380" y="1717"/>
                      <a:pt x="237" y="1904"/>
                      <a:pt x="215" y="2150"/>
                    </a:cubicBezTo>
                    <a:cubicBezTo>
                      <a:pt x="193" y="2396"/>
                      <a:pt x="193" y="2615"/>
                      <a:pt x="193" y="2775"/>
                    </a:cubicBezTo>
                    <a:cubicBezTo>
                      <a:pt x="193" y="2935"/>
                      <a:pt x="183" y="3203"/>
                      <a:pt x="183" y="3203"/>
                    </a:cubicBezTo>
                    <a:lnTo>
                      <a:pt x="659" y="3203"/>
                    </a:lnTo>
                    <a:cubicBezTo>
                      <a:pt x="659" y="3203"/>
                      <a:pt x="1141" y="3241"/>
                      <a:pt x="1502" y="3241"/>
                    </a:cubicBezTo>
                    <a:cubicBezTo>
                      <a:pt x="1683" y="3241"/>
                      <a:pt x="1833" y="3232"/>
                      <a:pt x="1877" y="3203"/>
                    </a:cubicBezTo>
                    <a:cubicBezTo>
                      <a:pt x="2011" y="3122"/>
                      <a:pt x="2193" y="2967"/>
                      <a:pt x="2225" y="2925"/>
                    </a:cubicBezTo>
                    <a:cubicBezTo>
                      <a:pt x="2257" y="2888"/>
                      <a:pt x="2235" y="2498"/>
                      <a:pt x="2053" y="2160"/>
                    </a:cubicBezTo>
                    <a:cubicBezTo>
                      <a:pt x="1866" y="1819"/>
                      <a:pt x="1845" y="1573"/>
                      <a:pt x="1685" y="1418"/>
                    </a:cubicBezTo>
                    <a:cubicBezTo>
                      <a:pt x="1576" y="1318"/>
                      <a:pt x="1340" y="1302"/>
                      <a:pt x="1192" y="1302"/>
                    </a:cubicBezTo>
                    <a:cubicBezTo>
                      <a:pt x="1117" y="1302"/>
                      <a:pt x="1064" y="1306"/>
                      <a:pt x="1064" y="1306"/>
                    </a:cubicBezTo>
                    <a:cubicBezTo>
                      <a:pt x="1064" y="1306"/>
                      <a:pt x="840" y="1289"/>
                      <a:pt x="872" y="1075"/>
                    </a:cubicBezTo>
                    <a:cubicBezTo>
                      <a:pt x="904" y="862"/>
                      <a:pt x="1219" y="798"/>
                      <a:pt x="1123" y="542"/>
                    </a:cubicBezTo>
                    <a:cubicBezTo>
                      <a:pt x="1027" y="285"/>
                      <a:pt x="1054" y="55"/>
                      <a:pt x="814" y="23"/>
                    </a:cubicBezTo>
                    <a:cubicBezTo>
                      <a:pt x="724" y="11"/>
                      <a:pt x="625" y="1"/>
                      <a:pt x="52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5" name="Google Shape;2660;p55"/>
              <p:cNvSpPr/>
              <p:nvPr/>
            </p:nvSpPr>
            <p:spPr>
              <a:xfrm>
                <a:off x="5395105" y="4157340"/>
                <a:ext cx="113538" cy="177824"/>
              </a:xfrm>
              <a:custGeom>
                <a:avLst/>
                <a:gdLst/>
                <a:ahLst/>
                <a:cxnLst/>
                <a:rect l="l" t="t" r="r" b="b"/>
                <a:pathLst>
                  <a:path w="839" h="1314" extrusionOk="0">
                    <a:moveTo>
                      <a:pt x="376" y="0"/>
                    </a:moveTo>
                    <a:cubicBezTo>
                      <a:pt x="342" y="0"/>
                      <a:pt x="311" y="10"/>
                      <a:pt x="284" y="34"/>
                    </a:cubicBezTo>
                    <a:cubicBezTo>
                      <a:pt x="225" y="82"/>
                      <a:pt x="198" y="125"/>
                      <a:pt x="192" y="168"/>
                    </a:cubicBezTo>
                    <a:lnTo>
                      <a:pt x="192" y="178"/>
                    </a:lnTo>
                    <a:cubicBezTo>
                      <a:pt x="172" y="350"/>
                      <a:pt x="214" y="424"/>
                      <a:pt x="273" y="446"/>
                    </a:cubicBezTo>
                    <a:cubicBezTo>
                      <a:pt x="337" y="472"/>
                      <a:pt x="321" y="499"/>
                      <a:pt x="321" y="499"/>
                    </a:cubicBezTo>
                    <a:cubicBezTo>
                      <a:pt x="321" y="499"/>
                      <a:pt x="289" y="574"/>
                      <a:pt x="252" y="600"/>
                    </a:cubicBezTo>
                    <a:cubicBezTo>
                      <a:pt x="214" y="627"/>
                      <a:pt x="145" y="681"/>
                      <a:pt x="113" y="767"/>
                    </a:cubicBezTo>
                    <a:cubicBezTo>
                      <a:pt x="81" y="857"/>
                      <a:pt x="59" y="937"/>
                      <a:pt x="44" y="996"/>
                    </a:cubicBezTo>
                    <a:cubicBezTo>
                      <a:pt x="27" y="1049"/>
                      <a:pt x="0" y="1145"/>
                      <a:pt x="0" y="1145"/>
                    </a:cubicBezTo>
                    <a:lnTo>
                      <a:pt x="172" y="1194"/>
                    </a:lnTo>
                    <a:cubicBezTo>
                      <a:pt x="172" y="1194"/>
                      <a:pt x="516" y="1313"/>
                      <a:pt x="598" y="1313"/>
                    </a:cubicBezTo>
                    <a:cubicBezTo>
                      <a:pt x="603" y="1313"/>
                      <a:pt x="607" y="1313"/>
                      <a:pt x="609" y="1312"/>
                    </a:cubicBezTo>
                    <a:cubicBezTo>
                      <a:pt x="668" y="1295"/>
                      <a:pt x="749" y="1258"/>
                      <a:pt x="765" y="1248"/>
                    </a:cubicBezTo>
                    <a:cubicBezTo>
                      <a:pt x="839" y="1189"/>
                      <a:pt x="786" y="824"/>
                      <a:pt x="770" y="750"/>
                    </a:cubicBezTo>
                    <a:cubicBezTo>
                      <a:pt x="743" y="664"/>
                      <a:pt x="685" y="579"/>
                      <a:pt x="604" y="547"/>
                    </a:cubicBezTo>
                    <a:cubicBezTo>
                      <a:pt x="658" y="542"/>
                      <a:pt x="711" y="531"/>
                      <a:pt x="765" y="526"/>
                    </a:cubicBezTo>
                    <a:cubicBezTo>
                      <a:pt x="781" y="493"/>
                      <a:pt x="749" y="456"/>
                      <a:pt x="733" y="424"/>
                    </a:cubicBezTo>
                    <a:cubicBezTo>
                      <a:pt x="695" y="370"/>
                      <a:pt x="690" y="301"/>
                      <a:pt x="674" y="237"/>
                    </a:cubicBezTo>
                    <a:cubicBezTo>
                      <a:pt x="644" y="140"/>
                      <a:pt x="499" y="0"/>
                      <a:pt x="37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6" name="Google Shape;2661;p55"/>
              <p:cNvSpPr/>
              <p:nvPr/>
            </p:nvSpPr>
            <p:spPr>
              <a:xfrm>
                <a:off x="4891697" y="3897238"/>
                <a:ext cx="148316" cy="270525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1999" extrusionOk="0">
                    <a:moveTo>
                      <a:pt x="380" y="1"/>
                    </a:moveTo>
                    <a:cubicBezTo>
                      <a:pt x="300" y="1"/>
                      <a:pt x="225" y="26"/>
                      <a:pt x="160" y="101"/>
                    </a:cubicBezTo>
                    <a:cubicBezTo>
                      <a:pt x="86" y="192"/>
                      <a:pt x="59" y="267"/>
                      <a:pt x="64" y="331"/>
                    </a:cubicBezTo>
                    <a:lnTo>
                      <a:pt x="64" y="353"/>
                    </a:lnTo>
                    <a:cubicBezTo>
                      <a:pt x="69" y="459"/>
                      <a:pt x="91" y="598"/>
                      <a:pt x="172" y="679"/>
                    </a:cubicBezTo>
                    <a:cubicBezTo>
                      <a:pt x="236" y="748"/>
                      <a:pt x="385" y="775"/>
                      <a:pt x="278" y="908"/>
                    </a:cubicBezTo>
                    <a:cubicBezTo>
                      <a:pt x="257" y="935"/>
                      <a:pt x="230" y="945"/>
                      <a:pt x="204" y="967"/>
                    </a:cubicBezTo>
                    <a:cubicBezTo>
                      <a:pt x="69" y="1053"/>
                      <a:pt x="22" y="1219"/>
                      <a:pt x="22" y="1367"/>
                    </a:cubicBezTo>
                    <a:cubicBezTo>
                      <a:pt x="22" y="1528"/>
                      <a:pt x="0" y="1695"/>
                      <a:pt x="12" y="1855"/>
                    </a:cubicBezTo>
                    <a:cubicBezTo>
                      <a:pt x="12" y="1887"/>
                      <a:pt x="22" y="1924"/>
                      <a:pt x="49" y="1940"/>
                    </a:cubicBezTo>
                    <a:cubicBezTo>
                      <a:pt x="54" y="1941"/>
                      <a:pt x="59" y="1942"/>
                      <a:pt x="65" y="1942"/>
                    </a:cubicBezTo>
                    <a:cubicBezTo>
                      <a:pt x="75" y="1942"/>
                      <a:pt x="86" y="1940"/>
                      <a:pt x="96" y="1940"/>
                    </a:cubicBezTo>
                    <a:cubicBezTo>
                      <a:pt x="192" y="1940"/>
                      <a:pt x="284" y="1993"/>
                      <a:pt x="380" y="1999"/>
                    </a:cubicBezTo>
                    <a:cubicBezTo>
                      <a:pt x="422" y="1999"/>
                      <a:pt x="461" y="1988"/>
                      <a:pt x="498" y="1983"/>
                    </a:cubicBezTo>
                    <a:cubicBezTo>
                      <a:pt x="695" y="1940"/>
                      <a:pt x="839" y="1956"/>
                      <a:pt x="999" y="1806"/>
                    </a:cubicBezTo>
                    <a:cubicBezTo>
                      <a:pt x="1031" y="1769"/>
                      <a:pt x="1063" y="1732"/>
                      <a:pt x="1075" y="1688"/>
                    </a:cubicBezTo>
                    <a:cubicBezTo>
                      <a:pt x="1096" y="1630"/>
                      <a:pt x="1085" y="1560"/>
                      <a:pt x="1075" y="1502"/>
                    </a:cubicBezTo>
                    <a:cubicBezTo>
                      <a:pt x="1043" y="1347"/>
                      <a:pt x="1011" y="1192"/>
                      <a:pt x="979" y="1031"/>
                    </a:cubicBezTo>
                    <a:cubicBezTo>
                      <a:pt x="974" y="999"/>
                      <a:pt x="967" y="967"/>
                      <a:pt x="942" y="945"/>
                    </a:cubicBezTo>
                    <a:cubicBezTo>
                      <a:pt x="920" y="925"/>
                      <a:pt x="888" y="925"/>
                      <a:pt x="861" y="918"/>
                    </a:cubicBezTo>
                    <a:cubicBezTo>
                      <a:pt x="786" y="903"/>
                      <a:pt x="711" y="854"/>
                      <a:pt x="641" y="829"/>
                    </a:cubicBezTo>
                    <a:cubicBezTo>
                      <a:pt x="685" y="812"/>
                      <a:pt x="722" y="765"/>
                      <a:pt x="797" y="732"/>
                    </a:cubicBezTo>
                    <a:cubicBezTo>
                      <a:pt x="915" y="679"/>
                      <a:pt x="743" y="641"/>
                      <a:pt x="824" y="625"/>
                    </a:cubicBezTo>
                    <a:cubicBezTo>
                      <a:pt x="910" y="609"/>
                      <a:pt x="962" y="588"/>
                      <a:pt x="930" y="513"/>
                    </a:cubicBezTo>
                    <a:cubicBezTo>
                      <a:pt x="898" y="444"/>
                      <a:pt x="877" y="363"/>
                      <a:pt x="861" y="240"/>
                    </a:cubicBezTo>
                    <a:cubicBezTo>
                      <a:pt x="851" y="123"/>
                      <a:pt x="733" y="74"/>
                      <a:pt x="582" y="37"/>
                    </a:cubicBezTo>
                    <a:cubicBezTo>
                      <a:pt x="515" y="18"/>
                      <a:pt x="446" y="1"/>
                      <a:pt x="38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7" name="Google Shape;2662;p55"/>
              <p:cNvSpPr/>
              <p:nvPr/>
            </p:nvSpPr>
            <p:spPr>
              <a:xfrm>
                <a:off x="5332179" y="4168572"/>
                <a:ext cx="63061" cy="114354"/>
              </a:xfrm>
              <a:custGeom>
                <a:avLst/>
                <a:gdLst/>
                <a:ahLst/>
                <a:cxnLst/>
                <a:rect l="l" t="t" r="r" b="b"/>
                <a:pathLst>
                  <a:path w="466" h="845" extrusionOk="0">
                    <a:moveTo>
                      <a:pt x="162" y="0"/>
                    </a:moveTo>
                    <a:cubicBezTo>
                      <a:pt x="128" y="0"/>
                      <a:pt x="96" y="10"/>
                      <a:pt x="70" y="42"/>
                    </a:cubicBezTo>
                    <a:cubicBezTo>
                      <a:pt x="38" y="80"/>
                      <a:pt x="28" y="112"/>
                      <a:pt x="33" y="139"/>
                    </a:cubicBezTo>
                    <a:lnTo>
                      <a:pt x="28" y="149"/>
                    </a:lnTo>
                    <a:cubicBezTo>
                      <a:pt x="33" y="191"/>
                      <a:pt x="43" y="255"/>
                      <a:pt x="75" y="287"/>
                    </a:cubicBezTo>
                    <a:cubicBezTo>
                      <a:pt x="102" y="314"/>
                      <a:pt x="166" y="331"/>
                      <a:pt x="124" y="384"/>
                    </a:cubicBezTo>
                    <a:cubicBezTo>
                      <a:pt x="112" y="395"/>
                      <a:pt x="102" y="400"/>
                      <a:pt x="92" y="410"/>
                    </a:cubicBezTo>
                    <a:cubicBezTo>
                      <a:pt x="33" y="448"/>
                      <a:pt x="11" y="517"/>
                      <a:pt x="11" y="576"/>
                    </a:cubicBezTo>
                    <a:cubicBezTo>
                      <a:pt x="11" y="645"/>
                      <a:pt x="1" y="716"/>
                      <a:pt x="6" y="785"/>
                    </a:cubicBezTo>
                    <a:cubicBezTo>
                      <a:pt x="6" y="800"/>
                      <a:pt x="11" y="817"/>
                      <a:pt x="21" y="822"/>
                    </a:cubicBezTo>
                    <a:lnTo>
                      <a:pt x="43" y="822"/>
                    </a:lnTo>
                    <a:cubicBezTo>
                      <a:pt x="85" y="822"/>
                      <a:pt x="124" y="844"/>
                      <a:pt x="166" y="844"/>
                    </a:cubicBezTo>
                    <a:cubicBezTo>
                      <a:pt x="182" y="844"/>
                      <a:pt x="198" y="844"/>
                      <a:pt x="214" y="838"/>
                    </a:cubicBezTo>
                    <a:cubicBezTo>
                      <a:pt x="294" y="822"/>
                      <a:pt x="359" y="827"/>
                      <a:pt x="428" y="763"/>
                    </a:cubicBezTo>
                    <a:cubicBezTo>
                      <a:pt x="438" y="748"/>
                      <a:pt x="455" y="731"/>
                      <a:pt x="460" y="716"/>
                    </a:cubicBezTo>
                    <a:cubicBezTo>
                      <a:pt x="465" y="689"/>
                      <a:pt x="460" y="662"/>
                      <a:pt x="455" y="635"/>
                    </a:cubicBezTo>
                    <a:cubicBezTo>
                      <a:pt x="445" y="571"/>
                      <a:pt x="433" y="502"/>
                      <a:pt x="418" y="437"/>
                    </a:cubicBezTo>
                    <a:cubicBezTo>
                      <a:pt x="418" y="421"/>
                      <a:pt x="412" y="410"/>
                      <a:pt x="401" y="400"/>
                    </a:cubicBezTo>
                    <a:cubicBezTo>
                      <a:pt x="391" y="389"/>
                      <a:pt x="380" y="389"/>
                      <a:pt x="369" y="389"/>
                    </a:cubicBezTo>
                    <a:cubicBezTo>
                      <a:pt x="337" y="378"/>
                      <a:pt x="305" y="363"/>
                      <a:pt x="273" y="351"/>
                    </a:cubicBezTo>
                    <a:cubicBezTo>
                      <a:pt x="294" y="341"/>
                      <a:pt x="310" y="319"/>
                      <a:pt x="342" y="309"/>
                    </a:cubicBezTo>
                    <a:cubicBezTo>
                      <a:pt x="391" y="287"/>
                      <a:pt x="316" y="272"/>
                      <a:pt x="353" y="267"/>
                    </a:cubicBezTo>
                    <a:cubicBezTo>
                      <a:pt x="386" y="255"/>
                      <a:pt x="412" y="250"/>
                      <a:pt x="396" y="218"/>
                    </a:cubicBezTo>
                    <a:cubicBezTo>
                      <a:pt x="386" y="186"/>
                      <a:pt x="374" y="154"/>
                      <a:pt x="369" y="100"/>
                    </a:cubicBezTo>
                    <a:cubicBezTo>
                      <a:pt x="364" y="53"/>
                      <a:pt x="316" y="31"/>
                      <a:pt x="252" y="15"/>
                    </a:cubicBezTo>
                    <a:cubicBezTo>
                      <a:pt x="223" y="8"/>
                      <a:pt x="192" y="0"/>
                      <a:pt x="16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8" name="Google Shape;2663;p55"/>
              <p:cNvSpPr/>
              <p:nvPr/>
            </p:nvSpPr>
            <p:spPr>
              <a:xfrm>
                <a:off x="5691737" y="4308367"/>
                <a:ext cx="62926" cy="114760"/>
              </a:xfrm>
              <a:custGeom>
                <a:avLst/>
                <a:gdLst/>
                <a:ahLst/>
                <a:cxnLst/>
                <a:rect l="l" t="t" r="r" b="b"/>
                <a:pathLst>
                  <a:path w="465" h="848" extrusionOk="0">
                    <a:moveTo>
                      <a:pt x="168" y="1"/>
                    </a:moveTo>
                    <a:cubicBezTo>
                      <a:pt x="132" y="1"/>
                      <a:pt x="97" y="12"/>
                      <a:pt x="70" y="46"/>
                    </a:cubicBezTo>
                    <a:cubicBezTo>
                      <a:pt x="38" y="83"/>
                      <a:pt x="26" y="115"/>
                      <a:pt x="32" y="142"/>
                    </a:cubicBezTo>
                    <a:lnTo>
                      <a:pt x="26" y="147"/>
                    </a:lnTo>
                    <a:cubicBezTo>
                      <a:pt x="32" y="196"/>
                      <a:pt x="43" y="254"/>
                      <a:pt x="75" y="286"/>
                    </a:cubicBezTo>
                    <a:cubicBezTo>
                      <a:pt x="102" y="318"/>
                      <a:pt x="166" y="329"/>
                      <a:pt x="122" y="382"/>
                    </a:cubicBezTo>
                    <a:cubicBezTo>
                      <a:pt x="112" y="393"/>
                      <a:pt x="102" y="404"/>
                      <a:pt x="90" y="409"/>
                    </a:cubicBezTo>
                    <a:cubicBezTo>
                      <a:pt x="32" y="446"/>
                      <a:pt x="11" y="517"/>
                      <a:pt x="11" y="581"/>
                    </a:cubicBezTo>
                    <a:cubicBezTo>
                      <a:pt x="11" y="650"/>
                      <a:pt x="0" y="719"/>
                      <a:pt x="5" y="783"/>
                    </a:cubicBezTo>
                    <a:cubicBezTo>
                      <a:pt x="5" y="799"/>
                      <a:pt x="11" y="815"/>
                      <a:pt x="21" y="821"/>
                    </a:cubicBezTo>
                    <a:cubicBezTo>
                      <a:pt x="25" y="822"/>
                      <a:pt x="28" y="823"/>
                      <a:pt x="30" y="823"/>
                    </a:cubicBezTo>
                    <a:cubicBezTo>
                      <a:pt x="36" y="823"/>
                      <a:pt x="39" y="821"/>
                      <a:pt x="43" y="821"/>
                    </a:cubicBezTo>
                    <a:cubicBezTo>
                      <a:pt x="85" y="821"/>
                      <a:pt x="122" y="848"/>
                      <a:pt x="166" y="848"/>
                    </a:cubicBezTo>
                    <a:cubicBezTo>
                      <a:pt x="181" y="848"/>
                      <a:pt x="198" y="842"/>
                      <a:pt x="213" y="837"/>
                    </a:cubicBezTo>
                    <a:cubicBezTo>
                      <a:pt x="294" y="821"/>
                      <a:pt x="358" y="831"/>
                      <a:pt x="427" y="767"/>
                    </a:cubicBezTo>
                    <a:cubicBezTo>
                      <a:pt x="438" y="751"/>
                      <a:pt x="454" y="735"/>
                      <a:pt x="460" y="714"/>
                    </a:cubicBezTo>
                    <a:cubicBezTo>
                      <a:pt x="465" y="687"/>
                      <a:pt x="460" y="660"/>
                      <a:pt x="454" y="633"/>
                    </a:cubicBezTo>
                    <a:cubicBezTo>
                      <a:pt x="443" y="569"/>
                      <a:pt x="433" y="505"/>
                      <a:pt x="417" y="436"/>
                    </a:cubicBezTo>
                    <a:cubicBezTo>
                      <a:pt x="417" y="425"/>
                      <a:pt x="411" y="409"/>
                      <a:pt x="401" y="399"/>
                    </a:cubicBezTo>
                    <a:cubicBezTo>
                      <a:pt x="390" y="393"/>
                      <a:pt x="379" y="393"/>
                      <a:pt x="368" y="388"/>
                    </a:cubicBezTo>
                    <a:cubicBezTo>
                      <a:pt x="336" y="382"/>
                      <a:pt x="304" y="361"/>
                      <a:pt x="272" y="350"/>
                    </a:cubicBezTo>
                    <a:cubicBezTo>
                      <a:pt x="294" y="345"/>
                      <a:pt x="309" y="324"/>
                      <a:pt x="342" y="307"/>
                    </a:cubicBezTo>
                    <a:cubicBezTo>
                      <a:pt x="390" y="286"/>
                      <a:pt x="315" y="270"/>
                      <a:pt x="353" y="265"/>
                    </a:cubicBezTo>
                    <a:cubicBezTo>
                      <a:pt x="385" y="260"/>
                      <a:pt x="411" y="248"/>
                      <a:pt x="395" y="216"/>
                    </a:cubicBezTo>
                    <a:cubicBezTo>
                      <a:pt x="385" y="189"/>
                      <a:pt x="374" y="152"/>
                      <a:pt x="368" y="105"/>
                    </a:cubicBezTo>
                    <a:cubicBezTo>
                      <a:pt x="363" y="51"/>
                      <a:pt x="315" y="36"/>
                      <a:pt x="250" y="14"/>
                    </a:cubicBezTo>
                    <a:cubicBezTo>
                      <a:pt x="223" y="7"/>
                      <a:pt x="195" y="1"/>
                      <a:pt x="16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9" name="Google Shape;2664;p55"/>
              <p:cNvSpPr/>
              <p:nvPr/>
            </p:nvSpPr>
            <p:spPr>
              <a:xfrm>
                <a:off x="5062476" y="3967068"/>
                <a:ext cx="262531" cy="231956"/>
              </a:xfrm>
              <a:custGeom>
                <a:avLst/>
                <a:gdLst/>
                <a:ahLst/>
                <a:cxnLst/>
                <a:rect l="l" t="t" r="r" b="b"/>
                <a:pathLst>
                  <a:path w="1940" h="1714" extrusionOk="0">
                    <a:moveTo>
                      <a:pt x="588" y="627"/>
                    </a:moveTo>
                    <a:cubicBezTo>
                      <a:pt x="588" y="627"/>
                      <a:pt x="588" y="633"/>
                      <a:pt x="583" y="649"/>
                    </a:cubicBezTo>
                    <a:cubicBezTo>
                      <a:pt x="578" y="639"/>
                      <a:pt x="571" y="633"/>
                      <a:pt x="566" y="627"/>
                    </a:cubicBezTo>
                    <a:close/>
                    <a:moveTo>
                      <a:pt x="716" y="681"/>
                    </a:moveTo>
                    <a:cubicBezTo>
                      <a:pt x="726" y="686"/>
                      <a:pt x="731" y="691"/>
                      <a:pt x="743" y="703"/>
                    </a:cubicBezTo>
                    <a:cubicBezTo>
                      <a:pt x="738" y="703"/>
                      <a:pt x="738" y="708"/>
                      <a:pt x="738" y="708"/>
                    </a:cubicBezTo>
                    <a:cubicBezTo>
                      <a:pt x="706" y="730"/>
                      <a:pt x="667" y="762"/>
                      <a:pt x="630" y="804"/>
                    </a:cubicBezTo>
                    <a:cubicBezTo>
                      <a:pt x="586" y="839"/>
                      <a:pt x="536" y="874"/>
                      <a:pt x="477" y="874"/>
                    </a:cubicBezTo>
                    <a:cubicBezTo>
                      <a:pt x="473" y="874"/>
                      <a:pt x="469" y="874"/>
                      <a:pt x="465" y="873"/>
                    </a:cubicBezTo>
                    <a:cubicBezTo>
                      <a:pt x="465" y="873"/>
                      <a:pt x="561" y="787"/>
                      <a:pt x="593" y="723"/>
                    </a:cubicBezTo>
                    <a:cubicBezTo>
                      <a:pt x="599" y="736"/>
                      <a:pt x="610" y="741"/>
                      <a:pt x="623" y="741"/>
                    </a:cubicBezTo>
                    <a:cubicBezTo>
                      <a:pt x="654" y="741"/>
                      <a:pt x="697" y="711"/>
                      <a:pt x="716" y="681"/>
                    </a:cubicBezTo>
                    <a:close/>
                    <a:moveTo>
                      <a:pt x="864" y="0"/>
                    </a:moveTo>
                    <a:cubicBezTo>
                      <a:pt x="829" y="0"/>
                      <a:pt x="798" y="8"/>
                      <a:pt x="775" y="29"/>
                    </a:cubicBezTo>
                    <a:cubicBezTo>
                      <a:pt x="706" y="82"/>
                      <a:pt x="674" y="136"/>
                      <a:pt x="667" y="184"/>
                    </a:cubicBezTo>
                    <a:lnTo>
                      <a:pt x="662" y="200"/>
                    </a:lnTo>
                    <a:cubicBezTo>
                      <a:pt x="647" y="333"/>
                      <a:pt x="662" y="419"/>
                      <a:pt x="699" y="467"/>
                    </a:cubicBezTo>
                    <a:cubicBezTo>
                      <a:pt x="674" y="488"/>
                      <a:pt x="652" y="510"/>
                      <a:pt x="630" y="531"/>
                    </a:cubicBezTo>
                    <a:cubicBezTo>
                      <a:pt x="624" y="527"/>
                      <a:pt x="619" y="525"/>
                      <a:pt x="614" y="525"/>
                    </a:cubicBezTo>
                    <a:cubicBezTo>
                      <a:pt x="591" y="525"/>
                      <a:pt x="575" y="559"/>
                      <a:pt x="539" y="612"/>
                    </a:cubicBezTo>
                    <a:cubicBezTo>
                      <a:pt x="531" y="609"/>
                      <a:pt x="523" y="607"/>
                      <a:pt x="513" y="607"/>
                    </a:cubicBezTo>
                    <a:cubicBezTo>
                      <a:pt x="490" y="607"/>
                      <a:pt x="462" y="616"/>
                      <a:pt x="433" y="639"/>
                    </a:cubicBezTo>
                    <a:cubicBezTo>
                      <a:pt x="347" y="708"/>
                      <a:pt x="0" y="980"/>
                      <a:pt x="250" y="1179"/>
                    </a:cubicBezTo>
                    <a:cubicBezTo>
                      <a:pt x="315" y="1234"/>
                      <a:pt x="379" y="1249"/>
                      <a:pt x="437" y="1249"/>
                    </a:cubicBezTo>
                    <a:cubicBezTo>
                      <a:pt x="446" y="1249"/>
                      <a:pt x="456" y="1249"/>
                      <a:pt x="465" y="1248"/>
                    </a:cubicBezTo>
                    <a:lnTo>
                      <a:pt x="465" y="1248"/>
                    </a:lnTo>
                    <a:cubicBezTo>
                      <a:pt x="449" y="1307"/>
                      <a:pt x="433" y="1359"/>
                      <a:pt x="433" y="1359"/>
                    </a:cubicBezTo>
                    <a:lnTo>
                      <a:pt x="635" y="1418"/>
                    </a:lnTo>
                    <a:cubicBezTo>
                      <a:pt x="635" y="1418"/>
                      <a:pt x="1044" y="1559"/>
                      <a:pt x="1148" y="1559"/>
                    </a:cubicBezTo>
                    <a:cubicBezTo>
                      <a:pt x="1155" y="1559"/>
                      <a:pt x="1161" y="1558"/>
                      <a:pt x="1165" y="1557"/>
                    </a:cubicBezTo>
                    <a:cubicBezTo>
                      <a:pt x="1219" y="1542"/>
                      <a:pt x="1283" y="1515"/>
                      <a:pt x="1325" y="1493"/>
                    </a:cubicBezTo>
                    <a:cubicBezTo>
                      <a:pt x="1331" y="1515"/>
                      <a:pt x="1336" y="1536"/>
                      <a:pt x="1341" y="1557"/>
                    </a:cubicBezTo>
                    <a:cubicBezTo>
                      <a:pt x="1373" y="1685"/>
                      <a:pt x="1384" y="1697"/>
                      <a:pt x="1496" y="1712"/>
                    </a:cubicBezTo>
                    <a:cubicBezTo>
                      <a:pt x="1504" y="1713"/>
                      <a:pt x="1511" y="1714"/>
                      <a:pt x="1518" y="1714"/>
                    </a:cubicBezTo>
                    <a:cubicBezTo>
                      <a:pt x="1610" y="1714"/>
                      <a:pt x="1619" y="1613"/>
                      <a:pt x="1614" y="1510"/>
                    </a:cubicBezTo>
                    <a:cubicBezTo>
                      <a:pt x="1609" y="1408"/>
                      <a:pt x="1604" y="1344"/>
                      <a:pt x="1572" y="1211"/>
                    </a:cubicBezTo>
                    <a:cubicBezTo>
                      <a:pt x="1656" y="1184"/>
                      <a:pt x="1732" y="1130"/>
                      <a:pt x="1806" y="1093"/>
                    </a:cubicBezTo>
                    <a:cubicBezTo>
                      <a:pt x="1940" y="1023"/>
                      <a:pt x="1913" y="782"/>
                      <a:pt x="1849" y="526"/>
                    </a:cubicBezTo>
                    <a:cubicBezTo>
                      <a:pt x="1808" y="365"/>
                      <a:pt x="1595" y="338"/>
                      <a:pt x="1392" y="338"/>
                    </a:cubicBezTo>
                    <a:cubicBezTo>
                      <a:pt x="1304" y="338"/>
                      <a:pt x="1218" y="343"/>
                      <a:pt x="1148" y="345"/>
                    </a:cubicBezTo>
                    <a:lnTo>
                      <a:pt x="1148" y="318"/>
                    </a:lnTo>
                    <a:cubicBezTo>
                      <a:pt x="1138" y="195"/>
                      <a:pt x="1175" y="98"/>
                      <a:pt x="1074" y="56"/>
                    </a:cubicBezTo>
                    <a:cubicBezTo>
                      <a:pt x="1008" y="28"/>
                      <a:pt x="929" y="0"/>
                      <a:pt x="86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0" name="Google Shape;2665;p55"/>
              <p:cNvSpPr/>
              <p:nvPr/>
            </p:nvSpPr>
            <p:spPr>
              <a:xfrm>
                <a:off x="5499169" y="4262085"/>
                <a:ext cx="164420" cy="145209"/>
              </a:xfrm>
              <a:custGeom>
                <a:avLst/>
                <a:gdLst/>
                <a:ahLst/>
                <a:cxnLst/>
                <a:rect l="l" t="t" r="r" b="b"/>
                <a:pathLst>
                  <a:path w="1215" h="1073" extrusionOk="0">
                    <a:moveTo>
                      <a:pt x="375" y="393"/>
                    </a:moveTo>
                    <a:cubicBezTo>
                      <a:pt x="375" y="393"/>
                      <a:pt x="370" y="398"/>
                      <a:pt x="370" y="410"/>
                    </a:cubicBezTo>
                    <a:cubicBezTo>
                      <a:pt x="365" y="403"/>
                      <a:pt x="359" y="398"/>
                      <a:pt x="359" y="393"/>
                    </a:cubicBezTo>
                    <a:close/>
                    <a:moveTo>
                      <a:pt x="450" y="425"/>
                    </a:moveTo>
                    <a:cubicBezTo>
                      <a:pt x="455" y="430"/>
                      <a:pt x="461" y="435"/>
                      <a:pt x="466" y="442"/>
                    </a:cubicBezTo>
                    <a:lnTo>
                      <a:pt x="466" y="447"/>
                    </a:lnTo>
                    <a:cubicBezTo>
                      <a:pt x="445" y="457"/>
                      <a:pt x="423" y="479"/>
                      <a:pt x="397" y="506"/>
                    </a:cubicBezTo>
                    <a:cubicBezTo>
                      <a:pt x="373" y="529"/>
                      <a:pt x="340" y="549"/>
                      <a:pt x="306" y="549"/>
                    </a:cubicBezTo>
                    <a:cubicBezTo>
                      <a:pt x="302" y="549"/>
                      <a:pt x="298" y="549"/>
                      <a:pt x="294" y="548"/>
                    </a:cubicBezTo>
                    <a:cubicBezTo>
                      <a:pt x="294" y="548"/>
                      <a:pt x="353" y="494"/>
                      <a:pt x="375" y="457"/>
                    </a:cubicBezTo>
                    <a:cubicBezTo>
                      <a:pt x="380" y="465"/>
                      <a:pt x="386" y="468"/>
                      <a:pt x="394" y="468"/>
                    </a:cubicBezTo>
                    <a:cubicBezTo>
                      <a:pt x="413" y="468"/>
                      <a:pt x="439" y="448"/>
                      <a:pt x="450" y="425"/>
                    </a:cubicBezTo>
                    <a:close/>
                    <a:moveTo>
                      <a:pt x="544" y="0"/>
                    </a:moveTo>
                    <a:cubicBezTo>
                      <a:pt x="522" y="0"/>
                      <a:pt x="502" y="5"/>
                      <a:pt x="487" y="18"/>
                    </a:cubicBezTo>
                    <a:cubicBezTo>
                      <a:pt x="445" y="57"/>
                      <a:pt x="429" y="89"/>
                      <a:pt x="423" y="115"/>
                    </a:cubicBezTo>
                    <a:lnTo>
                      <a:pt x="418" y="126"/>
                    </a:lnTo>
                    <a:cubicBezTo>
                      <a:pt x="413" y="211"/>
                      <a:pt x="418" y="265"/>
                      <a:pt x="439" y="297"/>
                    </a:cubicBezTo>
                    <a:cubicBezTo>
                      <a:pt x="423" y="307"/>
                      <a:pt x="413" y="324"/>
                      <a:pt x="402" y="334"/>
                    </a:cubicBezTo>
                    <a:cubicBezTo>
                      <a:pt x="398" y="332"/>
                      <a:pt x="394" y="331"/>
                      <a:pt x="391" y="331"/>
                    </a:cubicBezTo>
                    <a:cubicBezTo>
                      <a:pt x="373" y="331"/>
                      <a:pt x="366" y="352"/>
                      <a:pt x="343" y="388"/>
                    </a:cubicBezTo>
                    <a:cubicBezTo>
                      <a:pt x="338" y="384"/>
                      <a:pt x="331" y="383"/>
                      <a:pt x="324" y="383"/>
                    </a:cubicBezTo>
                    <a:cubicBezTo>
                      <a:pt x="309" y="383"/>
                      <a:pt x="292" y="390"/>
                      <a:pt x="274" y="403"/>
                    </a:cubicBezTo>
                    <a:cubicBezTo>
                      <a:pt x="220" y="447"/>
                      <a:pt x="1" y="617"/>
                      <a:pt x="161" y="741"/>
                    </a:cubicBezTo>
                    <a:cubicBezTo>
                      <a:pt x="202" y="772"/>
                      <a:pt x="239" y="784"/>
                      <a:pt x="274" y="784"/>
                    </a:cubicBezTo>
                    <a:cubicBezTo>
                      <a:pt x="281" y="784"/>
                      <a:pt x="288" y="784"/>
                      <a:pt x="294" y="783"/>
                    </a:cubicBezTo>
                    <a:lnTo>
                      <a:pt x="294" y="783"/>
                    </a:lnTo>
                    <a:cubicBezTo>
                      <a:pt x="284" y="820"/>
                      <a:pt x="274" y="852"/>
                      <a:pt x="274" y="852"/>
                    </a:cubicBezTo>
                    <a:lnTo>
                      <a:pt x="402" y="891"/>
                    </a:lnTo>
                    <a:cubicBezTo>
                      <a:pt x="402" y="891"/>
                      <a:pt x="649" y="977"/>
                      <a:pt x="720" y="977"/>
                    </a:cubicBezTo>
                    <a:cubicBezTo>
                      <a:pt x="725" y="977"/>
                      <a:pt x="730" y="977"/>
                      <a:pt x="733" y="975"/>
                    </a:cubicBezTo>
                    <a:cubicBezTo>
                      <a:pt x="765" y="970"/>
                      <a:pt x="808" y="948"/>
                      <a:pt x="829" y="938"/>
                    </a:cubicBezTo>
                    <a:cubicBezTo>
                      <a:pt x="835" y="948"/>
                      <a:pt x="840" y="965"/>
                      <a:pt x="846" y="980"/>
                    </a:cubicBezTo>
                    <a:cubicBezTo>
                      <a:pt x="861" y="1056"/>
                      <a:pt x="872" y="1066"/>
                      <a:pt x="942" y="1072"/>
                    </a:cubicBezTo>
                    <a:cubicBezTo>
                      <a:pt x="948" y="1072"/>
                      <a:pt x="953" y="1073"/>
                      <a:pt x="958" y="1073"/>
                    </a:cubicBezTo>
                    <a:cubicBezTo>
                      <a:pt x="1012" y="1073"/>
                      <a:pt x="1016" y="1013"/>
                      <a:pt x="1012" y="948"/>
                    </a:cubicBezTo>
                    <a:cubicBezTo>
                      <a:pt x="1012" y="884"/>
                      <a:pt x="1006" y="842"/>
                      <a:pt x="985" y="756"/>
                    </a:cubicBezTo>
                    <a:cubicBezTo>
                      <a:pt x="1038" y="741"/>
                      <a:pt x="1086" y="708"/>
                      <a:pt x="1135" y="687"/>
                    </a:cubicBezTo>
                    <a:cubicBezTo>
                      <a:pt x="1214" y="644"/>
                      <a:pt x="1199" y="494"/>
                      <a:pt x="1160" y="329"/>
                    </a:cubicBezTo>
                    <a:cubicBezTo>
                      <a:pt x="1134" y="229"/>
                      <a:pt x="993" y="215"/>
                      <a:pt x="863" y="215"/>
                    </a:cubicBezTo>
                    <a:cubicBezTo>
                      <a:pt x="812" y="215"/>
                      <a:pt x="763" y="217"/>
                      <a:pt x="723" y="217"/>
                    </a:cubicBezTo>
                    <a:lnTo>
                      <a:pt x="723" y="201"/>
                    </a:lnTo>
                    <a:cubicBezTo>
                      <a:pt x="718" y="126"/>
                      <a:pt x="738" y="62"/>
                      <a:pt x="674" y="35"/>
                    </a:cubicBezTo>
                    <a:cubicBezTo>
                      <a:pt x="633" y="18"/>
                      <a:pt x="585" y="0"/>
                      <a:pt x="54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6" name="Google Shape;2666;p55"/>
            <p:cNvSpPr/>
            <p:nvPr/>
          </p:nvSpPr>
          <p:spPr>
            <a:xfrm>
              <a:off x="0" y="2794425"/>
              <a:ext cx="6057401" cy="2133058"/>
            </a:xfrm>
            <a:custGeom>
              <a:avLst/>
              <a:gdLst/>
              <a:ahLst/>
              <a:cxnLst/>
              <a:rect l="l" t="t" r="r" b="b"/>
              <a:pathLst>
                <a:path w="43508" h="17233" extrusionOk="0">
                  <a:moveTo>
                    <a:pt x="0" y="0"/>
                  </a:moveTo>
                  <a:lnTo>
                    <a:pt x="0" y="17233"/>
                  </a:lnTo>
                  <a:lnTo>
                    <a:pt x="43508" y="17233"/>
                  </a:lnTo>
                  <a:lnTo>
                    <a:pt x="43508" y="13603"/>
                  </a:lnTo>
                  <a:lnTo>
                    <a:pt x="40451" y="12342"/>
                  </a:lnTo>
                  <a:cubicBezTo>
                    <a:pt x="40451" y="12342"/>
                    <a:pt x="40407" y="12345"/>
                    <a:pt x="40333" y="12345"/>
                  </a:cubicBezTo>
                  <a:cubicBezTo>
                    <a:pt x="40106" y="12345"/>
                    <a:pt x="39599" y="12312"/>
                    <a:pt x="39232" y="12038"/>
                  </a:cubicBezTo>
                  <a:cubicBezTo>
                    <a:pt x="38740" y="11668"/>
                    <a:pt x="36971" y="10894"/>
                    <a:pt x="36538" y="10563"/>
                  </a:cubicBezTo>
                  <a:cubicBezTo>
                    <a:pt x="36482" y="10519"/>
                    <a:pt x="36386" y="10501"/>
                    <a:pt x="36261" y="10501"/>
                  </a:cubicBezTo>
                  <a:cubicBezTo>
                    <a:pt x="35439" y="10501"/>
                    <a:pt x="33337" y="11306"/>
                    <a:pt x="32573" y="11306"/>
                  </a:cubicBezTo>
                  <a:cubicBezTo>
                    <a:pt x="32558" y="11306"/>
                    <a:pt x="32544" y="11306"/>
                    <a:pt x="32530" y="11305"/>
                  </a:cubicBezTo>
                  <a:cubicBezTo>
                    <a:pt x="32435" y="11301"/>
                    <a:pt x="32323" y="11299"/>
                    <a:pt x="32199" y="11299"/>
                  </a:cubicBezTo>
                  <a:cubicBezTo>
                    <a:pt x="31225" y="11299"/>
                    <a:pt x="29466" y="11419"/>
                    <a:pt x="28746" y="11518"/>
                  </a:cubicBezTo>
                  <a:cubicBezTo>
                    <a:pt x="28679" y="11527"/>
                    <a:pt x="28606" y="11531"/>
                    <a:pt x="28528" y="11531"/>
                  </a:cubicBezTo>
                  <a:cubicBezTo>
                    <a:pt x="27652" y="11531"/>
                    <a:pt x="26088" y="10997"/>
                    <a:pt x="25362" y="10311"/>
                  </a:cubicBezTo>
                  <a:cubicBezTo>
                    <a:pt x="24565" y="9568"/>
                    <a:pt x="21935" y="7088"/>
                    <a:pt x="21434" y="7003"/>
                  </a:cubicBezTo>
                  <a:cubicBezTo>
                    <a:pt x="20931" y="6922"/>
                    <a:pt x="13935" y="6233"/>
                    <a:pt x="13705" y="6190"/>
                  </a:cubicBezTo>
                  <a:cubicBezTo>
                    <a:pt x="13476" y="6147"/>
                    <a:pt x="11861" y="3876"/>
                    <a:pt x="11219" y="3352"/>
                  </a:cubicBezTo>
                  <a:cubicBezTo>
                    <a:pt x="10583" y="2822"/>
                    <a:pt x="1711" y="241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7" name="Google Shape;2667;p55"/>
            <p:cNvSpPr/>
            <p:nvPr/>
          </p:nvSpPr>
          <p:spPr>
            <a:xfrm>
              <a:off x="4195840" y="4042613"/>
              <a:ext cx="189068" cy="213304"/>
            </a:xfrm>
            <a:custGeom>
              <a:avLst/>
              <a:gdLst/>
              <a:ahLst/>
              <a:cxnLst/>
              <a:rect l="l" t="t" r="r" b="b"/>
              <a:pathLst>
                <a:path w="2798" h="3599" extrusionOk="0">
                  <a:moveTo>
                    <a:pt x="494" y="0"/>
                  </a:moveTo>
                  <a:lnTo>
                    <a:pt x="0" y="481"/>
                  </a:lnTo>
                  <a:lnTo>
                    <a:pt x="2472" y="3598"/>
                  </a:lnTo>
                  <a:lnTo>
                    <a:pt x="2798" y="3598"/>
                  </a:lnTo>
                  <a:lnTo>
                    <a:pt x="49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8" name="Google Shape;2668;p55"/>
            <p:cNvSpPr/>
            <p:nvPr/>
          </p:nvSpPr>
          <p:spPr>
            <a:xfrm>
              <a:off x="1971752" y="3405988"/>
              <a:ext cx="188730" cy="213304"/>
            </a:xfrm>
            <a:custGeom>
              <a:avLst/>
              <a:gdLst/>
              <a:ahLst/>
              <a:cxnLst/>
              <a:rect l="l" t="t" r="r" b="b"/>
              <a:pathLst>
                <a:path w="2793" h="3599" extrusionOk="0">
                  <a:moveTo>
                    <a:pt x="2299" y="0"/>
                  </a:moveTo>
                  <a:lnTo>
                    <a:pt x="1" y="3598"/>
                  </a:lnTo>
                  <a:lnTo>
                    <a:pt x="321" y="3598"/>
                  </a:lnTo>
                  <a:lnTo>
                    <a:pt x="2792" y="481"/>
                  </a:lnTo>
                  <a:lnTo>
                    <a:pt x="229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209" name="Google Shape;2669;p55"/>
            <p:cNvGrpSpPr/>
            <p:nvPr/>
          </p:nvGrpSpPr>
          <p:grpSpPr>
            <a:xfrm rot="500933">
              <a:off x="161862" y="2432739"/>
              <a:ext cx="610381" cy="536086"/>
              <a:chOff x="465651" y="-1506279"/>
              <a:chExt cx="610382" cy="536087"/>
            </a:xfrm>
          </p:grpSpPr>
          <p:sp>
            <p:nvSpPr>
              <p:cNvPr id="211" name="Google Shape;2670;p55"/>
              <p:cNvSpPr/>
              <p:nvPr/>
            </p:nvSpPr>
            <p:spPr>
              <a:xfrm>
                <a:off x="577215" y="-1506279"/>
                <a:ext cx="74532" cy="81196"/>
              </a:xfrm>
              <a:custGeom>
                <a:avLst/>
                <a:gdLst/>
                <a:ahLst/>
                <a:cxnLst/>
                <a:rect l="l" t="t" r="r" b="b"/>
                <a:pathLst>
                  <a:path w="1103" h="1370" extrusionOk="0">
                    <a:moveTo>
                      <a:pt x="552" y="1"/>
                    </a:moveTo>
                    <a:cubicBezTo>
                      <a:pt x="520" y="1"/>
                      <a:pt x="494" y="1"/>
                      <a:pt x="462" y="7"/>
                    </a:cubicBezTo>
                    <a:cubicBezTo>
                      <a:pt x="264" y="45"/>
                      <a:pt x="116" y="223"/>
                      <a:pt x="59" y="416"/>
                    </a:cubicBezTo>
                    <a:cubicBezTo>
                      <a:pt x="1" y="608"/>
                      <a:pt x="7" y="813"/>
                      <a:pt x="21" y="1018"/>
                    </a:cubicBezTo>
                    <a:cubicBezTo>
                      <a:pt x="33" y="1133"/>
                      <a:pt x="39" y="1254"/>
                      <a:pt x="53" y="1370"/>
                    </a:cubicBezTo>
                    <a:cubicBezTo>
                      <a:pt x="405" y="1030"/>
                      <a:pt x="757" y="684"/>
                      <a:pt x="1102" y="333"/>
                    </a:cubicBezTo>
                    <a:cubicBezTo>
                      <a:pt x="949" y="154"/>
                      <a:pt x="763" y="1"/>
                      <a:pt x="55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2" name="Google Shape;2671;p55"/>
              <p:cNvSpPr/>
              <p:nvPr/>
            </p:nvSpPr>
            <p:spPr>
              <a:xfrm>
                <a:off x="851091" y="-970963"/>
                <a:ext cx="127644" cy="770"/>
              </a:xfrm>
              <a:custGeom>
                <a:avLst/>
                <a:gdLst/>
                <a:ahLst/>
                <a:cxnLst/>
                <a:rect l="l" t="t" r="r" b="b"/>
                <a:pathLst>
                  <a:path w="1889" h="13" extrusionOk="0">
                    <a:moveTo>
                      <a:pt x="1" y="0"/>
                    </a:moveTo>
                    <a:cubicBezTo>
                      <a:pt x="627" y="7"/>
                      <a:pt x="1254" y="7"/>
                      <a:pt x="1883" y="13"/>
                    </a:cubicBezTo>
                    <a:cubicBezTo>
                      <a:pt x="1883" y="7"/>
                      <a:pt x="1889" y="7"/>
                      <a:pt x="188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3" name="Google Shape;2672;p55"/>
              <p:cNvSpPr/>
              <p:nvPr/>
            </p:nvSpPr>
            <p:spPr>
              <a:xfrm>
                <a:off x="465651" y="-1486602"/>
                <a:ext cx="610382" cy="515687"/>
              </a:xfrm>
              <a:custGeom>
                <a:avLst/>
                <a:gdLst/>
                <a:ahLst/>
                <a:cxnLst/>
                <a:rect l="l" t="t" r="r" b="b"/>
                <a:pathLst>
                  <a:path w="9033" h="8701" extrusionOk="0">
                    <a:moveTo>
                      <a:pt x="2753" y="1"/>
                    </a:moveTo>
                    <a:cubicBezTo>
                      <a:pt x="2408" y="352"/>
                      <a:pt x="2056" y="698"/>
                      <a:pt x="1704" y="1038"/>
                    </a:cubicBezTo>
                    <a:cubicBezTo>
                      <a:pt x="1870" y="2901"/>
                      <a:pt x="2311" y="4731"/>
                      <a:pt x="3002" y="6467"/>
                    </a:cubicBezTo>
                    <a:cubicBezTo>
                      <a:pt x="2568" y="5723"/>
                      <a:pt x="1927" y="5167"/>
                      <a:pt x="1153" y="4777"/>
                    </a:cubicBezTo>
                    <a:cubicBezTo>
                      <a:pt x="981" y="4692"/>
                      <a:pt x="775" y="4615"/>
                      <a:pt x="583" y="4615"/>
                    </a:cubicBezTo>
                    <a:cubicBezTo>
                      <a:pt x="443" y="4615"/>
                      <a:pt x="314" y="4654"/>
                      <a:pt x="212" y="4757"/>
                    </a:cubicBezTo>
                    <a:cubicBezTo>
                      <a:pt x="0" y="4961"/>
                      <a:pt x="39" y="5307"/>
                      <a:pt x="116" y="5596"/>
                    </a:cubicBezTo>
                    <a:cubicBezTo>
                      <a:pt x="417" y="6697"/>
                      <a:pt x="974" y="7906"/>
                      <a:pt x="1812" y="8687"/>
                    </a:cubicBezTo>
                    <a:cubicBezTo>
                      <a:pt x="3105" y="8694"/>
                      <a:pt x="4405" y="8694"/>
                      <a:pt x="5705" y="8700"/>
                    </a:cubicBezTo>
                    <a:lnTo>
                      <a:pt x="7593" y="8700"/>
                    </a:lnTo>
                    <a:cubicBezTo>
                      <a:pt x="8027" y="8278"/>
                      <a:pt x="8444" y="7785"/>
                      <a:pt x="8763" y="7266"/>
                    </a:cubicBezTo>
                    <a:cubicBezTo>
                      <a:pt x="8905" y="7043"/>
                      <a:pt x="9032" y="6754"/>
                      <a:pt x="8898" y="6523"/>
                    </a:cubicBezTo>
                    <a:cubicBezTo>
                      <a:pt x="8809" y="6376"/>
                      <a:pt x="8630" y="6305"/>
                      <a:pt x="8464" y="6305"/>
                    </a:cubicBezTo>
                    <a:lnTo>
                      <a:pt x="8450" y="6305"/>
                    </a:lnTo>
                    <a:cubicBezTo>
                      <a:pt x="8284" y="6305"/>
                      <a:pt x="8118" y="6376"/>
                      <a:pt x="7957" y="6447"/>
                    </a:cubicBezTo>
                    <a:cubicBezTo>
                      <a:pt x="7312" y="6754"/>
                      <a:pt x="6735" y="7227"/>
                      <a:pt x="6313" y="7811"/>
                    </a:cubicBezTo>
                    <a:cubicBezTo>
                      <a:pt x="6645" y="6881"/>
                      <a:pt x="6805" y="5814"/>
                      <a:pt x="6735" y="4827"/>
                    </a:cubicBezTo>
                    <a:cubicBezTo>
                      <a:pt x="6722" y="4629"/>
                      <a:pt x="6703" y="4417"/>
                      <a:pt x="6613" y="4231"/>
                    </a:cubicBezTo>
                    <a:cubicBezTo>
                      <a:pt x="6530" y="4047"/>
                      <a:pt x="6376" y="3880"/>
                      <a:pt x="6178" y="3829"/>
                    </a:cubicBezTo>
                    <a:cubicBezTo>
                      <a:pt x="6133" y="3823"/>
                      <a:pt x="6095" y="3817"/>
                      <a:pt x="6050" y="3817"/>
                    </a:cubicBezTo>
                    <a:cubicBezTo>
                      <a:pt x="5897" y="3817"/>
                      <a:pt x="5743" y="3880"/>
                      <a:pt x="5622" y="3976"/>
                    </a:cubicBezTo>
                    <a:cubicBezTo>
                      <a:pt x="5460" y="4092"/>
                      <a:pt x="5345" y="4258"/>
                      <a:pt x="5250" y="4431"/>
                    </a:cubicBezTo>
                    <a:cubicBezTo>
                      <a:pt x="4795" y="5185"/>
                      <a:pt x="4577" y="6069"/>
                      <a:pt x="4615" y="6946"/>
                    </a:cubicBezTo>
                    <a:cubicBezTo>
                      <a:pt x="4514" y="5768"/>
                      <a:pt x="4411" y="4571"/>
                      <a:pt x="4168" y="3419"/>
                    </a:cubicBezTo>
                    <a:cubicBezTo>
                      <a:pt x="3918" y="2267"/>
                      <a:pt x="3522" y="1134"/>
                      <a:pt x="2863" y="154"/>
                    </a:cubicBezTo>
                    <a:cubicBezTo>
                      <a:pt x="2830" y="103"/>
                      <a:pt x="2792" y="53"/>
                      <a:pt x="275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0" name="Google Shape;2673;p55"/>
            <p:cNvSpPr/>
            <p:nvPr/>
          </p:nvSpPr>
          <p:spPr>
            <a:xfrm rot="1326129">
              <a:off x="800164" y="2828189"/>
              <a:ext cx="189070" cy="213305"/>
            </a:xfrm>
            <a:custGeom>
              <a:avLst/>
              <a:gdLst/>
              <a:ahLst/>
              <a:cxnLst/>
              <a:rect l="l" t="t" r="r" b="b"/>
              <a:pathLst>
                <a:path w="2798" h="3599" extrusionOk="0">
                  <a:moveTo>
                    <a:pt x="494" y="0"/>
                  </a:moveTo>
                  <a:lnTo>
                    <a:pt x="0" y="481"/>
                  </a:lnTo>
                  <a:lnTo>
                    <a:pt x="2472" y="3598"/>
                  </a:lnTo>
                  <a:lnTo>
                    <a:pt x="2798" y="3598"/>
                  </a:lnTo>
                  <a:lnTo>
                    <a:pt x="49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21" name="Rounded Rectangle 220"/>
          <p:cNvSpPr/>
          <p:nvPr/>
        </p:nvSpPr>
        <p:spPr>
          <a:xfrm>
            <a:off x="5278605" y="1994565"/>
            <a:ext cx="3166791" cy="4469435"/>
          </a:xfrm>
          <a:prstGeom prst="roundRect">
            <a:avLst/>
          </a:prstGeom>
          <a:solidFill>
            <a:srgbClr val="89C3F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700" kern="0" dirty="0">
                <a:solidFill>
                  <a:srgbClr val="E8D4C5">
                    <a:lumMod val="10000"/>
                  </a:srgbClr>
                </a:solidFill>
                <a:latin typeface="Century Gothic"/>
              </a:rPr>
              <a:t>Hot-seat main character</a:t>
            </a:r>
            <a:endParaRPr lang="en-GB" sz="3733" kern="0" dirty="0">
              <a:solidFill>
                <a:srgbClr val="E8D4C5">
                  <a:lumMod val="10000"/>
                </a:srgbClr>
              </a:solidFill>
              <a:latin typeface="Century Gothic"/>
              <a:sym typeface="Arial"/>
            </a:endParaRPr>
          </a:p>
        </p:txBody>
      </p:sp>
      <p:sp>
        <p:nvSpPr>
          <p:cNvPr id="222" name="Rounded Rectangle 221"/>
          <p:cNvSpPr/>
          <p:nvPr/>
        </p:nvSpPr>
        <p:spPr>
          <a:xfrm>
            <a:off x="8934130" y="2016575"/>
            <a:ext cx="3166791" cy="4469435"/>
          </a:xfrm>
          <a:prstGeom prst="roundRect">
            <a:avLst/>
          </a:prstGeom>
          <a:solidFill>
            <a:srgbClr val="5BB0F7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700" kern="0" dirty="0">
                <a:solidFill>
                  <a:srgbClr val="E8D4C5">
                    <a:lumMod val="10000"/>
                  </a:srgbClr>
                </a:solidFill>
                <a:latin typeface="Century Gothic"/>
              </a:rPr>
              <a:t>Predict the ending</a:t>
            </a:r>
            <a:endParaRPr lang="en-GB" sz="3733" kern="0" dirty="0">
              <a:solidFill>
                <a:srgbClr val="E8D4C5">
                  <a:lumMod val="10000"/>
                </a:srgbClr>
              </a:solidFill>
              <a:latin typeface="Century Gothic"/>
              <a:sym typeface="Arial"/>
            </a:endParaRPr>
          </a:p>
        </p:txBody>
      </p:sp>
      <p:sp>
        <p:nvSpPr>
          <p:cNvPr id="223" name="Rounded Rectangle 222"/>
          <p:cNvSpPr/>
          <p:nvPr/>
        </p:nvSpPr>
        <p:spPr>
          <a:xfrm>
            <a:off x="1510697" y="2026333"/>
            <a:ext cx="3166791" cy="446943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700" kern="0" dirty="0">
                <a:solidFill>
                  <a:srgbClr val="212529"/>
                </a:solidFill>
                <a:latin typeface="Century Gothic"/>
              </a:rPr>
              <a:t>Read the climax of the novel</a:t>
            </a:r>
            <a:endParaRPr lang="en-GB" sz="3733" kern="0" dirty="0">
              <a:solidFill>
                <a:srgbClr val="212529"/>
              </a:solidFill>
              <a:latin typeface="Century Gothic" panose="020B0502020202020204" pitchFamily="34" charset="0"/>
              <a:sym typeface="Arial"/>
            </a:endParaRPr>
          </a:p>
        </p:txBody>
      </p:sp>
      <p:sp>
        <p:nvSpPr>
          <p:cNvPr id="225" name="Right Arrow 224"/>
          <p:cNvSpPr/>
          <p:nvPr/>
        </p:nvSpPr>
        <p:spPr>
          <a:xfrm>
            <a:off x="8069326" y="3507873"/>
            <a:ext cx="1049359" cy="1175755"/>
          </a:xfrm>
          <a:prstGeom prst="rightArrow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en-GB" sz="1867" kern="0">
              <a:solidFill>
                <a:srgbClr val="E8D4C5"/>
              </a:solidFill>
              <a:latin typeface="Arial"/>
              <a:sym typeface="Arial"/>
            </a:endParaRPr>
          </a:p>
        </p:txBody>
      </p:sp>
      <p:sp>
        <p:nvSpPr>
          <p:cNvPr id="226" name="Right Arrow 225"/>
          <p:cNvSpPr/>
          <p:nvPr/>
        </p:nvSpPr>
        <p:spPr>
          <a:xfrm>
            <a:off x="4457515" y="3474081"/>
            <a:ext cx="1049359" cy="1175755"/>
          </a:xfrm>
          <a:prstGeom prst="rightArrow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en-GB" sz="1867" kern="0">
              <a:solidFill>
                <a:srgbClr val="E8D4C5"/>
              </a:solidFill>
              <a:latin typeface="Arial"/>
              <a:sym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13313" y="699454"/>
            <a:ext cx="9186337" cy="1015607"/>
          </a:xfrm>
          <a:prstGeom prst="rect">
            <a:avLst/>
          </a:prstGeom>
          <a:solidFill>
            <a:srgbClr val="DDEE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200" b="1" u="sng" kern="0" dirty="0">
                <a:solidFill>
                  <a:srgbClr val="212529"/>
                </a:solidFill>
                <a:latin typeface="Century Gothic"/>
                <a:sym typeface="Arial"/>
              </a:rPr>
              <a:t>DQ: How do Erik's actions lead to dangerous consequences?</a:t>
            </a:r>
            <a:endParaRPr lang="en-GB" sz="3200" b="1" u="sng" kern="0" dirty="0">
              <a:solidFill>
                <a:srgbClr val="212529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831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89E2C-56A6-0523-C5F0-3323106F2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latin typeface="Open Sans"/>
                <a:ea typeface="Open Sans"/>
                <a:cs typeface="Open Sans"/>
              </a:rPr>
              <a:t>We will be reading for </a:t>
            </a:r>
            <a:r>
              <a:rPr lang="en-GB" b="1" i="1" dirty="0">
                <a:latin typeface="Open Sans"/>
                <a:ea typeface="Open Sans"/>
                <a:cs typeface="Open Sans"/>
              </a:rPr>
              <a:t>most of today's lesson.</a:t>
            </a:r>
            <a:endParaRPr lang="en-GB" b="1" i="1" dirty="0"/>
          </a:p>
          <a:p>
            <a:endParaRPr lang="en-GB" dirty="0">
              <a:latin typeface="Open Sans"/>
              <a:ea typeface="Open Sans"/>
              <a:cs typeface="Open Sans"/>
            </a:endParaRPr>
          </a:p>
          <a:p>
            <a:r>
              <a:rPr lang="en-GB" dirty="0">
                <a:latin typeface="Open Sans"/>
                <a:ea typeface="Open Sans"/>
                <a:cs typeface="Open Sans"/>
              </a:rPr>
              <a:t>In the sections we are reading today, the author has used the F word for authenticity. However, instead of reading it out loud, we will use the sound 'eff'.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D54553-E4E0-73D1-2888-B3D55FCFC409}"/>
              </a:ext>
            </a:extLst>
          </p:cNvPr>
          <p:cNvSpPr/>
          <p:nvPr/>
        </p:nvSpPr>
        <p:spPr>
          <a:xfrm>
            <a:off x="1336039" y="3887488"/>
            <a:ext cx="9186337" cy="1015607"/>
          </a:xfrm>
          <a:prstGeom prst="rect">
            <a:avLst/>
          </a:prstGeom>
          <a:solidFill>
            <a:srgbClr val="DDEE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200" b="1" u="sng" kern="0" dirty="0">
                <a:solidFill>
                  <a:srgbClr val="212529"/>
                </a:solidFill>
                <a:latin typeface="Century Gothic"/>
                <a:sym typeface="Arial"/>
              </a:rPr>
              <a:t>DQ: How do Erik's actions lead to dangerous consequences?</a:t>
            </a:r>
            <a:endParaRPr lang="en-GB" sz="3200" b="1" u="sng" kern="0" dirty="0">
              <a:solidFill>
                <a:srgbClr val="212529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00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LewishamSafeguardingAdultsBoard&gt;Criminal Exploitation of vulnerable adults: County  Lines &amp; Cuckooing">
            <a:extLst>
              <a:ext uri="{FF2B5EF4-FFF2-40B4-BE49-F238E27FC236}">
                <a16:creationId xmlns:a16="http://schemas.microsoft.com/office/drawing/2014/main" id="{707ECC98-E087-6272-FAB8-5C6A4D600A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23600" y="337062"/>
            <a:ext cx="4895260" cy="5924468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0F0D7E5-94F1-9C48-D598-CB1A21400FAB}"/>
              </a:ext>
            </a:extLst>
          </p:cNvPr>
          <p:cNvSpPr txBox="1"/>
          <p:nvPr/>
        </p:nvSpPr>
        <p:spPr>
          <a:xfrm>
            <a:off x="6686550" y="409575"/>
            <a:ext cx="4010025" cy="523220"/>
          </a:xfrm>
          <a:prstGeom prst="rect">
            <a:avLst/>
          </a:prstGeom>
          <a:solidFill>
            <a:srgbClr val="FBE3D6"/>
          </a:solidFill>
          <a:ln>
            <a:solidFill>
              <a:schemeClr val="accent1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Seaside</a:t>
            </a:r>
            <a:r>
              <a:rPr lang="en-GB" sz="2800" dirty="0"/>
              <a:t> p230-231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AAA6AA-8F9C-05A7-9BF4-7C667B1E203C}"/>
              </a:ext>
            </a:extLst>
          </p:cNvPr>
          <p:cNvSpPr/>
          <p:nvPr/>
        </p:nvSpPr>
        <p:spPr>
          <a:xfrm>
            <a:off x="6343650" y="1157910"/>
            <a:ext cx="5400676" cy="5290515"/>
          </a:xfrm>
          <a:prstGeom prst="rect">
            <a:avLst/>
          </a:prstGeom>
          <a:solidFill>
            <a:srgbClr val="DDEE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defTabSz="1219170">
              <a:buClr>
                <a:srgbClr val="000000"/>
              </a:buClr>
            </a:pPr>
            <a:r>
              <a:rPr lang="en-GB" sz="2000" b="1" kern="0" dirty="0">
                <a:solidFill>
                  <a:srgbClr val="212529"/>
                </a:solidFill>
                <a:latin typeface="Century Gothic" panose="020B0502020202020204" pitchFamily="34" charset="0"/>
                <a:sym typeface="Arial"/>
              </a:rPr>
              <a:t>A</a:t>
            </a:r>
            <a:r>
              <a:rPr lang="en-GB" sz="2000" b="1" kern="0" dirty="0">
                <a:solidFill>
                  <a:schemeClr val="tx1"/>
                </a:solidFill>
                <a:latin typeface="Century Gothic" panose="020B0502020202020204" pitchFamily="34" charset="0"/>
                <a:sym typeface="Arial"/>
              </a:rPr>
              <a:t>s we read, consider: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800" dirty="0">
                <a:solidFill>
                  <a:srgbClr val="102F44"/>
                </a:solidFill>
                <a:latin typeface="Open Sans"/>
                <a:ea typeface="Open Sans"/>
                <a:cs typeface="Open Sans"/>
              </a:rPr>
              <a:t>Whose home are they in? Is Fritz a welcome guest? Where else have we seen evidence of ‘cuckooing’?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800" dirty="0">
                <a:solidFill>
                  <a:srgbClr val="102F44"/>
                </a:solidFill>
                <a:latin typeface="Open Sans"/>
                <a:ea typeface="Open Sans"/>
                <a:cs typeface="Open Sans"/>
              </a:rPr>
              <a:t>How do you think Mikey feels about Fritz and the job he has to do?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800" dirty="0">
                <a:solidFill>
                  <a:srgbClr val="102F44"/>
                </a:solidFill>
                <a:latin typeface="Open Sans"/>
                <a:ea typeface="Open Sans"/>
                <a:cs typeface="Open Sans"/>
              </a:rPr>
              <a:t>Do you think Maria has any choice? Why do you think this?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800" dirty="0">
                <a:solidFill>
                  <a:srgbClr val="102F44"/>
                </a:solidFill>
                <a:latin typeface="Open Sans"/>
                <a:ea typeface="Open Sans"/>
                <a:cs typeface="Open Sans"/>
              </a:rPr>
              <a:t>Can you think of any other types of county lines coercion? </a:t>
            </a:r>
            <a:endParaRPr lang="en-US" sz="28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defTabSz="1219170">
              <a:buClr>
                <a:srgbClr val="000000"/>
              </a:buClr>
            </a:pPr>
            <a:endParaRPr lang="en-GB" sz="2800" b="1" kern="0" dirty="0">
              <a:solidFill>
                <a:srgbClr val="212529"/>
              </a:solidFill>
              <a:latin typeface="Century Gothic" panose="020B0502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293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Shape 2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2" name="Google Shape;2012;p46"/>
          <p:cNvSpPr/>
          <p:nvPr/>
        </p:nvSpPr>
        <p:spPr>
          <a:xfrm>
            <a:off x="4273552" y="631777"/>
            <a:ext cx="8858240" cy="1144604"/>
          </a:xfrm>
          <a:custGeom>
            <a:avLst/>
            <a:gdLst/>
            <a:ahLst/>
            <a:cxnLst/>
            <a:rect l="l" t="t" r="r" b="b"/>
            <a:pathLst>
              <a:path w="134270" h="13738" extrusionOk="0">
                <a:moveTo>
                  <a:pt x="124182" y="3271"/>
                </a:moveTo>
                <a:cubicBezTo>
                  <a:pt x="124322" y="3329"/>
                  <a:pt x="124463" y="3386"/>
                  <a:pt x="124605" y="3451"/>
                </a:cubicBezTo>
                <a:cubicBezTo>
                  <a:pt x="126135" y="4136"/>
                  <a:pt x="127184" y="4948"/>
                  <a:pt x="127817" y="5941"/>
                </a:cubicBezTo>
                <a:cubicBezTo>
                  <a:pt x="128157" y="6472"/>
                  <a:pt x="128355" y="7061"/>
                  <a:pt x="128419" y="7643"/>
                </a:cubicBezTo>
                <a:lnTo>
                  <a:pt x="127568" y="6792"/>
                </a:lnTo>
                <a:lnTo>
                  <a:pt x="127447" y="6919"/>
                </a:lnTo>
                <a:lnTo>
                  <a:pt x="128439" y="7918"/>
                </a:lnTo>
                <a:lnTo>
                  <a:pt x="128439" y="7983"/>
                </a:lnTo>
                <a:lnTo>
                  <a:pt x="127447" y="8981"/>
                </a:lnTo>
                <a:lnTo>
                  <a:pt x="127568" y="9102"/>
                </a:lnTo>
                <a:lnTo>
                  <a:pt x="128432" y="8245"/>
                </a:lnTo>
                <a:lnTo>
                  <a:pt x="128432" y="8245"/>
                </a:lnTo>
                <a:cubicBezTo>
                  <a:pt x="128401" y="8809"/>
                  <a:pt x="128227" y="9339"/>
                  <a:pt x="127920" y="9775"/>
                </a:cubicBezTo>
                <a:cubicBezTo>
                  <a:pt x="127453" y="10418"/>
                  <a:pt x="126707" y="10764"/>
                  <a:pt x="125841" y="10764"/>
                </a:cubicBezTo>
                <a:cubicBezTo>
                  <a:pt x="125699" y="10764"/>
                  <a:pt x="125553" y="10754"/>
                  <a:pt x="125405" y="10736"/>
                </a:cubicBezTo>
                <a:lnTo>
                  <a:pt x="125270" y="10600"/>
                </a:lnTo>
                <a:lnTo>
                  <a:pt x="126301" y="9570"/>
                </a:lnTo>
                <a:lnTo>
                  <a:pt x="126173" y="9442"/>
                </a:lnTo>
                <a:lnTo>
                  <a:pt x="125143" y="10473"/>
                </a:lnTo>
                <a:lnTo>
                  <a:pt x="124118" y="9442"/>
                </a:lnTo>
                <a:lnTo>
                  <a:pt x="123990" y="9570"/>
                </a:lnTo>
                <a:lnTo>
                  <a:pt x="125021" y="10600"/>
                </a:lnTo>
                <a:lnTo>
                  <a:pt x="124969" y="10653"/>
                </a:lnTo>
                <a:cubicBezTo>
                  <a:pt x="123586" y="10299"/>
                  <a:pt x="122466" y="9232"/>
                  <a:pt x="122217" y="8003"/>
                </a:cubicBezTo>
                <a:cubicBezTo>
                  <a:pt x="122102" y="7426"/>
                  <a:pt x="122127" y="6850"/>
                  <a:pt x="122248" y="6299"/>
                </a:cubicBezTo>
                <a:lnTo>
                  <a:pt x="123202" y="7253"/>
                </a:lnTo>
                <a:lnTo>
                  <a:pt x="123331" y="7125"/>
                </a:lnTo>
                <a:lnTo>
                  <a:pt x="122300" y="6095"/>
                </a:lnTo>
                <a:lnTo>
                  <a:pt x="123331" y="5064"/>
                </a:lnTo>
                <a:lnTo>
                  <a:pt x="123202" y="4936"/>
                </a:lnTo>
                <a:lnTo>
                  <a:pt x="122422" y="5717"/>
                </a:lnTo>
                <a:cubicBezTo>
                  <a:pt x="122767" y="4789"/>
                  <a:pt x="123400" y="3944"/>
                  <a:pt x="124182" y="3271"/>
                </a:cubicBezTo>
                <a:close/>
                <a:moveTo>
                  <a:pt x="28108" y="3802"/>
                </a:moveTo>
                <a:cubicBezTo>
                  <a:pt x="29197" y="4706"/>
                  <a:pt x="30329" y="6062"/>
                  <a:pt x="30489" y="7823"/>
                </a:cubicBezTo>
                <a:lnTo>
                  <a:pt x="30457" y="7855"/>
                </a:lnTo>
                <a:lnTo>
                  <a:pt x="29428" y="6824"/>
                </a:lnTo>
                <a:lnTo>
                  <a:pt x="29298" y="6952"/>
                </a:lnTo>
                <a:lnTo>
                  <a:pt x="30329" y="7983"/>
                </a:lnTo>
                <a:lnTo>
                  <a:pt x="29298" y="9013"/>
                </a:lnTo>
                <a:lnTo>
                  <a:pt x="29428" y="9135"/>
                </a:lnTo>
                <a:lnTo>
                  <a:pt x="30457" y="8110"/>
                </a:lnTo>
                <a:lnTo>
                  <a:pt x="30503" y="8156"/>
                </a:lnTo>
                <a:cubicBezTo>
                  <a:pt x="30503" y="9333"/>
                  <a:pt x="29830" y="10568"/>
                  <a:pt x="28787" y="11292"/>
                </a:cubicBezTo>
                <a:cubicBezTo>
                  <a:pt x="28253" y="11657"/>
                  <a:pt x="27676" y="11842"/>
                  <a:pt x="27120" y="11842"/>
                </a:cubicBezTo>
                <a:cubicBezTo>
                  <a:pt x="27002" y="11842"/>
                  <a:pt x="26885" y="11834"/>
                  <a:pt x="26770" y="11817"/>
                </a:cubicBezTo>
                <a:lnTo>
                  <a:pt x="27615" y="10966"/>
                </a:lnTo>
                <a:lnTo>
                  <a:pt x="27487" y="10837"/>
                </a:lnTo>
                <a:lnTo>
                  <a:pt x="26553" y="11773"/>
                </a:lnTo>
                <a:cubicBezTo>
                  <a:pt x="26463" y="11746"/>
                  <a:pt x="26367" y="11720"/>
                  <a:pt x="26278" y="11690"/>
                </a:cubicBezTo>
                <a:lnTo>
                  <a:pt x="25433" y="10837"/>
                </a:lnTo>
                <a:lnTo>
                  <a:pt x="25304" y="10966"/>
                </a:lnTo>
                <a:lnTo>
                  <a:pt x="25714" y="11375"/>
                </a:lnTo>
                <a:cubicBezTo>
                  <a:pt x="24512" y="10511"/>
                  <a:pt x="24184" y="8694"/>
                  <a:pt x="24677" y="7336"/>
                </a:cubicBezTo>
                <a:cubicBezTo>
                  <a:pt x="24767" y="7093"/>
                  <a:pt x="24876" y="6856"/>
                  <a:pt x="25003" y="6626"/>
                </a:cubicBezTo>
                <a:lnTo>
                  <a:pt x="25132" y="7855"/>
                </a:lnTo>
                <a:lnTo>
                  <a:pt x="25310" y="7835"/>
                </a:lnTo>
                <a:lnTo>
                  <a:pt x="25164" y="6389"/>
                </a:lnTo>
                <a:lnTo>
                  <a:pt x="26610" y="6236"/>
                </a:lnTo>
                <a:lnTo>
                  <a:pt x="26592" y="6056"/>
                </a:lnTo>
                <a:lnTo>
                  <a:pt x="25280" y="6190"/>
                </a:lnTo>
                <a:cubicBezTo>
                  <a:pt x="25900" y="5306"/>
                  <a:pt x="26840" y="4508"/>
                  <a:pt x="28108" y="3802"/>
                </a:cubicBezTo>
                <a:close/>
                <a:moveTo>
                  <a:pt x="11844" y="3073"/>
                </a:moveTo>
                <a:cubicBezTo>
                  <a:pt x="12483" y="3406"/>
                  <a:pt x="13085" y="3835"/>
                  <a:pt x="13596" y="4340"/>
                </a:cubicBezTo>
                <a:lnTo>
                  <a:pt x="12337" y="4942"/>
                </a:lnTo>
                <a:lnTo>
                  <a:pt x="12413" y="5102"/>
                </a:lnTo>
                <a:lnTo>
                  <a:pt x="13725" y="4475"/>
                </a:lnTo>
                <a:lnTo>
                  <a:pt x="14352" y="5793"/>
                </a:lnTo>
                <a:lnTo>
                  <a:pt x="14512" y="5710"/>
                </a:lnTo>
                <a:lnTo>
                  <a:pt x="14172" y="5007"/>
                </a:lnTo>
                <a:lnTo>
                  <a:pt x="14172" y="5007"/>
                </a:lnTo>
                <a:cubicBezTo>
                  <a:pt x="14736" y="5749"/>
                  <a:pt x="15108" y="6620"/>
                  <a:pt x="15179" y="7592"/>
                </a:cubicBezTo>
                <a:cubicBezTo>
                  <a:pt x="15209" y="8047"/>
                  <a:pt x="15146" y="8502"/>
                  <a:pt x="14993" y="8943"/>
                </a:cubicBezTo>
                <a:lnTo>
                  <a:pt x="13968" y="7918"/>
                </a:lnTo>
                <a:lnTo>
                  <a:pt x="13841" y="8047"/>
                </a:lnTo>
                <a:lnTo>
                  <a:pt x="14871" y="9070"/>
                </a:lnTo>
                <a:lnTo>
                  <a:pt x="13841" y="10101"/>
                </a:lnTo>
                <a:lnTo>
                  <a:pt x="13968" y="10230"/>
                </a:lnTo>
                <a:lnTo>
                  <a:pt x="14819" y="9377"/>
                </a:lnTo>
                <a:lnTo>
                  <a:pt x="14819" y="9377"/>
                </a:lnTo>
                <a:cubicBezTo>
                  <a:pt x="14449" y="10172"/>
                  <a:pt x="13808" y="10875"/>
                  <a:pt x="12990" y="11350"/>
                </a:cubicBezTo>
                <a:cubicBezTo>
                  <a:pt x="12402" y="11687"/>
                  <a:pt x="11803" y="11861"/>
                  <a:pt x="11232" y="11861"/>
                </a:cubicBezTo>
                <a:cubicBezTo>
                  <a:pt x="11175" y="11861"/>
                  <a:pt x="11118" y="11859"/>
                  <a:pt x="11062" y="11855"/>
                </a:cubicBezTo>
                <a:lnTo>
                  <a:pt x="11953" y="10966"/>
                </a:lnTo>
                <a:lnTo>
                  <a:pt x="11824" y="10837"/>
                </a:lnTo>
                <a:lnTo>
                  <a:pt x="10825" y="11835"/>
                </a:lnTo>
                <a:cubicBezTo>
                  <a:pt x="10800" y="11829"/>
                  <a:pt x="10774" y="11823"/>
                  <a:pt x="10748" y="11823"/>
                </a:cubicBezTo>
                <a:lnTo>
                  <a:pt x="9770" y="10837"/>
                </a:lnTo>
                <a:lnTo>
                  <a:pt x="9641" y="10966"/>
                </a:lnTo>
                <a:lnTo>
                  <a:pt x="10416" y="11740"/>
                </a:lnTo>
                <a:cubicBezTo>
                  <a:pt x="10166" y="11663"/>
                  <a:pt x="9923" y="11554"/>
                  <a:pt x="9699" y="11401"/>
                </a:cubicBezTo>
                <a:cubicBezTo>
                  <a:pt x="8771" y="10774"/>
                  <a:pt x="8233" y="9589"/>
                  <a:pt x="8227" y="8341"/>
                </a:cubicBezTo>
                <a:lnTo>
                  <a:pt x="8272" y="8296"/>
                </a:lnTo>
                <a:lnTo>
                  <a:pt x="9303" y="9321"/>
                </a:lnTo>
                <a:lnTo>
                  <a:pt x="9430" y="9193"/>
                </a:lnTo>
                <a:lnTo>
                  <a:pt x="8399" y="8168"/>
                </a:lnTo>
                <a:lnTo>
                  <a:pt x="9430" y="7138"/>
                </a:lnTo>
                <a:lnTo>
                  <a:pt x="9303" y="7010"/>
                </a:lnTo>
                <a:lnTo>
                  <a:pt x="8272" y="8041"/>
                </a:lnTo>
                <a:lnTo>
                  <a:pt x="8233" y="8003"/>
                </a:lnTo>
                <a:cubicBezTo>
                  <a:pt x="8266" y="7625"/>
                  <a:pt x="8335" y="7253"/>
                  <a:pt x="8458" y="6889"/>
                </a:cubicBezTo>
                <a:cubicBezTo>
                  <a:pt x="8937" y="5480"/>
                  <a:pt x="10045" y="4219"/>
                  <a:pt x="11753" y="3131"/>
                </a:cubicBezTo>
                <a:cubicBezTo>
                  <a:pt x="11785" y="3111"/>
                  <a:pt x="11817" y="3093"/>
                  <a:pt x="11844" y="3073"/>
                </a:cubicBezTo>
                <a:close/>
                <a:moveTo>
                  <a:pt x="110087" y="4712"/>
                </a:moveTo>
                <a:cubicBezTo>
                  <a:pt x="111021" y="5339"/>
                  <a:pt x="111854" y="6151"/>
                  <a:pt x="112315" y="7196"/>
                </a:cubicBezTo>
                <a:lnTo>
                  <a:pt x="111348" y="6228"/>
                </a:lnTo>
                <a:lnTo>
                  <a:pt x="111219" y="6357"/>
                </a:lnTo>
                <a:lnTo>
                  <a:pt x="112250" y="7388"/>
                </a:lnTo>
                <a:lnTo>
                  <a:pt x="111219" y="8411"/>
                </a:lnTo>
                <a:lnTo>
                  <a:pt x="111348" y="8540"/>
                </a:lnTo>
                <a:lnTo>
                  <a:pt x="112378" y="7516"/>
                </a:lnTo>
                <a:lnTo>
                  <a:pt x="112475" y="7611"/>
                </a:lnTo>
                <a:cubicBezTo>
                  <a:pt x="112481" y="7643"/>
                  <a:pt x="112493" y="7675"/>
                  <a:pt x="112507" y="7708"/>
                </a:cubicBezTo>
                <a:cubicBezTo>
                  <a:pt x="112852" y="8854"/>
                  <a:pt x="112455" y="10299"/>
                  <a:pt x="111540" y="11229"/>
                </a:cubicBezTo>
                <a:cubicBezTo>
                  <a:pt x="111124" y="11657"/>
                  <a:pt x="110643" y="11920"/>
                  <a:pt x="110144" y="12015"/>
                </a:cubicBezTo>
                <a:lnTo>
                  <a:pt x="111124" y="11037"/>
                </a:lnTo>
                <a:lnTo>
                  <a:pt x="110995" y="10908"/>
                </a:lnTo>
                <a:lnTo>
                  <a:pt x="109966" y="11932"/>
                </a:lnTo>
                <a:lnTo>
                  <a:pt x="108941" y="10908"/>
                </a:lnTo>
                <a:lnTo>
                  <a:pt x="108814" y="11037"/>
                </a:lnTo>
                <a:lnTo>
                  <a:pt x="109824" y="12047"/>
                </a:lnTo>
                <a:cubicBezTo>
                  <a:pt x="109799" y="12048"/>
                  <a:pt x="109773" y="12049"/>
                  <a:pt x="109747" y="12049"/>
                </a:cubicBezTo>
                <a:cubicBezTo>
                  <a:pt x="109555" y="12049"/>
                  <a:pt x="109364" y="12028"/>
                  <a:pt x="109172" y="11971"/>
                </a:cubicBezTo>
                <a:cubicBezTo>
                  <a:pt x="107591" y="11528"/>
                  <a:pt x="106938" y="9577"/>
                  <a:pt x="107340" y="8098"/>
                </a:cubicBezTo>
                <a:cubicBezTo>
                  <a:pt x="107366" y="8009"/>
                  <a:pt x="107393" y="7918"/>
                  <a:pt x="107423" y="7829"/>
                </a:cubicBezTo>
                <a:lnTo>
                  <a:pt x="108430" y="8840"/>
                </a:lnTo>
                <a:lnTo>
                  <a:pt x="108557" y="8712"/>
                </a:lnTo>
                <a:lnTo>
                  <a:pt x="107532" y="7681"/>
                </a:lnTo>
                <a:lnTo>
                  <a:pt x="108557" y="6651"/>
                </a:lnTo>
                <a:lnTo>
                  <a:pt x="108430" y="6523"/>
                </a:lnTo>
                <a:lnTo>
                  <a:pt x="107641" y="7317"/>
                </a:lnTo>
                <a:cubicBezTo>
                  <a:pt x="108102" y="6382"/>
                  <a:pt x="108921" y="5506"/>
                  <a:pt x="110087" y="4712"/>
                </a:cubicBezTo>
                <a:close/>
                <a:moveTo>
                  <a:pt x="43842" y="4142"/>
                </a:moveTo>
                <a:cubicBezTo>
                  <a:pt x="44348" y="4481"/>
                  <a:pt x="44853" y="4898"/>
                  <a:pt x="45302" y="5383"/>
                </a:cubicBezTo>
                <a:lnTo>
                  <a:pt x="45308" y="5531"/>
                </a:lnTo>
                <a:lnTo>
                  <a:pt x="43855" y="5608"/>
                </a:lnTo>
                <a:lnTo>
                  <a:pt x="43861" y="5793"/>
                </a:lnTo>
                <a:lnTo>
                  <a:pt x="45314" y="5710"/>
                </a:lnTo>
                <a:lnTo>
                  <a:pt x="45397" y="7164"/>
                </a:lnTo>
                <a:lnTo>
                  <a:pt x="45577" y="7158"/>
                </a:lnTo>
                <a:lnTo>
                  <a:pt x="45500" y="5704"/>
                </a:lnTo>
                <a:lnTo>
                  <a:pt x="45571" y="5698"/>
                </a:lnTo>
                <a:cubicBezTo>
                  <a:pt x="46025" y="6260"/>
                  <a:pt x="46389" y="6913"/>
                  <a:pt x="46588" y="7663"/>
                </a:cubicBezTo>
                <a:cubicBezTo>
                  <a:pt x="46889" y="8801"/>
                  <a:pt x="46595" y="10166"/>
                  <a:pt x="45839" y="11138"/>
                </a:cubicBezTo>
                <a:cubicBezTo>
                  <a:pt x="45372" y="11740"/>
                  <a:pt x="44776" y="12130"/>
                  <a:pt x="44130" y="12272"/>
                </a:cubicBezTo>
                <a:lnTo>
                  <a:pt x="45013" y="11388"/>
                </a:lnTo>
                <a:lnTo>
                  <a:pt x="44885" y="11259"/>
                </a:lnTo>
                <a:lnTo>
                  <a:pt x="43861" y="12290"/>
                </a:lnTo>
                <a:lnTo>
                  <a:pt x="42831" y="11259"/>
                </a:lnTo>
                <a:lnTo>
                  <a:pt x="42702" y="11388"/>
                </a:lnTo>
                <a:lnTo>
                  <a:pt x="43650" y="12335"/>
                </a:lnTo>
                <a:lnTo>
                  <a:pt x="43567" y="12335"/>
                </a:lnTo>
                <a:cubicBezTo>
                  <a:pt x="42811" y="12335"/>
                  <a:pt x="42076" y="11989"/>
                  <a:pt x="41493" y="11375"/>
                </a:cubicBezTo>
                <a:cubicBezTo>
                  <a:pt x="40802" y="10639"/>
                  <a:pt x="40418" y="9628"/>
                  <a:pt x="40469" y="8668"/>
                </a:cubicBezTo>
                <a:cubicBezTo>
                  <a:pt x="40475" y="8494"/>
                  <a:pt x="40501" y="8328"/>
                  <a:pt x="40527" y="8156"/>
                </a:cubicBezTo>
                <a:lnTo>
                  <a:pt x="41134" y="9410"/>
                </a:lnTo>
                <a:lnTo>
                  <a:pt x="41295" y="9333"/>
                </a:lnTo>
                <a:lnTo>
                  <a:pt x="40667" y="8021"/>
                </a:lnTo>
                <a:lnTo>
                  <a:pt x="41973" y="7388"/>
                </a:lnTo>
                <a:lnTo>
                  <a:pt x="41896" y="7227"/>
                </a:lnTo>
                <a:lnTo>
                  <a:pt x="40596" y="7855"/>
                </a:lnTo>
                <a:cubicBezTo>
                  <a:pt x="40942" y="6497"/>
                  <a:pt x="41966" y="5211"/>
                  <a:pt x="43420" y="4372"/>
                </a:cubicBezTo>
                <a:cubicBezTo>
                  <a:pt x="43561" y="4296"/>
                  <a:pt x="43701" y="4219"/>
                  <a:pt x="43842" y="4142"/>
                </a:cubicBezTo>
                <a:close/>
                <a:moveTo>
                  <a:pt x="57636" y="3610"/>
                </a:moveTo>
                <a:cubicBezTo>
                  <a:pt x="59288" y="4591"/>
                  <a:pt x="60658" y="6267"/>
                  <a:pt x="60735" y="8233"/>
                </a:cubicBezTo>
                <a:lnTo>
                  <a:pt x="59742" y="7247"/>
                </a:lnTo>
                <a:lnTo>
                  <a:pt x="59615" y="7374"/>
                </a:lnTo>
                <a:lnTo>
                  <a:pt x="60644" y="8399"/>
                </a:lnTo>
                <a:lnTo>
                  <a:pt x="59615" y="9430"/>
                </a:lnTo>
                <a:lnTo>
                  <a:pt x="59742" y="9557"/>
                </a:lnTo>
                <a:lnTo>
                  <a:pt x="60735" y="8571"/>
                </a:lnTo>
                <a:lnTo>
                  <a:pt x="60735" y="8571"/>
                </a:lnTo>
                <a:cubicBezTo>
                  <a:pt x="60729" y="8597"/>
                  <a:pt x="60735" y="8623"/>
                  <a:pt x="60735" y="8648"/>
                </a:cubicBezTo>
                <a:cubicBezTo>
                  <a:pt x="60664" y="9954"/>
                  <a:pt x="59742" y="11279"/>
                  <a:pt x="58443" y="11938"/>
                </a:cubicBezTo>
                <a:cubicBezTo>
                  <a:pt x="57976" y="12175"/>
                  <a:pt x="57495" y="12310"/>
                  <a:pt x="57042" y="12342"/>
                </a:cubicBezTo>
                <a:lnTo>
                  <a:pt x="57988" y="11388"/>
                </a:lnTo>
                <a:lnTo>
                  <a:pt x="57861" y="11259"/>
                </a:lnTo>
                <a:lnTo>
                  <a:pt x="56836" y="12290"/>
                </a:lnTo>
                <a:lnTo>
                  <a:pt x="55805" y="11259"/>
                </a:lnTo>
                <a:lnTo>
                  <a:pt x="55678" y="11388"/>
                </a:lnTo>
                <a:lnTo>
                  <a:pt x="56625" y="12335"/>
                </a:lnTo>
                <a:cubicBezTo>
                  <a:pt x="56171" y="12304"/>
                  <a:pt x="55728" y="12163"/>
                  <a:pt x="55344" y="11906"/>
                </a:cubicBezTo>
                <a:cubicBezTo>
                  <a:pt x="54200" y="11164"/>
                  <a:pt x="53770" y="9762"/>
                  <a:pt x="53879" y="8450"/>
                </a:cubicBezTo>
                <a:lnTo>
                  <a:pt x="53949" y="8379"/>
                </a:lnTo>
                <a:lnTo>
                  <a:pt x="54980" y="9410"/>
                </a:lnTo>
                <a:lnTo>
                  <a:pt x="55108" y="9282"/>
                </a:lnTo>
                <a:lnTo>
                  <a:pt x="54077" y="8251"/>
                </a:lnTo>
                <a:lnTo>
                  <a:pt x="55108" y="7227"/>
                </a:lnTo>
                <a:lnTo>
                  <a:pt x="54980" y="7099"/>
                </a:lnTo>
                <a:lnTo>
                  <a:pt x="53949" y="8124"/>
                </a:lnTo>
                <a:lnTo>
                  <a:pt x="53923" y="8098"/>
                </a:lnTo>
                <a:cubicBezTo>
                  <a:pt x="53982" y="7758"/>
                  <a:pt x="54071" y="7433"/>
                  <a:pt x="54200" y="7131"/>
                </a:cubicBezTo>
                <a:cubicBezTo>
                  <a:pt x="54756" y="5800"/>
                  <a:pt x="55908" y="4615"/>
                  <a:pt x="57636" y="3610"/>
                </a:cubicBezTo>
                <a:close/>
                <a:moveTo>
                  <a:pt x="89898" y="5013"/>
                </a:moveTo>
                <a:cubicBezTo>
                  <a:pt x="90801" y="5551"/>
                  <a:pt x="91697" y="6287"/>
                  <a:pt x="92253" y="7265"/>
                </a:cubicBezTo>
                <a:lnTo>
                  <a:pt x="91511" y="6523"/>
                </a:lnTo>
                <a:lnTo>
                  <a:pt x="91383" y="6651"/>
                </a:lnTo>
                <a:lnTo>
                  <a:pt x="92414" y="7681"/>
                </a:lnTo>
                <a:lnTo>
                  <a:pt x="91383" y="8712"/>
                </a:lnTo>
                <a:lnTo>
                  <a:pt x="91511" y="8840"/>
                </a:lnTo>
                <a:lnTo>
                  <a:pt x="92529" y="7823"/>
                </a:lnTo>
                <a:cubicBezTo>
                  <a:pt x="92574" y="7944"/>
                  <a:pt x="92618" y="8066"/>
                  <a:pt x="92657" y="8195"/>
                </a:cubicBezTo>
                <a:cubicBezTo>
                  <a:pt x="92952" y="9155"/>
                  <a:pt x="92760" y="10338"/>
                  <a:pt x="92170" y="11203"/>
                </a:cubicBezTo>
                <a:cubicBezTo>
                  <a:pt x="91697" y="11894"/>
                  <a:pt x="91038" y="12310"/>
                  <a:pt x="90302" y="12367"/>
                </a:cubicBezTo>
                <a:lnTo>
                  <a:pt x="90217" y="12367"/>
                </a:lnTo>
                <a:lnTo>
                  <a:pt x="91038" y="11554"/>
                </a:lnTo>
                <a:lnTo>
                  <a:pt x="90909" y="11427"/>
                </a:lnTo>
                <a:lnTo>
                  <a:pt x="89968" y="12367"/>
                </a:lnTo>
                <a:cubicBezTo>
                  <a:pt x="89898" y="12361"/>
                  <a:pt x="89833" y="12355"/>
                  <a:pt x="89764" y="12342"/>
                </a:cubicBezTo>
                <a:lnTo>
                  <a:pt x="88848" y="11427"/>
                </a:lnTo>
                <a:lnTo>
                  <a:pt x="88719" y="11554"/>
                </a:lnTo>
                <a:lnTo>
                  <a:pt x="89431" y="12266"/>
                </a:lnTo>
                <a:cubicBezTo>
                  <a:pt x="88957" y="12112"/>
                  <a:pt x="88521" y="11797"/>
                  <a:pt x="88157" y="11336"/>
                </a:cubicBezTo>
                <a:cubicBezTo>
                  <a:pt x="87414" y="10402"/>
                  <a:pt x="87145" y="9046"/>
                  <a:pt x="87498" y="7970"/>
                </a:cubicBezTo>
                <a:cubicBezTo>
                  <a:pt x="87516" y="7912"/>
                  <a:pt x="87536" y="7849"/>
                  <a:pt x="87555" y="7791"/>
                </a:cubicBezTo>
                <a:lnTo>
                  <a:pt x="87690" y="7657"/>
                </a:lnTo>
                <a:lnTo>
                  <a:pt x="88719" y="8686"/>
                </a:lnTo>
                <a:lnTo>
                  <a:pt x="88848" y="8559"/>
                </a:lnTo>
                <a:lnTo>
                  <a:pt x="87818" y="7528"/>
                </a:lnTo>
                <a:lnTo>
                  <a:pt x="88848" y="6497"/>
                </a:lnTo>
                <a:lnTo>
                  <a:pt x="88719" y="6376"/>
                </a:lnTo>
                <a:lnTo>
                  <a:pt x="87747" y="7350"/>
                </a:lnTo>
                <a:cubicBezTo>
                  <a:pt x="88176" y="6479"/>
                  <a:pt x="88899" y="5698"/>
                  <a:pt x="89898" y="5013"/>
                </a:cubicBezTo>
                <a:close/>
                <a:moveTo>
                  <a:pt x="76379" y="4783"/>
                </a:moveTo>
                <a:cubicBezTo>
                  <a:pt x="77205" y="5486"/>
                  <a:pt x="77986" y="6396"/>
                  <a:pt x="78376" y="7516"/>
                </a:cubicBezTo>
                <a:lnTo>
                  <a:pt x="77389" y="6523"/>
                </a:lnTo>
                <a:lnTo>
                  <a:pt x="77262" y="6651"/>
                </a:lnTo>
                <a:lnTo>
                  <a:pt x="78293" y="7681"/>
                </a:lnTo>
                <a:lnTo>
                  <a:pt x="77262" y="8712"/>
                </a:lnTo>
                <a:lnTo>
                  <a:pt x="77389" y="8840"/>
                </a:lnTo>
                <a:lnTo>
                  <a:pt x="78420" y="7811"/>
                </a:lnTo>
                <a:lnTo>
                  <a:pt x="78491" y="7880"/>
                </a:lnTo>
                <a:cubicBezTo>
                  <a:pt x="78549" y="8092"/>
                  <a:pt x="78594" y="8302"/>
                  <a:pt x="78618" y="8520"/>
                </a:cubicBezTo>
                <a:cubicBezTo>
                  <a:pt x="78754" y="9711"/>
                  <a:pt x="78165" y="11049"/>
                  <a:pt x="77153" y="11849"/>
                </a:cubicBezTo>
                <a:cubicBezTo>
                  <a:pt x="76667" y="12233"/>
                  <a:pt x="76148" y="12444"/>
                  <a:pt x="75630" y="12482"/>
                </a:cubicBezTo>
                <a:lnTo>
                  <a:pt x="75560" y="12419"/>
                </a:lnTo>
                <a:lnTo>
                  <a:pt x="76591" y="11388"/>
                </a:lnTo>
                <a:lnTo>
                  <a:pt x="76462" y="11259"/>
                </a:lnTo>
                <a:lnTo>
                  <a:pt x="75431" y="12290"/>
                </a:lnTo>
                <a:lnTo>
                  <a:pt x="74401" y="11259"/>
                </a:lnTo>
                <a:lnTo>
                  <a:pt x="74272" y="11388"/>
                </a:lnTo>
                <a:lnTo>
                  <a:pt x="75303" y="12419"/>
                </a:lnTo>
                <a:lnTo>
                  <a:pt x="75239" y="12482"/>
                </a:lnTo>
                <a:cubicBezTo>
                  <a:pt x="75041" y="12464"/>
                  <a:pt x="74849" y="12419"/>
                  <a:pt x="74656" y="12349"/>
                </a:cubicBezTo>
                <a:cubicBezTo>
                  <a:pt x="73197" y="11817"/>
                  <a:pt x="72603" y="9980"/>
                  <a:pt x="72942" y="8508"/>
                </a:cubicBezTo>
                <a:lnTo>
                  <a:pt x="72942" y="8508"/>
                </a:lnTo>
                <a:lnTo>
                  <a:pt x="73844" y="9410"/>
                </a:lnTo>
                <a:lnTo>
                  <a:pt x="73971" y="9282"/>
                </a:lnTo>
                <a:lnTo>
                  <a:pt x="72993" y="8302"/>
                </a:lnTo>
                <a:cubicBezTo>
                  <a:pt x="73011" y="8258"/>
                  <a:pt x="73025" y="8207"/>
                  <a:pt x="73043" y="8156"/>
                </a:cubicBezTo>
                <a:lnTo>
                  <a:pt x="73971" y="7227"/>
                </a:lnTo>
                <a:lnTo>
                  <a:pt x="73844" y="7099"/>
                </a:lnTo>
                <a:lnTo>
                  <a:pt x="73223" y="7720"/>
                </a:lnTo>
                <a:cubicBezTo>
                  <a:pt x="73773" y="6574"/>
                  <a:pt x="74830" y="5583"/>
                  <a:pt x="76379" y="4783"/>
                </a:cubicBezTo>
                <a:close/>
                <a:moveTo>
                  <a:pt x="15312" y="0"/>
                </a:moveTo>
                <a:lnTo>
                  <a:pt x="15185" y="129"/>
                </a:lnTo>
                <a:lnTo>
                  <a:pt x="16177" y="1120"/>
                </a:lnTo>
                <a:cubicBezTo>
                  <a:pt x="14647" y="1466"/>
                  <a:pt x="13168" y="2042"/>
                  <a:pt x="11837" y="2868"/>
                </a:cubicBezTo>
                <a:cubicBezTo>
                  <a:pt x="11100" y="2490"/>
                  <a:pt x="10313" y="2228"/>
                  <a:pt x="9551" y="2106"/>
                </a:cubicBezTo>
                <a:cubicBezTo>
                  <a:pt x="9212" y="2050"/>
                  <a:pt x="8854" y="2017"/>
                  <a:pt x="8488" y="1997"/>
                </a:cubicBezTo>
                <a:lnTo>
                  <a:pt x="9430" y="1057"/>
                </a:lnTo>
                <a:lnTo>
                  <a:pt x="9303" y="928"/>
                </a:lnTo>
                <a:lnTo>
                  <a:pt x="8272" y="1959"/>
                </a:lnTo>
                <a:lnTo>
                  <a:pt x="7247" y="928"/>
                </a:lnTo>
                <a:lnTo>
                  <a:pt x="7120" y="1057"/>
                </a:lnTo>
                <a:lnTo>
                  <a:pt x="8041" y="1979"/>
                </a:lnTo>
                <a:cubicBezTo>
                  <a:pt x="7935" y="1977"/>
                  <a:pt x="7828" y="1975"/>
                  <a:pt x="7720" y="1975"/>
                </a:cubicBezTo>
                <a:cubicBezTo>
                  <a:pt x="6089" y="1975"/>
                  <a:pt x="4347" y="2241"/>
                  <a:pt x="2889" y="2541"/>
                </a:cubicBezTo>
                <a:lnTo>
                  <a:pt x="3772" y="1658"/>
                </a:lnTo>
                <a:lnTo>
                  <a:pt x="3643" y="1530"/>
                </a:lnTo>
                <a:lnTo>
                  <a:pt x="2612" y="2561"/>
                </a:lnTo>
                <a:lnTo>
                  <a:pt x="1583" y="1530"/>
                </a:lnTo>
                <a:lnTo>
                  <a:pt x="1454" y="1658"/>
                </a:lnTo>
                <a:lnTo>
                  <a:pt x="2434" y="2638"/>
                </a:lnTo>
                <a:cubicBezTo>
                  <a:pt x="1352" y="2875"/>
                  <a:pt x="475" y="3117"/>
                  <a:pt x="1" y="3252"/>
                </a:cubicBezTo>
                <a:lnTo>
                  <a:pt x="53" y="3425"/>
                </a:lnTo>
                <a:cubicBezTo>
                  <a:pt x="507" y="3297"/>
                  <a:pt x="1320" y="3067"/>
                  <a:pt x="2331" y="2842"/>
                </a:cubicBezTo>
                <a:lnTo>
                  <a:pt x="2331" y="2842"/>
                </a:lnTo>
                <a:lnTo>
                  <a:pt x="1454" y="3719"/>
                </a:lnTo>
                <a:lnTo>
                  <a:pt x="1583" y="3847"/>
                </a:lnTo>
                <a:lnTo>
                  <a:pt x="2612" y="2818"/>
                </a:lnTo>
                <a:lnTo>
                  <a:pt x="3643" y="3847"/>
                </a:lnTo>
                <a:lnTo>
                  <a:pt x="3772" y="3719"/>
                </a:lnTo>
                <a:lnTo>
                  <a:pt x="2792" y="2741"/>
                </a:lnTo>
                <a:cubicBezTo>
                  <a:pt x="4262" y="2435"/>
                  <a:pt x="6056" y="2153"/>
                  <a:pt x="7720" y="2153"/>
                </a:cubicBezTo>
                <a:cubicBezTo>
                  <a:pt x="7839" y="2153"/>
                  <a:pt x="7956" y="2154"/>
                  <a:pt x="8074" y="2157"/>
                </a:cubicBezTo>
                <a:lnTo>
                  <a:pt x="7120" y="3111"/>
                </a:lnTo>
                <a:lnTo>
                  <a:pt x="7247" y="3240"/>
                </a:lnTo>
                <a:lnTo>
                  <a:pt x="8272" y="2209"/>
                </a:lnTo>
                <a:lnTo>
                  <a:pt x="9303" y="3240"/>
                </a:lnTo>
                <a:lnTo>
                  <a:pt x="9430" y="3111"/>
                </a:lnTo>
                <a:lnTo>
                  <a:pt x="8496" y="2177"/>
                </a:lnTo>
                <a:lnTo>
                  <a:pt x="8496" y="2177"/>
                </a:lnTo>
                <a:cubicBezTo>
                  <a:pt x="8848" y="2196"/>
                  <a:pt x="9193" y="2234"/>
                  <a:pt x="9519" y="2286"/>
                </a:cubicBezTo>
                <a:cubicBezTo>
                  <a:pt x="10237" y="2401"/>
                  <a:pt x="10966" y="2638"/>
                  <a:pt x="11658" y="2977"/>
                </a:cubicBezTo>
                <a:cubicBezTo>
                  <a:pt x="9917" y="4091"/>
                  <a:pt x="8783" y="5383"/>
                  <a:pt x="8284" y="6830"/>
                </a:cubicBezTo>
                <a:cubicBezTo>
                  <a:pt x="8175" y="7158"/>
                  <a:pt x="8104" y="7496"/>
                  <a:pt x="8066" y="7829"/>
                </a:cubicBezTo>
                <a:lnTo>
                  <a:pt x="7247" y="7010"/>
                </a:lnTo>
                <a:lnTo>
                  <a:pt x="7120" y="7138"/>
                </a:lnTo>
                <a:lnTo>
                  <a:pt x="8054" y="8072"/>
                </a:lnTo>
                <a:cubicBezTo>
                  <a:pt x="8047" y="8136"/>
                  <a:pt x="8047" y="8201"/>
                  <a:pt x="8047" y="8271"/>
                </a:cubicBezTo>
                <a:lnTo>
                  <a:pt x="7120" y="9193"/>
                </a:lnTo>
                <a:lnTo>
                  <a:pt x="7247" y="9321"/>
                </a:lnTo>
                <a:lnTo>
                  <a:pt x="8047" y="8520"/>
                </a:lnTo>
                <a:cubicBezTo>
                  <a:pt x="8104" y="9762"/>
                  <a:pt x="8662" y="10921"/>
                  <a:pt x="9602" y="11548"/>
                </a:cubicBezTo>
                <a:cubicBezTo>
                  <a:pt x="9929" y="11773"/>
                  <a:pt x="10287" y="11920"/>
                  <a:pt x="10665" y="11989"/>
                </a:cubicBezTo>
                <a:lnTo>
                  <a:pt x="10665" y="11997"/>
                </a:lnTo>
                <a:lnTo>
                  <a:pt x="9641" y="13026"/>
                </a:lnTo>
                <a:lnTo>
                  <a:pt x="9770" y="13149"/>
                </a:lnTo>
                <a:lnTo>
                  <a:pt x="10793" y="12124"/>
                </a:lnTo>
                <a:lnTo>
                  <a:pt x="11824" y="13149"/>
                </a:lnTo>
                <a:lnTo>
                  <a:pt x="11953" y="13026"/>
                </a:lnTo>
                <a:lnTo>
                  <a:pt x="10960" y="12028"/>
                </a:lnTo>
                <a:lnTo>
                  <a:pt x="10960" y="12028"/>
                </a:lnTo>
                <a:cubicBezTo>
                  <a:pt x="11053" y="12036"/>
                  <a:pt x="11147" y="12041"/>
                  <a:pt x="11242" y="12041"/>
                </a:cubicBezTo>
                <a:cubicBezTo>
                  <a:pt x="11843" y="12041"/>
                  <a:pt x="12471" y="11863"/>
                  <a:pt x="13079" y="11504"/>
                </a:cubicBezTo>
                <a:cubicBezTo>
                  <a:pt x="13994" y="10978"/>
                  <a:pt x="14692" y="10166"/>
                  <a:pt x="15064" y="9270"/>
                </a:cubicBezTo>
                <a:lnTo>
                  <a:pt x="16024" y="10230"/>
                </a:lnTo>
                <a:lnTo>
                  <a:pt x="16151" y="10101"/>
                </a:lnTo>
                <a:lnTo>
                  <a:pt x="15133" y="9084"/>
                </a:lnTo>
                <a:cubicBezTo>
                  <a:pt x="15140" y="9070"/>
                  <a:pt x="15146" y="9064"/>
                  <a:pt x="15146" y="9052"/>
                </a:cubicBezTo>
                <a:lnTo>
                  <a:pt x="16151" y="8047"/>
                </a:lnTo>
                <a:lnTo>
                  <a:pt x="16024" y="7918"/>
                </a:lnTo>
                <a:lnTo>
                  <a:pt x="15256" y="8686"/>
                </a:lnTo>
                <a:cubicBezTo>
                  <a:pt x="15351" y="8322"/>
                  <a:pt x="15383" y="7944"/>
                  <a:pt x="15357" y="7580"/>
                </a:cubicBezTo>
                <a:cubicBezTo>
                  <a:pt x="15274" y="6343"/>
                  <a:pt x="14710" y="5262"/>
                  <a:pt x="13898" y="4398"/>
                </a:cubicBezTo>
                <a:lnTo>
                  <a:pt x="15203" y="3770"/>
                </a:lnTo>
                <a:lnTo>
                  <a:pt x="15127" y="3610"/>
                </a:lnTo>
                <a:lnTo>
                  <a:pt x="13808" y="4239"/>
                </a:lnTo>
                <a:lnTo>
                  <a:pt x="13188" y="2919"/>
                </a:lnTo>
                <a:lnTo>
                  <a:pt x="13020" y="3002"/>
                </a:lnTo>
                <a:lnTo>
                  <a:pt x="13501" y="4001"/>
                </a:lnTo>
                <a:cubicBezTo>
                  <a:pt x="13053" y="3598"/>
                  <a:pt x="12553" y="3252"/>
                  <a:pt x="12022" y="2964"/>
                </a:cubicBezTo>
                <a:cubicBezTo>
                  <a:pt x="13258" y="2215"/>
                  <a:pt x="14621" y="1678"/>
                  <a:pt x="16030" y="1338"/>
                </a:cubicBezTo>
                <a:lnTo>
                  <a:pt x="16030" y="1338"/>
                </a:lnTo>
                <a:lnTo>
                  <a:pt x="15185" y="2183"/>
                </a:lnTo>
                <a:lnTo>
                  <a:pt x="15312" y="2311"/>
                </a:lnTo>
                <a:lnTo>
                  <a:pt x="16343" y="1281"/>
                </a:lnTo>
                <a:lnTo>
                  <a:pt x="17374" y="2311"/>
                </a:lnTo>
                <a:lnTo>
                  <a:pt x="17495" y="2183"/>
                </a:lnTo>
                <a:lnTo>
                  <a:pt x="16541" y="1229"/>
                </a:lnTo>
                <a:cubicBezTo>
                  <a:pt x="17517" y="1032"/>
                  <a:pt x="18513" y="934"/>
                  <a:pt x="19510" y="934"/>
                </a:cubicBezTo>
                <a:cubicBezTo>
                  <a:pt x="20816" y="934"/>
                  <a:pt x="22121" y="1103"/>
                  <a:pt x="23378" y="1441"/>
                </a:cubicBezTo>
                <a:lnTo>
                  <a:pt x="22424" y="2395"/>
                </a:lnTo>
                <a:lnTo>
                  <a:pt x="22553" y="2523"/>
                </a:lnTo>
                <a:lnTo>
                  <a:pt x="23576" y="1498"/>
                </a:lnTo>
                <a:lnTo>
                  <a:pt x="23590" y="1498"/>
                </a:lnTo>
                <a:lnTo>
                  <a:pt x="24607" y="2523"/>
                </a:lnTo>
                <a:lnTo>
                  <a:pt x="24734" y="2395"/>
                </a:lnTo>
                <a:lnTo>
                  <a:pt x="23948" y="1607"/>
                </a:lnTo>
                <a:lnTo>
                  <a:pt x="23948" y="1607"/>
                </a:lnTo>
                <a:cubicBezTo>
                  <a:pt x="24837" y="1888"/>
                  <a:pt x="25702" y="2254"/>
                  <a:pt x="26515" y="2709"/>
                </a:cubicBezTo>
                <a:cubicBezTo>
                  <a:pt x="26885" y="2919"/>
                  <a:pt x="27404" y="3240"/>
                  <a:pt x="27954" y="3681"/>
                </a:cubicBezTo>
                <a:cubicBezTo>
                  <a:pt x="26701" y="4392"/>
                  <a:pt x="25759" y="5191"/>
                  <a:pt x="25132" y="6088"/>
                </a:cubicBezTo>
                <a:lnTo>
                  <a:pt x="24997" y="4756"/>
                </a:lnTo>
                <a:lnTo>
                  <a:pt x="24819" y="4776"/>
                </a:lnTo>
                <a:lnTo>
                  <a:pt x="24965" y="6222"/>
                </a:lnTo>
                <a:lnTo>
                  <a:pt x="23519" y="6370"/>
                </a:lnTo>
                <a:lnTo>
                  <a:pt x="23538" y="6555"/>
                </a:lnTo>
                <a:lnTo>
                  <a:pt x="24920" y="6408"/>
                </a:lnTo>
                <a:lnTo>
                  <a:pt x="24920" y="6408"/>
                </a:lnTo>
                <a:cubicBezTo>
                  <a:pt x="24754" y="6689"/>
                  <a:pt x="24613" y="6978"/>
                  <a:pt x="24504" y="7273"/>
                </a:cubicBezTo>
                <a:cubicBezTo>
                  <a:pt x="23928" y="8860"/>
                  <a:pt x="24427" y="11061"/>
                  <a:pt x="26086" y="11797"/>
                </a:cubicBezTo>
                <a:cubicBezTo>
                  <a:pt x="26111" y="11817"/>
                  <a:pt x="26143" y="11823"/>
                  <a:pt x="26175" y="11835"/>
                </a:cubicBezTo>
                <a:lnTo>
                  <a:pt x="26335" y="11997"/>
                </a:lnTo>
                <a:lnTo>
                  <a:pt x="25304" y="13026"/>
                </a:lnTo>
                <a:lnTo>
                  <a:pt x="25433" y="13149"/>
                </a:lnTo>
                <a:lnTo>
                  <a:pt x="26463" y="12124"/>
                </a:lnTo>
                <a:lnTo>
                  <a:pt x="27487" y="13149"/>
                </a:lnTo>
                <a:lnTo>
                  <a:pt x="27615" y="13026"/>
                </a:lnTo>
                <a:lnTo>
                  <a:pt x="26592" y="11997"/>
                </a:lnTo>
                <a:lnTo>
                  <a:pt x="26610" y="11971"/>
                </a:lnTo>
                <a:cubicBezTo>
                  <a:pt x="26780" y="12006"/>
                  <a:pt x="26953" y="12023"/>
                  <a:pt x="27127" y="12023"/>
                </a:cubicBezTo>
                <a:cubicBezTo>
                  <a:pt x="27718" y="12023"/>
                  <a:pt x="28327" y="11824"/>
                  <a:pt x="28890" y="11439"/>
                </a:cubicBezTo>
                <a:cubicBezTo>
                  <a:pt x="29927" y="10722"/>
                  <a:pt x="30618" y="9513"/>
                  <a:pt x="30681" y="8328"/>
                </a:cubicBezTo>
                <a:lnTo>
                  <a:pt x="31488" y="9135"/>
                </a:lnTo>
                <a:lnTo>
                  <a:pt x="31617" y="9013"/>
                </a:lnTo>
                <a:lnTo>
                  <a:pt x="30681" y="8079"/>
                </a:lnTo>
                <a:lnTo>
                  <a:pt x="30681" y="7976"/>
                </a:lnTo>
                <a:cubicBezTo>
                  <a:pt x="30681" y="7944"/>
                  <a:pt x="30675" y="7918"/>
                  <a:pt x="30675" y="7893"/>
                </a:cubicBezTo>
                <a:lnTo>
                  <a:pt x="31617" y="6952"/>
                </a:lnTo>
                <a:lnTo>
                  <a:pt x="31488" y="6824"/>
                </a:lnTo>
                <a:lnTo>
                  <a:pt x="30657" y="7657"/>
                </a:lnTo>
                <a:cubicBezTo>
                  <a:pt x="30445" y="5935"/>
                  <a:pt x="29343" y="4609"/>
                  <a:pt x="28275" y="3707"/>
                </a:cubicBezTo>
                <a:cubicBezTo>
                  <a:pt x="29305" y="3150"/>
                  <a:pt x="30400" y="2721"/>
                  <a:pt x="31532" y="2414"/>
                </a:cubicBezTo>
                <a:lnTo>
                  <a:pt x="31532" y="2414"/>
                </a:lnTo>
                <a:lnTo>
                  <a:pt x="30669" y="3279"/>
                </a:lnTo>
                <a:lnTo>
                  <a:pt x="30796" y="3406"/>
                </a:lnTo>
                <a:lnTo>
                  <a:pt x="31827" y="2375"/>
                </a:lnTo>
                <a:lnTo>
                  <a:pt x="32858" y="3406"/>
                </a:lnTo>
                <a:lnTo>
                  <a:pt x="32986" y="3279"/>
                </a:lnTo>
                <a:lnTo>
                  <a:pt x="32001" y="2292"/>
                </a:lnTo>
                <a:cubicBezTo>
                  <a:pt x="33229" y="2001"/>
                  <a:pt x="34492" y="1855"/>
                  <a:pt x="35756" y="1855"/>
                </a:cubicBezTo>
                <a:cubicBezTo>
                  <a:pt x="36711" y="1855"/>
                  <a:pt x="37667" y="1938"/>
                  <a:pt x="38607" y="2106"/>
                </a:cubicBezTo>
                <a:lnTo>
                  <a:pt x="37600" y="3111"/>
                </a:lnTo>
                <a:lnTo>
                  <a:pt x="37729" y="3240"/>
                </a:lnTo>
                <a:lnTo>
                  <a:pt x="38753" y="2209"/>
                </a:lnTo>
                <a:lnTo>
                  <a:pt x="39783" y="3240"/>
                </a:lnTo>
                <a:lnTo>
                  <a:pt x="39912" y="3111"/>
                </a:lnTo>
                <a:lnTo>
                  <a:pt x="38983" y="2183"/>
                </a:lnTo>
                <a:lnTo>
                  <a:pt x="38983" y="2183"/>
                </a:lnTo>
                <a:cubicBezTo>
                  <a:pt x="40072" y="2408"/>
                  <a:pt x="41134" y="2747"/>
                  <a:pt x="42146" y="3202"/>
                </a:cubicBezTo>
                <a:cubicBezTo>
                  <a:pt x="42581" y="3394"/>
                  <a:pt x="43119" y="3669"/>
                  <a:pt x="43669" y="4027"/>
                </a:cubicBezTo>
                <a:cubicBezTo>
                  <a:pt x="43553" y="4091"/>
                  <a:pt x="43438" y="4154"/>
                  <a:pt x="43323" y="4219"/>
                </a:cubicBezTo>
                <a:cubicBezTo>
                  <a:pt x="41902" y="5045"/>
                  <a:pt x="40879" y="6293"/>
                  <a:pt x="40475" y="7625"/>
                </a:cubicBezTo>
                <a:lnTo>
                  <a:pt x="39951" y="6549"/>
                </a:lnTo>
                <a:lnTo>
                  <a:pt x="39790" y="6626"/>
                </a:lnTo>
                <a:lnTo>
                  <a:pt x="40398" y="7893"/>
                </a:lnTo>
                <a:cubicBezTo>
                  <a:pt x="40398" y="7912"/>
                  <a:pt x="40392" y="7938"/>
                  <a:pt x="40386" y="7956"/>
                </a:cubicBezTo>
                <a:lnTo>
                  <a:pt x="39112" y="8571"/>
                </a:lnTo>
                <a:lnTo>
                  <a:pt x="39189" y="8732"/>
                </a:lnTo>
                <a:lnTo>
                  <a:pt x="40341" y="8181"/>
                </a:lnTo>
                <a:lnTo>
                  <a:pt x="40341" y="8181"/>
                </a:lnTo>
                <a:cubicBezTo>
                  <a:pt x="40315" y="8334"/>
                  <a:pt x="40297" y="8494"/>
                  <a:pt x="40289" y="8655"/>
                </a:cubicBezTo>
                <a:cubicBezTo>
                  <a:pt x="40238" y="9666"/>
                  <a:pt x="40635" y="10729"/>
                  <a:pt x="41364" y="11498"/>
                </a:cubicBezTo>
                <a:cubicBezTo>
                  <a:pt x="41979" y="12150"/>
                  <a:pt x="42761" y="12515"/>
                  <a:pt x="43567" y="12515"/>
                </a:cubicBezTo>
                <a:lnTo>
                  <a:pt x="43630" y="12515"/>
                </a:lnTo>
                <a:lnTo>
                  <a:pt x="42702" y="13442"/>
                </a:lnTo>
                <a:lnTo>
                  <a:pt x="42831" y="13571"/>
                </a:lnTo>
                <a:lnTo>
                  <a:pt x="43861" y="12547"/>
                </a:lnTo>
                <a:lnTo>
                  <a:pt x="44885" y="13571"/>
                </a:lnTo>
                <a:lnTo>
                  <a:pt x="45013" y="13442"/>
                </a:lnTo>
                <a:lnTo>
                  <a:pt x="44047" y="12476"/>
                </a:lnTo>
                <a:cubicBezTo>
                  <a:pt x="44782" y="12349"/>
                  <a:pt x="45455" y="11926"/>
                  <a:pt x="45981" y="11247"/>
                </a:cubicBezTo>
                <a:cubicBezTo>
                  <a:pt x="46767" y="10230"/>
                  <a:pt x="47075" y="8809"/>
                  <a:pt x="46761" y="7618"/>
                </a:cubicBezTo>
                <a:cubicBezTo>
                  <a:pt x="46569" y="6889"/>
                  <a:pt x="46223" y="6242"/>
                  <a:pt x="45789" y="5684"/>
                </a:cubicBezTo>
                <a:lnTo>
                  <a:pt x="46953" y="5627"/>
                </a:lnTo>
                <a:lnTo>
                  <a:pt x="46941" y="5442"/>
                </a:lnTo>
                <a:lnTo>
                  <a:pt x="45653" y="5512"/>
                </a:lnTo>
                <a:cubicBezTo>
                  <a:pt x="45597" y="5442"/>
                  <a:pt x="45538" y="5377"/>
                  <a:pt x="45474" y="5306"/>
                </a:cubicBezTo>
                <a:lnTo>
                  <a:pt x="45411" y="4071"/>
                </a:lnTo>
                <a:lnTo>
                  <a:pt x="45231" y="4077"/>
                </a:lnTo>
                <a:lnTo>
                  <a:pt x="45282" y="5102"/>
                </a:lnTo>
                <a:cubicBezTo>
                  <a:pt x="44891" y="4700"/>
                  <a:pt x="44457" y="4354"/>
                  <a:pt x="44028" y="4053"/>
                </a:cubicBezTo>
                <a:cubicBezTo>
                  <a:pt x="45346" y="3425"/>
                  <a:pt x="46806" y="3125"/>
                  <a:pt x="48227" y="2895"/>
                </a:cubicBezTo>
                <a:lnTo>
                  <a:pt x="48227" y="2895"/>
                </a:lnTo>
                <a:lnTo>
                  <a:pt x="47497" y="3630"/>
                </a:lnTo>
                <a:lnTo>
                  <a:pt x="47624" y="3758"/>
                </a:lnTo>
                <a:lnTo>
                  <a:pt x="48534" y="2848"/>
                </a:lnTo>
                <a:cubicBezTo>
                  <a:pt x="48572" y="2842"/>
                  <a:pt x="48611" y="2836"/>
                  <a:pt x="48649" y="2830"/>
                </a:cubicBezTo>
                <a:cubicBezTo>
                  <a:pt x="48675" y="2824"/>
                  <a:pt x="48708" y="2818"/>
                  <a:pt x="48738" y="2818"/>
                </a:cubicBezTo>
                <a:lnTo>
                  <a:pt x="49680" y="3758"/>
                </a:lnTo>
                <a:lnTo>
                  <a:pt x="49808" y="3630"/>
                </a:lnTo>
                <a:lnTo>
                  <a:pt x="48963" y="2779"/>
                </a:lnTo>
                <a:cubicBezTo>
                  <a:pt x="50145" y="2602"/>
                  <a:pt x="51411" y="2447"/>
                  <a:pt x="52684" y="2447"/>
                </a:cubicBezTo>
                <a:cubicBezTo>
                  <a:pt x="53576" y="2447"/>
                  <a:pt x="54471" y="2523"/>
                  <a:pt x="55344" y="2721"/>
                </a:cubicBezTo>
                <a:lnTo>
                  <a:pt x="54436" y="3630"/>
                </a:lnTo>
                <a:lnTo>
                  <a:pt x="54564" y="3758"/>
                </a:lnTo>
                <a:lnTo>
                  <a:pt x="55550" y="2772"/>
                </a:lnTo>
                <a:cubicBezTo>
                  <a:pt x="55588" y="2779"/>
                  <a:pt x="55627" y="2792"/>
                  <a:pt x="55671" y="2804"/>
                </a:cubicBezTo>
                <a:lnTo>
                  <a:pt x="56625" y="3758"/>
                </a:lnTo>
                <a:lnTo>
                  <a:pt x="56753" y="3630"/>
                </a:lnTo>
                <a:lnTo>
                  <a:pt x="56023" y="2901"/>
                </a:lnTo>
                <a:lnTo>
                  <a:pt x="56023" y="2901"/>
                </a:lnTo>
                <a:cubicBezTo>
                  <a:pt x="56126" y="2933"/>
                  <a:pt x="56228" y="2964"/>
                  <a:pt x="56324" y="2996"/>
                </a:cubicBezTo>
                <a:cubicBezTo>
                  <a:pt x="56708" y="3131"/>
                  <a:pt x="57086" y="3297"/>
                  <a:pt x="57457" y="3501"/>
                </a:cubicBezTo>
                <a:cubicBezTo>
                  <a:pt x="55742" y="4520"/>
                  <a:pt x="54596" y="5717"/>
                  <a:pt x="54032" y="7061"/>
                </a:cubicBezTo>
                <a:cubicBezTo>
                  <a:pt x="53917" y="7336"/>
                  <a:pt x="53828" y="7637"/>
                  <a:pt x="53770" y="7944"/>
                </a:cubicBezTo>
                <a:lnTo>
                  <a:pt x="52918" y="7099"/>
                </a:lnTo>
                <a:lnTo>
                  <a:pt x="52797" y="7227"/>
                </a:lnTo>
                <a:lnTo>
                  <a:pt x="53731" y="8162"/>
                </a:lnTo>
                <a:cubicBezTo>
                  <a:pt x="53725" y="8233"/>
                  <a:pt x="53713" y="8302"/>
                  <a:pt x="53707" y="8373"/>
                </a:cubicBezTo>
                <a:lnTo>
                  <a:pt x="52797" y="9282"/>
                </a:lnTo>
                <a:lnTo>
                  <a:pt x="52918" y="9410"/>
                </a:lnTo>
                <a:lnTo>
                  <a:pt x="53687" y="8642"/>
                </a:lnTo>
                <a:lnTo>
                  <a:pt x="53687" y="8642"/>
                </a:lnTo>
                <a:cubicBezTo>
                  <a:pt x="53636" y="9954"/>
                  <a:pt x="54103" y="11318"/>
                  <a:pt x="55249" y="12060"/>
                </a:cubicBezTo>
                <a:cubicBezTo>
                  <a:pt x="55659" y="12329"/>
                  <a:pt x="56120" y="12482"/>
                  <a:pt x="56605" y="12515"/>
                </a:cubicBezTo>
                <a:lnTo>
                  <a:pt x="55678" y="13442"/>
                </a:lnTo>
                <a:lnTo>
                  <a:pt x="55805" y="13571"/>
                </a:lnTo>
                <a:lnTo>
                  <a:pt x="56836" y="12547"/>
                </a:lnTo>
                <a:lnTo>
                  <a:pt x="57861" y="13571"/>
                </a:lnTo>
                <a:lnTo>
                  <a:pt x="57988" y="13442"/>
                </a:lnTo>
                <a:lnTo>
                  <a:pt x="57060" y="12521"/>
                </a:lnTo>
                <a:cubicBezTo>
                  <a:pt x="57541" y="12482"/>
                  <a:pt x="58033" y="12349"/>
                  <a:pt x="58520" y="12098"/>
                </a:cubicBezTo>
                <a:cubicBezTo>
                  <a:pt x="59896" y="11401"/>
                  <a:pt x="60830" y="10057"/>
                  <a:pt x="60913" y="8668"/>
                </a:cubicBezTo>
                <a:lnTo>
                  <a:pt x="61804" y="9557"/>
                </a:lnTo>
                <a:lnTo>
                  <a:pt x="61932" y="9430"/>
                </a:lnTo>
                <a:lnTo>
                  <a:pt x="60913" y="8411"/>
                </a:lnTo>
                <a:lnTo>
                  <a:pt x="60913" y="8387"/>
                </a:lnTo>
                <a:lnTo>
                  <a:pt x="61932" y="7374"/>
                </a:lnTo>
                <a:lnTo>
                  <a:pt x="61804" y="7247"/>
                </a:lnTo>
                <a:lnTo>
                  <a:pt x="60907" y="8142"/>
                </a:lnTo>
                <a:cubicBezTo>
                  <a:pt x="60792" y="6177"/>
                  <a:pt x="59448" y="4508"/>
                  <a:pt x="57816" y="3509"/>
                </a:cubicBezTo>
                <a:cubicBezTo>
                  <a:pt x="57867" y="3477"/>
                  <a:pt x="57917" y="3444"/>
                  <a:pt x="57970" y="3418"/>
                </a:cubicBezTo>
                <a:cubicBezTo>
                  <a:pt x="58948" y="2887"/>
                  <a:pt x="59979" y="2458"/>
                  <a:pt x="61042" y="2133"/>
                </a:cubicBezTo>
                <a:lnTo>
                  <a:pt x="61042" y="2133"/>
                </a:lnTo>
                <a:lnTo>
                  <a:pt x="60056" y="3111"/>
                </a:lnTo>
                <a:lnTo>
                  <a:pt x="60183" y="3240"/>
                </a:lnTo>
                <a:lnTo>
                  <a:pt x="61214" y="2209"/>
                </a:lnTo>
                <a:lnTo>
                  <a:pt x="62245" y="3240"/>
                </a:lnTo>
                <a:lnTo>
                  <a:pt x="62373" y="3111"/>
                </a:lnTo>
                <a:lnTo>
                  <a:pt x="61343" y="2088"/>
                </a:lnTo>
                <a:lnTo>
                  <a:pt x="61400" y="2023"/>
                </a:lnTo>
                <a:cubicBezTo>
                  <a:pt x="62957" y="1589"/>
                  <a:pt x="64576" y="1372"/>
                  <a:pt x="66194" y="1372"/>
                </a:cubicBezTo>
                <a:cubicBezTo>
                  <a:pt x="66579" y="1372"/>
                  <a:pt x="66963" y="1384"/>
                  <a:pt x="67347" y="1409"/>
                </a:cubicBezTo>
                <a:lnTo>
                  <a:pt x="66367" y="2395"/>
                </a:lnTo>
                <a:lnTo>
                  <a:pt x="66496" y="2517"/>
                </a:lnTo>
                <a:lnTo>
                  <a:pt x="67519" y="1492"/>
                </a:lnTo>
                <a:lnTo>
                  <a:pt x="68550" y="2517"/>
                </a:lnTo>
                <a:lnTo>
                  <a:pt x="68679" y="2395"/>
                </a:lnTo>
                <a:lnTo>
                  <a:pt x="67731" y="1441"/>
                </a:lnTo>
                <a:lnTo>
                  <a:pt x="67731" y="1441"/>
                </a:lnTo>
                <a:cubicBezTo>
                  <a:pt x="69799" y="1619"/>
                  <a:pt x="71834" y="2165"/>
                  <a:pt x="73696" y="3067"/>
                </a:cubicBezTo>
                <a:lnTo>
                  <a:pt x="72756" y="4008"/>
                </a:lnTo>
                <a:lnTo>
                  <a:pt x="72877" y="4136"/>
                </a:lnTo>
                <a:lnTo>
                  <a:pt x="73870" y="3150"/>
                </a:lnTo>
                <a:cubicBezTo>
                  <a:pt x="73921" y="3182"/>
                  <a:pt x="73979" y="3208"/>
                  <a:pt x="74036" y="3240"/>
                </a:cubicBezTo>
                <a:lnTo>
                  <a:pt x="74939" y="4136"/>
                </a:lnTo>
                <a:lnTo>
                  <a:pt x="75067" y="4008"/>
                </a:lnTo>
                <a:lnTo>
                  <a:pt x="74593" y="3534"/>
                </a:lnTo>
                <a:lnTo>
                  <a:pt x="74593" y="3534"/>
                </a:lnTo>
                <a:cubicBezTo>
                  <a:pt x="75067" y="3802"/>
                  <a:pt x="75655" y="4174"/>
                  <a:pt x="76231" y="4654"/>
                </a:cubicBezTo>
                <a:cubicBezTo>
                  <a:pt x="74503" y="5569"/>
                  <a:pt x="73377" y="6709"/>
                  <a:pt x="72884" y="8053"/>
                </a:cubicBezTo>
                <a:lnTo>
                  <a:pt x="72884" y="8059"/>
                </a:lnTo>
                <a:lnTo>
                  <a:pt x="72819" y="8124"/>
                </a:lnTo>
                <a:lnTo>
                  <a:pt x="71790" y="7099"/>
                </a:lnTo>
                <a:lnTo>
                  <a:pt x="71661" y="7227"/>
                </a:lnTo>
                <a:lnTo>
                  <a:pt x="72692" y="8251"/>
                </a:lnTo>
                <a:lnTo>
                  <a:pt x="71661" y="9282"/>
                </a:lnTo>
                <a:lnTo>
                  <a:pt x="71790" y="9410"/>
                </a:lnTo>
                <a:lnTo>
                  <a:pt x="72775" y="8425"/>
                </a:lnTo>
                <a:lnTo>
                  <a:pt x="72775" y="8425"/>
                </a:lnTo>
                <a:cubicBezTo>
                  <a:pt x="72391" y="9980"/>
                  <a:pt x="72987" y="11926"/>
                  <a:pt x="74593" y="12521"/>
                </a:cubicBezTo>
                <a:cubicBezTo>
                  <a:pt x="74753" y="12579"/>
                  <a:pt x="74913" y="12617"/>
                  <a:pt x="75079" y="12642"/>
                </a:cubicBezTo>
                <a:lnTo>
                  <a:pt x="74272" y="13442"/>
                </a:lnTo>
                <a:lnTo>
                  <a:pt x="74401" y="13571"/>
                </a:lnTo>
                <a:lnTo>
                  <a:pt x="75309" y="12662"/>
                </a:lnTo>
                <a:cubicBezTo>
                  <a:pt x="75354" y="12668"/>
                  <a:pt x="75400" y="12668"/>
                  <a:pt x="75445" y="12668"/>
                </a:cubicBezTo>
                <a:lnTo>
                  <a:pt x="75554" y="12668"/>
                </a:lnTo>
                <a:lnTo>
                  <a:pt x="76462" y="13571"/>
                </a:lnTo>
                <a:lnTo>
                  <a:pt x="76591" y="13442"/>
                </a:lnTo>
                <a:lnTo>
                  <a:pt x="75784" y="12642"/>
                </a:lnTo>
                <a:cubicBezTo>
                  <a:pt x="76296" y="12573"/>
                  <a:pt x="76801" y="12355"/>
                  <a:pt x="77262" y="11997"/>
                </a:cubicBezTo>
                <a:cubicBezTo>
                  <a:pt x="78325" y="11158"/>
                  <a:pt x="78940" y="9755"/>
                  <a:pt x="78798" y="8502"/>
                </a:cubicBezTo>
                <a:cubicBezTo>
                  <a:pt x="78780" y="8373"/>
                  <a:pt x="78760" y="8245"/>
                  <a:pt x="78734" y="8124"/>
                </a:cubicBezTo>
                <a:lnTo>
                  <a:pt x="78734" y="8124"/>
                </a:lnTo>
                <a:lnTo>
                  <a:pt x="79451" y="8840"/>
                </a:lnTo>
                <a:lnTo>
                  <a:pt x="79579" y="8712"/>
                </a:lnTo>
                <a:lnTo>
                  <a:pt x="78657" y="7791"/>
                </a:lnTo>
                <a:cubicBezTo>
                  <a:pt x="78638" y="7734"/>
                  <a:pt x="78626" y="7675"/>
                  <a:pt x="78606" y="7625"/>
                </a:cubicBezTo>
                <a:lnTo>
                  <a:pt x="79579" y="6651"/>
                </a:lnTo>
                <a:lnTo>
                  <a:pt x="79451" y="6523"/>
                </a:lnTo>
                <a:lnTo>
                  <a:pt x="78542" y="7433"/>
                </a:lnTo>
                <a:cubicBezTo>
                  <a:pt x="78139" y="6319"/>
                  <a:pt x="77371" y="5403"/>
                  <a:pt x="76552" y="4692"/>
                </a:cubicBezTo>
                <a:cubicBezTo>
                  <a:pt x="76577" y="4680"/>
                  <a:pt x="76603" y="4667"/>
                  <a:pt x="76629" y="4654"/>
                </a:cubicBezTo>
                <a:cubicBezTo>
                  <a:pt x="77646" y="4154"/>
                  <a:pt x="78721" y="3784"/>
                  <a:pt x="79829" y="3540"/>
                </a:cubicBezTo>
                <a:lnTo>
                  <a:pt x="79829" y="3540"/>
                </a:lnTo>
                <a:lnTo>
                  <a:pt x="78958" y="4405"/>
                </a:lnTo>
                <a:lnTo>
                  <a:pt x="79087" y="4532"/>
                </a:lnTo>
                <a:lnTo>
                  <a:pt x="80116" y="3501"/>
                </a:lnTo>
                <a:lnTo>
                  <a:pt x="81147" y="4532"/>
                </a:lnTo>
                <a:lnTo>
                  <a:pt x="81276" y="4405"/>
                </a:lnTo>
                <a:lnTo>
                  <a:pt x="80308" y="3444"/>
                </a:lnTo>
                <a:cubicBezTo>
                  <a:pt x="81178" y="3283"/>
                  <a:pt x="82060" y="3203"/>
                  <a:pt x="82943" y="3203"/>
                </a:cubicBezTo>
                <a:cubicBezTo>
                  <a:pt x="83887" y="3203"/>
                  <a:pt x="84830" y="3295"/>
                  <a:pt x="85756" y="3477"/>
                </a:cubicBezTo>
                <a:lnTo>
                  <a:pt x="84828" y="4405"/>
                </a:lnTo>
                <a:lnTo>
                  <a:pt x="84956" y="4532"/>
                </a:lnTo>
                <a:lnTo>
                  <a:pt x="85968" y="3521"/>
                </a:lnTo>
                <a:cubicBezTo>
                  <a:pt x="85980" y="3521"/>
                  <a:pt x="85993" y="3527"/>
                  <a:pt x="86006" y="3527"/>
                </a:cubicBezTo>
                <a:lnTo>
                  <a:pt x="87011" y="4532"/>
                </a:lnTo>
                <a:lnTo>
                  <a:pt x="87139" y="4405"/>
                </a:lnTo>
                <a:lnTo>
                  <a:pt x="86338" y="3604"/>
                </a:lnTo>
                <a:lnTo>
                  <a:pt x="86338" y="3604"/>
                </a:lnTo>
                <a:cubicBezTo>
                  <a:pt x="87171" y="3802"/>
                  <a:pt x="87984" y="4077"/>
                  <a:pt x="88772" y="4431"/>
                </a:cubicBezTo>
                <a:cubicBezTo>
                  <a:pt x="89079" y="4564"/>
                  <a:pt x="89405" y="4724"/>
                  <a:pt x="89732" y="4910"/>
                </a:cubicBezTo>
                <a:cubicBezTo>
                  <a:pt x="88727" y="5608"/>
                  <a:pt x="88010" y="6402"/>
                  <a:pt x="87575" y="7285"/>
                </a:cubicBezTo>
                <a:lnTo>
                  <a:pt x="86665" y="6376"/>
                </a:lnTo>
                <a:lnTo>
                  <a:pt x="86538" y="6497"/>
                </a:lnTo>
                <a:lnTo>
                  <a:pt x="87498" y="7465"/>
                </a:lnTo>
                <a:cubicBezTo>
                  <a:pt x="87466" y="7542"/>
                  <a:pt x="87434" y="7618"/>
                  <a:pt x="87401" y="7695"/>
                </a:cubicBezTo>
                <a:lnTo>
                  <a:pt x="86538" y="8559"/>
                </a:lnTo>
                <a:lnTo>
                  <a:pt x="86665" y="8686"/>
                </a:lnTo>
                <a:lnTo>
                  <a:pt x="87280" y="8072"/>
                </a:lnTo>
                <a:lnTo>
                  <a:pt x="87280" y="8072"/>
                </a:lnTo>
                <a:cubicBezTo>
                  <a:pt x="86985" y="9173"/>
                  <a:pt x="87274" y="10511"/>
                  <a:pt x="88016" y="11451"/>
                </a:cubicBezTo>
                <a:cubicBezTo>
                  <a:pt x="88483" y="12035"/>
                  <a:pt x="89059" y="12399"/>
                  <a:pt x="89680" y="12515"/>
                </a:cubicBezTo>
                <a:lnTo>
                  <a:pt x="89750" y="12585"/>
                </a:lnTo>
                <a:lnTo>
                  <a:pt x="88719" y="13610"/>
                </a:lnTo>
                <a:lnTo>
                  <a:pt x="88848" y="13737"/>
                </a:lnTo>
                <a:lnTo>
                  <a:pt x="89879" y="12713"/>
                </a:lnTo>
                <a:lnTo>
                  <a:pt x="90909" y="13737"/>
                </a:lnTo>
                <a:lnTo>
                  <a:pt x="91038" y="13610"/>
                </a:lnTo>
                <a:lnTo>
                  <a:pt x="90007" y="12585"/>
                </a:lnTo>
                <a:lnTo>
                  <a:pt x="90039" y="12553"/>
                </a:lnTo>
                <a:cubicBezTo>
                  <a:pt x="90128" y="12553"/>
                  <a:pt x="90225" y="12553"/>
                  <a:pt x="90314" y="12547"/>
                </a:cubicBezTo>
                <a:cubicBezTo>
                  <a:pt x="91101" y="12482"/>
                  <a:pt x="91812" y="12041"/>
                  <a:pt x="92317" y="11305"/>
                </a:cubicBezTo>
                <a:cubicBezTo>
                  <a:pt x="92944" y="10384"/>
                  <a:pt x="93144" y="9167"/>
                  <a:pt x="92829" y="8136"/>
                </a:cubicBezTo>
                <a:cubicBezTo>
                  <a:pt x="92823" y="8118"/>
                  <a:pt x="92817" y="8098"/>
                  <a:pt x="92810" y="8079"/>
                </a:cubicBezTo>
                <a:lnTo>
                  <a:pt x="92810" y="8079"/>
                </a:lnTo>
                <a:lnTo>
                  <a:pt x="93572" y="8840"/>
                </a:lnTo>
                <a:lnTo>
                  <a:pt x="93700" y="8712"/>
                </a:lnTo>
                <a:lnTo>
                  <a:pt x="92669" y="7681"/>
                </a:lnTo>
                <a:lnTo>
                  <a:pt x="93700" y="6651"/>
                </a:lnTo>
                <a:lnTo>
                  <a:pt x="93572" y="6523"/>
                </a:lnTo>
                <a:lnTo>
                  <a:pt x="92586" y="7509"/>
                </a:lnTo>
                <a:cubicBezTo>
                  <a:pt x="92042" y="6357"/>
                  <a:pt x="91062" y="5512"/>
                  <a:pt x="90064" y="4904"/>
                </a:cubicBezTo>
                <a:cubicBezTo>
                  <a:pt x="90627" y="4538"/>
                  <a:pt x="91268" y="4200"/>
                  <a:pt x="91992" y="3885"/>
                </a:cubicBezTo>
                <a:cubicBezTo>
                  <a:pt x="92548" y="3649"/>
                  <a:pt x="93118" y="3438"/>
                  <a:pt x="93700" y="3246"/>
                </a:cubicBezTo>
                <a:lnTo>
                  <a:pt x="93700" y="3246"/>
                </a:lnTo>
                <a:lnTo>
                  <a:pt x="92932" y="4008"/>
                </a:lnTo>
                <a:lnTo>
                  <a:pt x="93059" y="4136"/>
                </a:lnTo>
                <a:lnTo>
                  <a:pt x="94072" y="3131"/>
                </a:lnTo>
                <a:cubicBezTo>
                  <a:pt x="94078" y="3125"/>
                  <a:pt x="94090" y="3125"/>
                  <a:pt x="94104" y="3117"/>
                </a:cubicBezTo>
                <a:lnTo>
                  <a:pt x="95121" y="4136"/>
                </a:lnTo>
                <a:lnTo>
                  <a:pt x="95248" y="4008"/>
                </a:lnTo>
                <a:lnTo>
                  <a:pt x="94296" y="3060"/>
                </a:lnTo>
                <a:cubicBezTo>
                  <a:pt x="96239" y="2488"/>
                  <a:pt x="98265" y="2198"/>
                  <a:pt x="100291" y="2198"/>
                </a:cubicBezTo>
                <a:cubicBezTo>
                  <a:pt x="100441" y="2198"/>
                  <a:pt x="100591" y="2200"/>
                  <a:pt x="100741" y="2203"/>
                </a:cubicBezTo>
                <a:lnTo>
                  <a:pt x="99827" y="3111"/>
                </a:lnTo>
                <a:lnTo>
                  <a:pt x="99954" y="3240"/>
                </a:lnTo>
                <a:lnTo>
                  <a:pt x="100985" y="2209"/>
                </a:lnTo>
                <a:lnTo>
                  <a:pt x="102016" y="3240"/>
                </a:lnTo>
                <a:lnTo>
                  <a:pt x="102143" y="3111"/>
                </a:lnTo>
                <a:lnTo>
                  <a:pt x="101240" y="2215"/>
                </a:lnTo>
                <a:lnTo>
                  <a:pt x="101240" y="2215"/>
                </a:lnTo>
                <a:cubicBezTo>
                  <a:pt x="103289" y="2305"/>
                  <a:pt x="105319" y="2683"/>
                  <a:pt x="107257" y="3355"/>
                </a:cubicBezTo>
                <a:lnTo>
                  <a:pt x="107277" y="3374"/>
                </a:lnTo>
                <a:lnTo>
                  <a:pt x="106247" y="4405"/>
                </a:lnTo>
                <a:lnTo>
                  <a:pt x="106374" y="4532"/>
                </a:lnTo>
                <a:lnTo>
                  <a:pt x="107405" y="3501"/>
                </a:lnTo>
                <a:lnTo>
                  <a:pt x="108430" y="4532"/>
                </a:lnTo>
                <a:lnTo>
                  <a:pt x="108557" y="4405"/>
                </a:lnTo>
                <a:lnTo>
                  <a:pt x="107654" y="3495"/>
                </a:lnTo>
                <a:lnTo>
                  <a:pt x="107654" y="3495"/>
                </a:lnTo>
                <a:cubicBezTo>
                  <a:pt x="108377" y="3770"/>
                  <a:pt x="109178" y="4130"/>
                  <a:pt x="109920" y="4603"/>
                </a:cubicBezTo>
                <a:cubicBezTo>
                  <a:pt x="108652" y="5486"/>
                  <a:pt x="107795" y="6459"/>
                  <a:pt x="107354" y="7509"/>
                </a:cubicBezTo>
                <a:lnTo>
                  <a:pt x="106374" y="6523"/>
                </a:lnTo>
                <a:lnTo>
                  <a:pt x="106247" y="6651"/>
                </a:lnTo>
                <a:lnTo>
                  <a:pt x="107277" y="7681"/>
                </a:lnTo>
                <a:lnTo>
                  <a:pt x="106247" y="8712"/>
                </a:lnTo>
                <a:lnTo>
                  <a:pt x="106374" y="8840"/>
                </a:lnTo>
                <a:lnTo>
                  <a:pt x="107168" y="8041"/>
                </a:lnTo>
                <a:lnTo>
                  <a:pt x="107168" y="8053"/>
                </a:lnTo>
                <a:cubicBezTo>
                  <a:pt x="106746" y="9608"/>
                  <a:pt x="107443" y="11670"/>
                  <a:pt x="109121" y="12143"/>
                </a:cubicBezTo>
                <a:cubicBezTo>
                  <a:pt x="109305" y="12195"/>
                  <a:pt x="109491" y="12220"/>
                  <a:pt x="109671" y="12227"/>
                </a:cubicBezTo>
                <a:lnTo>
                  <a:pt x="108814" y="13091"/>
                </a:lnTo>
                <a:lnTo>
                  <a:pt x="108941" y="13218"/>
                </a:lnTo>
                <a:lnTo>
                  <a:pt x="109934" y="12227"/>
                </a:lnTo>
                <a:cubicBezTo>
                  <a:pt x="109952" y="12220"/>
                  <a:pt x="109972" y="12220"/>
                  <a:pt x="109997" y="12220"/>
                </a:cubicBezTo>
                <a:lnTo>
                  <a:pt x="110995" y="13218"/>
                </a:lnTo>
                <a:lnTo>
                  <a:pt x="111124" y="13091"/>
                </a:lnTo>
                <a:lnTo>
                  <a:pt x="110215" y="12181"/>
                </a:lnTo>
                <a:cubicBezTo>
                  <a:pt x="110734" y="12080"/>
                  <a:pt x="111239" y="11797"/>
                  <a:pt x="111674" y="11356"/>
                </a:cubicBezTo>
                <a:cubicBezTo>
                  <a:pt x="112570" y="10441"/>
                  <a:pt x="112986" y="9040"/>
                  <a:pt x="112731" y="7867"/>
                </a:cubicBezTo>
                <a:lnTo>
                  <a:pt x="112731" y="7867"/>
                </a:lnTo>
                <a:lnTo>
                  <a:pt x="113402" y="8540"/>
                </a:lnTo>
                <a:lnTo>
                  <a:pt x="113530" y="8411"/>
                </a:lnTo>
                <a:lnTo>
                  <a:pt x="112628" y="7509"/>
                </a:lnTo>
                <a:cubicBezTo>
                  <a:pt x="112608" y="7451"/>
                  <a:pt x="112584" y="7388"/>
                  <a:pt x="112564" y="7324"/>
                </a:cubicBezTo>
                <a:lnTo>
                  <a:pt x="113530" y="6357"/>
                </a:lnTo>
                <a:lnTo>
                  <a:pt x="113402" y="6228"/>
                </a:lnTo>
                <a:lnTo>
                  <a:pt x="112487" y="7144"/>
                </a:lnTo>
                <a:cubicBezTo>
                  <a:pt x="112026" y="6075"/>
                  <a:pt x="111187" y="5243"/>
                  <a:pt x="110247" y="4603"/>
                </a:cubicBezTo>
                <a:cubicBezTo>
                  <a:pt x="110298" y="4571"/>
                  <a:pt x="110350" y="4538"/>
                  <a:pt x="110401" y="4508"/>
                </a:cubicBezTo>
                <a:cubicBezTo>
                  <a:pt x="111379" y="3879"/>
                  <a:pt x="112442" y="3374"/>
                  <a:pt x="113556" y="3002"/>
                </a:cubicBezTo>
                <a:lnTo>
                  <a:pt x="113556" y="3002"/>
                </a:lnTo>
                <a:lnTo>
                  <a:pt x="112545" y="4008"/>
                </a:lnTo>
                <a:lnTo>
                  <a:pt x="112673" y="4136"/>
                </a:lnTo>
                <a:lnTo>
                  <a:pt x="113704" y="3111"/>
                </a:lnTo>
                <a:lnTo>
                  <a:pt x="114734" y="4136"/>
                </a:lnTo>
                <a:lnTo>
                  <a:pt x="114856" y="4008"/>
                </a:lnTo>
                <a:lnTo>
                  <a:pt x="113831" y="2984"/>
                </a:lnTo>
                <a:lnTo>
                  <a:pt x="113928" y="2881"/>
                </a:lnTo>
                <a:cubicBezTo>
                  <a:pt x="115419" y="2424"/>
                  <a:pt x="116985" y="2190"/>
                  <a:pt x="118546" y="2190"/>
                </a:cubicBezTo>
                <a:cubicBezTo>
                  <a:pt x="118934" y="2190"/>
                  <a:pt x="119321" y="2205"/>
                  <a:pt x="119707" y="2234"/>
                </a:cubicBezTo>
                <a:lnTo>
                  <a:pt x="118830" y="3111"/>
                </a:lnTo>
                <a:lnTo>
                  <a:pt x="118959" y="3240"/>
                </a:lnTo>
                <a:lnTo>
                  <a:pt x="119944" y="2254"/>
                </a:lnTo>
                <a:cubicBezTo>
                  <a:pt x="119976" y="2260"/>
                  <a:pt x="120008" y="2260"/>
                  <a:pt x="120041" y="2266"/>
                </a:cubicBezTo>
                <a:lnTo>
                  <a:pt x="121019" y="3240"/>
                </a:lnTo>
                <a:lnTo>
                  <a:pt x="121142" y="3111"/>
                </a:lnTo>
                <a:lnTo>
                  <a:pt x="120328" y="2292"/>
                </a:lnTo>
                <a:lnTo>
                  <a:pt x="120328" y="2292"/>
                </a:lnTo>
                <a:cubicBezTo>
                  <a:pt x="121583" y="2440"/>
                  <a:pt x="122824" y="2741"/>
                  <a:pt x="123996" y="3194"/>
                </a:cubicBezTo>
                <a:cubicBezTo>
                  <a:pt x="123145" y="3944"/>
                  <a:pt x="122472" y="4904"/>
                  <a:pt x="122159" y="5953"/>
                </a:cubicBezTo>
                <a:lnTo>
                  <a:pt x="121142" y="4936"/>
                </a:lnTo>
                <a:lnTo>
                  <a:pt x="121019" y="5064"/>
                </a:lnTo>
                <a:lnTo>
                  <a:pt x="122044" y="6095"/>
                </a:lnTo>
                <a:lnTo>
                  <a:pt x="121019" y="7125"/>
                </a:lnTo>
                <a:lnTo>
                  <a:pt x="121142" y="7253"/>
                </a:lnTo>
                <a:lnTo>
                  <a:pt x="122056" y="6337"/>
                </a:lnTo>
                <a:lnTo>
                  <a:pt x="122056" y="6337"/>
                </a:lnTo>
                <a:cubicBezTo>
                  <a:pt x="121941" y="6889"/>
                  <a:pt x="121929" y="7465"/>
                  <a:pt x="122044" y="8041"/>
                </a:cubicBezTo>
                <a:cubicBezTo>
                  <a:pt x="122294" y="9301"/>
                  <a:pt x="123420" y="10402"/>
                  <a:pt x="124821" y="10799"/>
                </a:cubicBezTo>
                <a:lnTo>
                  <a:pt x="123990" y="11631"/>
                </a:lnTo>
                <a:lnTo>
                  <a:pt x="124118" y="11759"/>
                </a:lnTo>
                <a:lnTo>
                  <a:pt x="125027" y="10851"/>
                </a:lnTo>
                <a:cubicBezTo>
                  <a:pt x="125040" y="10851"/>
                  <a:pt x="125052" y="10857"/>
                  <a:pt x="125066" y="10857"/>
                </a:cubicBezTo>
                <a:cubicBezTo>
                  <a:pt x="125149" y="10875"/>
                  <a:pt x="125238" y="10895"/>
                  <a:pt x="125321" y="10908"/>
                </a:cubicBezTo>
                <a:lnTo>
                  <a:pt x="126173" y="11759"/>
                </a:lnTo>
                <a:lnTo>
                  <a:pt x="126301" y="11631"/>
                </a:lnTo>
                <a:lnTo>
                  <a:pt x="125610" y="10934"/>
                </a:lnTo>
                <a:lnTo>
                  <a:pt x="125610" y="10934"/>
                </a:lnTo>
                <a:cubicBezTo>
                  <a:pt x="125696" y="10940"/>
                  <a:pt x="125782" y="10943"/>
                  <a:pt x="125866" y="10943"/>
                </a:cubicBezTo>
                <a:cubicBezTo>
                  <a:pt x="126777" y="10943"/>
                  <a:pt x="127570" y="10568"/>
                  <a:pt x="128068" y="9877"/>
                </a:cubicBezTo>
                <a:cubicBezTo>
                  <a:pt x="128425" y="9377"/>
                  <a:pt x="128605" y="8751"/>
                  <a:pt x="128618" y="8098"/>
                </a:cubicBezTo>
                <a:lnTo>
                  <a:pt x="129630" y="9102"/>
                </a:lnTo>
                <a:lnTo>
                  <a:pt x="129757" y="8981"/>
                </a:lnTo>
                <a:lnTo>
                  <a:pt x="128727" y="7950"/>
                </a:lnTo>
                <a:lnTo>
                  <a:pt x="129757" y="6919"/>
                </a:lnTo>
                <a:lnTo>
                  <a:pt x="129630" y="6792"/>
                </a:lnTo>
                <a:lnTo>
                  <a:pt x="128611" y="7811"/>
                </a:lnTo>
                <a:cubicBezTo>
                  <a:pt x="128573" y="7138"/>
                  <a:pt x="128363" y="6452"/>
                  <a:pt x="127971" y="5844"/>
                </a:cubicBezTo>
                <a:cubicBezTo>
                  <a:pt x="127318" y="4821"/>
                  <a:pt x="126242" y="3982"/>
                  <a:pt x="124682" y="3285"/>
                </a:cubicBezTo>
                <a:cubicBezTo>
                  <a:pt x="124566" y="3240"/>
                  <a:pt x="124451" y="3188"/>
                  <a:pt x="124342" y="3143"/>
                </a:cubicBezTo>
                <a:cubicBezTo>
                  <a:pt x="124874" y="2709"/>
                  <a:pt x="125468" y="2363"/>
                  <a:pt x="126070" y="2119"/>
                </a:cubicBezTo>
                <a:cubicBezTo>
                  <a:pt x="127107" y="1716"/>
                  <a:pt x="128292" y="1524"/>
                  <a:pt x="129527" y="1453"/>
                </a:cubicBezTo>
                <a:lnTo>
                  <a:pt x="129565" y="1492"/>
                </a:lnTo>
                <a:lnTo>
                  <a:pt x="128535" y="2523"/>
                </a:lnTo>
                <a:lnTo>
                  <a:pt x="128662" y="2650"/>
                </a:lnTo>
                <a:lnTo>
                  <a:pt x="129693" y="1619"/>
                </a:lnTo>
                <a:lnTo>
                  <a:pt x="130724" y="2650"/>
                </a:lnTo>
                <a:lnTo>
                  <a:pt x="130851" y="2523"/>
                </a:lnTo>
                <a:lnTo>
                  <a:pt x="129822" y="1492"/>
                </a:lnTo>
                <a:lnTo>
                  <a:pt x="129873" y="1441"/>
                </a:lnTo>
                <a:cubicBezTo>
                  <a:pt x="130139" y="1432"/>
                  <a:pt x="130406" y="1427"/>
                  <a:pt x="130675" y="1427"/>
                </a:cubicBezTo>
                <a:cubicBezTo>
                  <a:pt x="131879" y="1427"/>
                  <a:pt x="133099" y="1515"/>
                  <a:pt x="134251" y="1619"/>
                </a:cubicBezTo>
                <a:lnTo>
                  <a:pt x="134269" y="1441"/>
                </a:lnTo>
                <a:cubicBezTo>
                  <a:pt x="133110" y="1337"/>
                  <a:pt x="131884" y="1247"/>
                  <a:pt x="130673" y="1247"/>
                </a:cubicBezTo>
                <a:cubicBezTo>
                  <a:pt x="130468" y="1247"/>
                  <a:pt x="130263" y="1250"/>
                  <a:pt x="130059" y="1255"/>
                </a:cubicBezTo>
                <a:lnTo>
                  <a:pt x="130851" y="461"/>
                </a:lnTo>
                <a:lnTo>
                  <a:pt x="130724" y="334"/>
                </a:lnTo>
                <a:lnTo>
                  <a:pt x="129796" y="1261"/>
                </a:lnTo>
                <a:cubicBezTo>
                  <a:pt x="129731" y="1261"/>
                  <a:pt x="129668" y="1268"/>
                  <a:pt x="129598" y="1268"/>
                </a:cubicBezTo>
                <a:lnTo>
                  <a:pt x="128662" y="334"/>
                </a:lnTo>
                <a:lnTo>
                  <a:pt x="128535" y="461"/>
                </a:lnTo>
                <a:lnTo>
                  <a:pt x="129361" y="1281"/>
                </a:lnTo>
                <a:cubicBezTo>
                  <a:pt x="128163" y="1358"/>
                  <a:pt x="127018" y="1556"/>
                  <a:pt x="126006" y="1953"/>
                </a:cubicBezTo>
                <a:cubicBezTo>
                  <a:pt x="125353" y="2215"/>
                  <a:pt x="124720" y="2593"/>
                  <a:pt x="124150" y="3067"/>
                </a:cubicBezTo>
                <a:cubicBezTo>
                  <a:pt x="122870" y="2555"/>
                  <a:pt x="121506" y="2228"/>
                  <a:pt x="120124" y="2094"/>
                </a:cubicBezTo>
                <a:lnTo>
                  <a:pt x="120117" y="2088"/>
                </a:lnTo>
                <a:lnTo>
                  <a:pt x="121142" y="1057"/>
                </a:lnTo>
                <a:lnTo>
                  <a:pt x="121019" y="928"/>
                </a:lnTo>
                <a:lnTo>
                  <a:pt x="119990" y="1959"/>
                </a:lnTo>
                <a:lnTo>
                  <a:pt x="118959" y="928"/>
                </a:lnTo>
                <a:lnTo>
                  <a:pt x="118830" y="1057"/>
                </a:lnTo>
                <a:lnTo>
                  <a:pt x="119842" y="2068"/>
                </a:lnTo>
                <a:cubicBezTo>
                  <a:pt x="119408" y="2031"/>
                  <a:pt x="118972" y="2013"/>
                  <a:pt x="118537" y="2013"/>
                </a:cubicBezTo>
                <a:cubicBezTo>
                  <a:pt x="117070" y="2013"/>
                  <a:pt x="115603" y="2219"/>
                  <a:pt x="114197" y="2618"/>
                </a:cubicBezTo>
                <a:lnTo>
                  <a:pt x="114856" y="1953"/>
                </a:lnTo>
                <a:lnTo>
                  <a:pt x="114734" y="1825"/>
                </a:lnTo>
                <a:lnTo>
                  <a:pt x="113831" y="2721"/>
                </a:lnTo>
                <a:cubicBezTo>
                  <a:pt x="113768" y="2747"/>
                  <a:pt x="113697" y="2765"/>
                  <a:pt x="113633" y="2785"/>
                </a:cubicBezTo>
                <a:lnTo>
                  <a:pt x="112673" y="1825"/>
                </a:lnTo>
                <a:lnTo>
                  <a:pt x="112545" y="1953"/>
                </a:lnTo>
                <a:lnTo>
                  <a:pt x="113441" y="2848"/>
                </a:lnTo>
                <a:cubicBezTo>
                  <a:pt x="112339" y="3226"/>
                  <a:pt x="111278" y="3726"/>
                  <a:pt x="110298" y="4354"/>
                </a:cubicBezTo>
                <a:cubicBezTo>
                  <a:pt x="110227" y="4398"/>
                  <a:pt x="110158" y="4449"/>
                  <a:pt x="110081" y="4494"/>
                </a:cubicBezTo>
                <a:cubicBezTo>
                  <a:pt x="109293" y="3982"/>
                  <a:pt x="108442" y="3598"/>
                  <a:pt x="107674" y="3309"/>
                </a:cubicBezTo>
                <a:cubicBezTo>
                  <a:pt x="107654" y="3303"/>
                  <a:pt x="107635" y="3297"/>
                  <a:pt x="107615" y="3291"/>
                </a:cubicBezTo>
                <a:lnTo>
                  <a:pt x="108557" y="2349"/>
                </a:lnTo>
                <a:lnTo>
                  <a:pt x="108430" y="2222"/>
                </a:lnTo>
                <a:lnTo>
                  <a:pt x="107423" y="3226"/>
                </a:lnTo>
                <a:cubicBezTo>
                  <a:pt x="107399" y="3214"/>
                  <a:pt x="107379" y="3208"/>
                  <a:pt x="107354" y="3202"/>
                </a:cubicBezTo>
                <a:lnTo>
                  <a:pt x="106374" y="2222"/>
                </a:lnTo>
                <a:lnTo>
                  <a:pt x="106247" y="2349"/>
                </a:lnTo>
                <a:lnTo>
                  <a:pt x="106970" y="3067"/>
                </a:lnTo>
                <a:cubicBezTo>
                  <a:pt x="105094" y="2452"/>
                  <a:pt x="103136" y="2106"/>
                  <a:pt x="101163" y="2030"/>
                </a:cubicBezTo>
                <a:lnTo>
                  <a:pt x="102143" y="1057"/>
                </a:lnTo>
                <a:lnTo>
                  <a:pt x="102016" y="928"/>
                </a:lnTo>
                <a:lnTo>
                  <a:pt x="100985" y="1959"/>
                </a:lnTo>
                <a:lnTo>
                  <a:pt x="99954" y="928"/>
                </a:lnTo>
                <a:lnTo>
                  <a:pt x="99827" y="1057"/>
                </a:lnTo>
                <a:lnTo>
                  <a:pt x="100793" y="2023"/>
                </a:lnTo>
                <a:cubicBezTo>
                  <a:pt x="100626" y="2020"/>
                  <a:pt x="100460" y="2018"/>
                  <a:pt x="100294" y="2018"/>
                </a:cubicBezTo>
                <a:cubicBezTo>
                  <a:pt x="98283" y="2018"/>
                  <a:pt x="96273" y="2300"/>
                  <a:pt x="94341" y="2862"/>
                </a:cubicBezTo>
                <a:lnTo>
                  <a:pt x="95248" y="1953"/>
                </a:lnTo>
                <a:lnTo>
                  <a:pt x="95121" y="1825"/>
                </a:lnTo>
                <a:lnTo>
                  <a:pt x="94090" y="2856"/>
                </a:lnTo>
                <a:lnTo>
                  <a:pt x="93059" y="1825"/>
                </a:lnTo>
                <a:lnTo>
                  <a:pt x="92932" y="1953"/>
                </a:lnTo>
                <a:lnTo>
                  <a:pt x="93956" y="2977"/>
                </a:lnTo>
                <a:cubicBezTo>
                  <a:pt x="93265" y="3188"/>
                  <a:pt x="92586" y="3438"/>
                  <a:pt x="91921" y="3719"/>
                </a:cubicBezTo>
                <a:cubicBezTo>
                  <a:pt x="91153" y="4053"/>
                  <a:pt x="90480" y="4411"/>
                  <a:pt x="89892" y="4801"/>
                </a:cubicBezTo>
                <a:cubicBezTo>
                  <a:pt x="89540" y="4591"/>
                  <a:pt x="89180" y="4411"/>
                  <a:pt x="88848" y="4263"/>
                </a:cubicBezTo>
                <a:cubicBezTo>
                  <a:pt x="87971" y="3873"/>
                  <a:pt x="87056" y="3572"/>
                  <a:pt x="86122" y="3368"/>
                </a:cubicBezTo>
                <a:lnTo>
                  <a:pt x="87139" y="2349"/>
                </a:lnTo>
                <a:lnTo>
                  <a:pt x="87011" y="2222"/>
                </a:lnTo>
                <a:lnTo>
                  <a:pt x="85980" y="3246"/>
                </a:lnTo>
                <a:lnTo>
                  <a:pt x="84956" y="2222"/>
                </a:lnTo>
                <a:lnTo>
                  <a:pt x="84828" y="2349"/>
                </a:lnTo>
                <a:lnTo>
                  <a:pt x="85776" y="3297"/>
                </a:lnTo>
                <a:cubicBezTo>
                  <a:pt x="84843" y="3113"/>
                  <a:pt x="83896" y="3022"/>
                  <a:pt x="82948" y="3022"/>
                </a:cubicBezTo>
                <a:cubicBezTo>
                  <a:pt x="82086" y="3022"/>
                  <a:pt x="81224" y="3097"/>
                  <a:pt x="80373" y="3246"/>
                </a:cubicBezTo>
                <a:lnTo>
                  <a:pt x="81276" y="2349"/>
                </a:lnTo>
                <a:lnTo>
                  <a:pt x="81147" y="2222"/>
                </a:lnTo>
                <a:lnTo>
                  <a:pt x="80116" y="3246"/>
                </a:lnTo>
                <a:lnTo>
                  <a:pt x="79087" y="2222"/>
                </a:lnTo>
                <a:lnTo>
                  <a:pt x="78958" y="2349"/>
                </a:lnTo>
                <a:lnTo>
                  <a:pt x="79944" y="3329"/>
                </a:lnTo>
                <a:cubicBezTo>
                  <a:pt x="78772" y="3572"/>
                  <a:pt x="77628" y="3962"/>
                  <a:pt x="76552" y="4494"/>
                </a:cubicBezTo>
                <a:cubicBezTo>
                  <a:pt x="76500" y="4514"/>
                  <a:pt x="76455" y="4538"/>
                  <a:pt x="76405" y="4564"/>
                </a:cubicBezTo>
                <a:cubicBezTo>
                  <a:pt x="75784" y="4047"/>
                  <a:pt x="75150" y="3643"/>
                  <a:pt x="74644" y="3355"/>
                </a:cubicBezTo>
                <a:cubicBezTo>
                  <a:pt x="74478" y="3265"/>
                  <a:pt x="74311" y="3176"/>
                  <a:pt x="74145" y="3087"/>
                </a:cubicBezTo>
                <a:lnTo>
                  <a:pt x="74036" y="2984"/>
                </a:lnTo>
                <a:lnTo>
                  <a:pt x="75067" y="1953"/>
                </a:lnTo>
                <a:lnTo>
                  <a:pt x="74939" y="1825"/>
                </a:lnTo>
                <a:lnTo>
                  <a:pt x="73908" y="2856"/>
                </a:lnTo>
                <a:lnTo>
                  <a:pt x="72877" y="1825"/>
                </a:lnTo>
                <a:lnTo>
                  <a:pt x="72756" y="1953"/>
                </a:lnTo>
                <a:lnTo>
                  <a:pt x="73639" y="2836"/>
                </a:lnTo>
                <a:cubicBezTo>
                  <a:pt x="71796" y="1965"/>
                  <a:pt x="69793" y="1441"/>
                  <a:pt x="67749" y="1261"/>
                </a:cubicBezTo>
                <a:lnTo>
                  <a:pt x="68679" y="334"/>
                </a:lnTo>
                <a:lnTo>
                  <a:pt x="68550" y="206"/>
                </a:lnTo>
                <a:lnTo>
                  <a:pt x="67519" y="1235"/>
                </a:lnTo>
                <a:lnTo>
                  <a:pt x="66496" y="206"/>
                </a:lnTo>
                <a:lnTo>
                  <a:pt x="66367" y="334"/>
                </a:lnTo>
                <a:lnTo>
                  <a:pt x="67258" y="1223"/>
                </a:lnTo>
                <a:cubicBezTo>
                  <a:pt x="66904" y="1203"/>
                  <a:pt x="66549" y="1192"/>
                  <a:pt x="66194" y="1192"/>
                </a:cubicBezTo>
                <a:cubicBezTo>
                  <a:pt x="64663" y="1192"/>
                  <a:pt x="63132" y="1384"/>
                  <a:pt x="61657" y="1773"/>
                </a:cubicBezTo>
                <a:lnTo>
                  <a:pt x="62373" y="1057"/>
                </a:lnTo>
                <a:lnTo>
                  <a:pt x="62245" y="928"/>
                </a:lnTo>
                <a:lnTo>
                  <a:pt x="61305" y="1864"/>
                </a:lnTo>
                <a:cubicBezTo>
                  <a:pt x="61259" y="1882"/>
                  <a:pt x="61214" y="1896"/>
                  <a:pt x="61164" y="1908"/>
                </a:cubicBezTo>
                <a:lnTo>
                  <a:pt x="60183" y="928"/>
                </a:lnTo>
                <a:lnTo>
                  <a:pt x="60056" y="1057"/>
                </a:lnTo>
                <a:lnTo>
                  <a:pt x="60971" y="1965"/>
                </a:lnTo>
                <a:cubicBezTo>
                  <a:pt x="59902" y="2292"/>
                  <a:pt x="58865" y="2721"/>
                  <a:pt x="57887" y="3259"/>
                </a:cubicBezTo>
                <a:cubicBezTo>
                  <a:pt x="57802" y="3303"/>
                  <a:pt x="57719" y="3355"/>
                  <a:pt x="57636" y="3400"/>
                </a:cubicBezTo>
                <a:cubicBezTo>
                  <a:pt x="57226" y="3169"/>
                  <a:pt x="56811" y="2971"/>
                  <a:pt x="56389" y="2830"/>
                </a:cubicBezTo>
                <a:cubicBezTo>
                  <a:pt x="56177" y="2753"/>
                  <a:pt x="55973" y="2695"/>
                  <a:pt x="55761" y="2638"/>
                </a:cubicBezTo>
                <a:lnTo>
                  <a:pt x="55722" y="2600"/>
                </a:lnTo>
                <a:lnTo>
                  <a:pt x="56753" y="1569"/>
                </a:lnTo>
                <a:lnTo>
                  <a:pt x="56625" y="1441"/>
                </a:lnTo>
                <a:lnTo>
                  <a:pt x="55595" y="2472"/>
                </a:lnTo>
                <a:lnTo>
                  <a:pt x="54564" y="1441"/>
                </a:lnTo>
                <a:lnTo>
                  <a:pt x="54436" y="1569"/>
                </a:lnTo>
                <a:lnTo>
                  <a:pt x="55415" y="2549"/>
                </a:lnTo>
                <a:cubicBezTo>
                  <a:pt x="54521" y="2346"/>
                  <a:pt x="53604" y="2268"/>
                  <a:pt x="52692" y="2268"/>
                </a:cubicBezTo>
                <a:cubicBezTo>
                  <a:pt x="51358" y="2268"/>
                  <a:pt x="50034" y="2435"/>
                  <a:pt x="48803" y="2626"/>
                </a:cubicBezTo>
                <a:lnTo>
                  <a:pt x="48777" y="2600"/>
                </a:lnTo>
                <a:lnTo>
                  <a:pt x="49808" y="1569"/>
                </a:lnTo>
                <a:lnTo>
                  <a:pt x="49680" y="1441"/>
                </a:lnTo>
                <a:lnTo>
                  <a:pt x="48649" y="2472"/>
                </a:lnTo>
                <a:lnTo>
                  <a:pt x="47624" y="1441"/>
                </a:lnTo>
                <a:lnTo>
                  <a:pt x="47497" y="1569"/>
                </a:lnTo>
                <a:lnTo>
                  <a:pt x="48522" y="2600"/>
                </a:lnTo>
                <a:lnTo>
                  <a:pt x="48445" y="2676"/>
                </a:lnTo>
                <a:cubicBezTo>
                  <a:pt x="46902" y="2919"/>
                  <a:pt x="45296" y="3232"/>
                  <a:pt x="43855" y="3938"/>
                </a:cubicBezTo>
                <a:cubicBezTo>
                  <a:pt x="43266" y="3540"/>
                  <a:pt x="42684" y="3246"/>
                  <a:pt x="42217" y="3034"/>
                </a:cubicBezTo>
                <a:cubicBezTo>
                  <a:pt x="41180" y="2567"/>
                  <a:pt x="40091" y="2222"/>
                  <a:pt x="38971" y="1997"/>
                </a:cubicBezTo>
                <a:lnTo>
                  <a:pt x="39912" y="1057"/>
                </a:lnTo>
                <a:lnTo>
                  <a:pt x="39783" y="928"/>
                </a:lnTo>
                <a:lnTo>
                  <a:pt x="38760" y="1953"/>
                </a:lnTo>
                <a:lnTo>
                  <a:pt x="38753" y="1953"/>
                </a:lnTo>
                <a:lnTo>
                  <a:pt x="37729" y="928"/>
                </a:lnTo>
                <a:lnTo>
                  <a:pt x="37600" y="1057"/>
                </a:lnTo>
                <a:lnTo>
                  <a:pt x="38445" y="1902"/>
                </a:lnTo>
                <a:cubicBezTo>
                  <a:pt x="37553" y="1752"/>
                  <a:pt x="36648" y="1677"/>
                  <a:pt x="35743" y="1677"/>
                </a:cubicBezTo>
                <a:cubicBezTo>
                  <a:pt x="34526" y="1677"/>
                  <a:pt x="33308" y="1812"/>
                  <a:pt x="32122" y="2080"/>
                </a:cubicBezTo>
                <a:lnTo>
                  <a:pt x="32986" y="1217"/>
                </a:lnTo>
                <a:lnTo>
                  <a:pt x="32858" y="1096"/>
                </a:lnTo>
                <a:lnTo>
                  <a:pt x="31827" y="2119"/>
                </a:lnTo>
                <a:lnTo>
                  <a:pt x="30796" y="1096"/>
                </a:lnTo>
                <a:lnTo>
                  <a:pt x="30669" y="1217"/>
                </a:lnTo>
                <a:lnTo>
                  <a:pt x="31647" y="2196"/>
                </a:lnTo>
                <a:cubicBezTo>
                  <a:pt x="30418" y="2517"/>
                  <a:pt x="29235" y="2977"/>
                  <a:pt x="28128" y="3586"/>
                </a:cubicBezTo>
                <a:cubicBezTo>
                  <a:pt x="27546" y="3117"/>
                  <a:pt x="26988" y="2772"/>
                  <a:pt x="26604" y="2555"/>
                </a:cubicBezTo>
                <a:cubicBezTo>
                  <a:pt x="25694" y="2042"/>
                  <a:pt x="24722" y="1646"/>
                  <a:pt x="23723" y="1351"/>
                </a:cubicBezTo>
                <a:lnTo>
                  <a:pt x="24734" y="340"/>
                </a:lnTo>
                <a:lnTo>
                  <a:pt x="24607" y="212"/>
                </a:lnTo>
                <a:lnTo>
                  <a:pt x="23582" y="1235"/>
                </a:lnTo>
                <a:lnTo>
                  <a:pt x="22553" y="212"/>
                </a:lnTo>
                <a:lnTo>
                  <a:pt x="22424" y="340"/>
                </a:lnTo>
                <a:lnTo>
                  <a:pt x="23333" y="1243"/>
                </a:lnTo>
                <a:cubicBezTo>
                  <a:pt x="22088" y="919"/>
                  <a:pt x="20797" y="756"/>
                  <a:pt x="19506" y="756"/>
                </a:cubicBezTo>
                <a:cubicBezTo>
                  <a:pt x="18526" y="756"/>
                  <a:pt x="17547" y="850"/>
                  <a:pt x="16586" y="1037"/>
                </a:cubicBezTo>
                <a:lnTo>
                  <a:pt x="17495" y="129"/>
                </a:lnTo>
                <a:lnTo>
                  <a:pt x="17374" y="0"/>
                </a:lnTo>
                <a:lnTo>
                  <a:pt x="16343" y="1031"/>
                </a:lnTo>
                <a:lnTo>
                  <a:pt x="1531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98" name="Rectangle 197"/>
          <p:cNvSpPr/>
          <p:nvPr/>
        </p:nvSpPr>
        <p:spPr>
          <a:xfrm>
            <a:off x="0" y="161050"/>
            <a:ext cx="12192000" cy="746492"/>
          </a:xfrm>
          <a:prstGeom prst="rect">
            <a:avLst/>
          </a:prstGeom>
          <a:solidFill>
            <a:srgbClr val="89C3F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733" b="1" u="sng" kern="0" dirty="0">
                <a:solidFill>
                  <a:srgbClr val="212529"/>
                </a:solidFill>
                <a:latin typeface="Century Gothic" panose="020B0502020202020204" pitchFamily="34" charset="0"/>
                <a:sym typeface="Arial"/>
              </a:rPr>
              <a:t>Let’s read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C81BE35-F298-C23D-5117-2B98D5A021AF}"/>
              </a:ext>
            </a:extLst>
          </p:cNvPr>
          <p:cNvSpPr/>
          <p:nvPr/>
        </p:nvSpPr>
        <p:spPr>
          <a:xfrm>
            <a:off x="341131" y="1081540"/>
            <a:ext cx="6175650" cy="152863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200" b="1" kern="0" dirty="0">
                <a:solidFill>
                  <a:srgbClr val="212529"/>
                </a:solidFill>
                <a:latin typeface="Century Gothic" panose="020B0502020202020204" pitchFamily="34" charset="0"/>
                <a:sym typeface="Arial"/>
              </a:rPr>
              <a:t>Seaside</a:t>
            </a:r>
            <a:r>
              <a:rPr lang="en-GB" sz="3200" kern="0" dirty="0">
                <a:solidFill>
                  <a:srgbClr val="212529"/>
                </a:solidFill>
                <a:latin typeface="Century Gothic" panose="020B0502020202020204" pitchFamily="34" charset="0"/>
                <a:sym typeface="Arial"/>
              </a:rPr>
              <a:t>  216-244</a:t>
            </a:r>
            <a:endParaRPr lang="en-GB" sz="3200" b="1" kern="0" dirty="0">
              <a:solidFill>
                <a:srgbClr val="212529"/>
              </a:solidFill>
              <a:latin typeface="Century Gothic" panose="020B0502020202020204" pitchFamily="34" charset="0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620780E-A7D9-D746-885A-95B0892E0EEA}"/>
              </a:ext>
            </a:extLst>
          </p:cNvPr>
          <p:cNvSpPr/>
          <p:nvPr/>
        </p:nvSpPr>
        <p:spPr>
          <a:xfrm>
            <a:off x="401910" y="2697276"/>
            <a:ext cx="6137814" cy="4027830"/>
          </a:xfrm>
          <a:prstGeom prst="rect">
            <a:avLst/>
          </a:prstGeom>
          <a:solidFill>
            <a:srgbClr val="DDEE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defTabSz="1219170">
              <a:buClr>
                <a:srgbClr val="000000"/>
              </a:buClr>
            </a:pPr>
            <a:r>
              <a:rPr lang="en-GB" sz="2000" b="1" kern="0" dirty="0">
                <a:solidFill>
                  <a:srgbClr val="212529"/>
                </a:solidFill>
                <a:latin typeface="Century Gothic" panose="020B0502020202020204" pitchFamily="34" charset="0"/>
                <a:sym typeface="Arial"/>
              </a:rPr>
              <a:t>A</a:t>
            </a:r>
            <a:r>
              <a:rPr lang="en-GB" sz="2000" b="1" kern="0" dirty="0">
                <a:solidFill>
                  <a:schemeClr val="tx1"/>
                </a:solidFill>
                <a:latin typeface="Century Gothic" panose="020B0502020202020204" pitchFamily="34" charset="0"/>
                <a:sym typeface="Arial"/>
              </a:rPr>
              <a:t>s we read, consider: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800" dirty="0">
                <a:solidFill>
                  <a:srgbClr val="102F44"/>
                </a:solidFill>
                <a:latin typeface="Open Sans"/>
                <a:ea typeface="Open Sans"/>
                <a:cs typeface="Open Sans"/>
              </a:rPr>
              <a:t>‘Seaside’ ends with the rival gang threatening to kill Erik.</a:t>
            </a:r>
            <a:endParaRPr lang="en-US" sz="28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800" dirty="0">
                <a:solidFill>
                  <a:srgbClr val="102F44"/>
                </a:solidFill>
                <a:latin typeface="Open Sans"/>
                <a:ea typeface="Open Sans"/>
                <a:cs typeface="Open Sans"/>
              </a:rPr>
              <a:t>‘</a:t>
            </a:r>
            <a:r>
              <a:rPr lang="en-GB" sz="2800" i="1" dirty="0">
                <a:solidFill>
                  <a:srgbClr val="102F44"/>
                </a:solidFill>
                <a:latin typeface="Open Sans"/>
                <a:ea typeface="Open Sans"/>
                <a:cs typeface="Open Sans"/>
              </a:rPr>
              <a:t>We already gave K1 his final warning</a:t>
            </a:r>
            <a:r>
              <a:rPr lang="en-GB" sz="2800" dirty="0">
                <a:solidFill>
                  <a:srgbClr val="102F44"/>
                </a:solidFill>
                <a:latin typeface="Open Sans"/>
                <a:ea typeface="Open Sans"/>
                <a:cs typeface="Open Sans"/>
              </a:rPr>
              <a:t>’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800" dirty="0">
                <a:solidFill>
                  <a:srgbClr val="102F44"/>
                </a:solidFill>
                <a:latin typeface="Open Sans"/>
                <a:ea typeface="Open Sans"/>
                <a:cs typeface="Open Sans"/>
              </a:rPr>
              <a:t>Do you think K1 was mindful of this when he sent Erik to the coast?</a:t>
            </a:r>
            <a:endParaRPr lang="en-GB" sz="28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GB" sz="2800" dirty="0">
                <a:solidFill>
                  <a:srgbClr val="102F44"/>
                </a:solidFill>
                <a:latin typeface="Open Sans"/>
                <a:ea typeface="Open Sans"/>
                <a:cs typeface="Open Sans"/>
              </a:rPr>
              <a:t>What can/should Erik do in this situation?</a:t>
            </a:r>
            <a:endParaRPr lang="en-GB" dirty="0"/>
          </a:p>
          <a:p>
            <a:pPr defTabSz="1219170">
              <a:buClr>
                <a:srgbClr val="000000"/>
              </a:buClr>
            </a:pPr>
            <a:endParaRPr lang="en-GB" sz="2800" b="1" kern="0" dirty="0">
              <a:solidFill>
                <a:srgbClr val="212529"/>
              </a:solidFill>
              <a:latin typeface="Century Gothic" panose="020B0502020202020204" pitchFamily="34" charset="0"/>
              <a:sym typeface="Arial"/>
            </a:endParaRPr>
          </a:p>
        </p:txBody>
      </p:sp>
      <p:pic>
        <p:nvPicPr>
          <p:cNvPr id="2050" name="Picture 2" descr="Crossing the Line by Tia Fisher">
            <a:extLst>
              <a:ext uri="{FF2B5EF4-FFF2-40B4-BE49-F238E27FC236}">
                <a16:creationId xmlns:a16="http://schemas.microsoft.com/office/drawing/2014/main" id="{7B923251-6B5E-B176-6914-B271C13940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9355">
            <a:off x="7388074" y="467881"/>
            <a:ext cx="3971925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5339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1783DA6-E8A8-8DC3-78C7-ECBF3C8B9B6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-66676" y="0"/>
            <a:ext cx="12258676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lvl="1"/>
            <a:r>
              <a:rPr lang="en-GB" dirty="0"/>
              <a:t>This quotation is after Erik receives a threatening phone call from the North Street gang.</a:t>
            </a:r>
          </a:p>
          <a:p>
            <a:pPr marL="1028700" lvl="1" indent="-342900">
              <a:buAutoNum type="arabicPeriod"/>
            </a:pPr>
            <a:r>
              <a:rPr lang="en-GB" dirty="0"/>
              <a:t>What image device is this?</a:t>
            </a:r>
          </a:p>
          <a:p>
            <a:pPr marL="1028700" lvl="1" indent="-342900">
              <a:buAutoNum type="arabicPeriod"/>
            </a:pPr>
            <a:r>
              <a:rPr lang="en-GB" dirty="0"/>
              <a:t>What does the image of a ‘cold blade’ suggest?</a:t>
            </a:r>
          </a:p>
          <a:p>
            <a:pPr marL="1028700" lvl="1" indent="-342900">
              <a:buAutoNum type="arabicPeriod"/>
            </a:pPr>
            <a:r>
              <a:rPr lang="en-GB" dirty="0"/>
              <a:t>What does the adjective ‘cold’ emphasise?</a:t>
            </a:r>
          </a:p>
          <a:p>
            <a:pPr lvl="1"/>
            <a:r>
              <a:rPr lang="en-GB" dirty="0"/>
              <a:t>4. What is the effect of the verb ‘slices’?</a:t>
            </a:r>
          </a:p>
        </p:txBody>
      </p:sp>
      <p:sp>
        <p:nvSpPr>
          <p:cNvPr id="7" name="Star: 6 Points 6">
            <a:extLst>
              <a:ext uri="{FF2B5EF4-FFF2-40B4-BE49-F238E27FC236}">
                <a16:creationId xmlns:a16="http://schemas.microsoft.com/office/drawing/2014/main" id="{C0CD86BD-1497-CF22-B7EC-651F79CE10F1}"/>
              </a:ext>
            </a:extLst>
          </p:cNvPr>
          <p:cNvSpPr/>
          <p:nvPr/>
        </p:nvSpPr>
        <p:spPr>
          <a:xfrm rot="20042474">
            <a:off x="5599713" y="1828597"/>
            <a:ext cx="6268220" cy="4530202"/>
          </a:xfrm>
          <a:prstGeom prst="star6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50ED290-CB0A-D1A5-4A60-2DF8CE6FA2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674095" y="3429000"/>
            <a:ext cx="3884734" cy="1705342"/>
          </a:xfrm>
        </p:spPr>
        <p:txBody>
          <a:bodyPr>
            <a:normAutofit/>
          </a:bodyPr>
          <a:lstStyle/>
          <a:p>
            <a:r>
              <a:rPr lang="en-GB" sz="3600" dirty="0"/>
              <a:t>‘A cold blade of fear slices through my ribs.’</a:t>
            </a:r>
          </a:p>
        </p:txBody>
      </p:sp>
    </p:spTree>
    <p:extLst>
      <p:ext uri="{BB962C8B-B14F-4D97-AF65-F5344CB8AC3E}">
        <p14:creationId xmlns:p14="http://schemas.microsoft.com/office/powerpoint/2010/main" val="691364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EF1E3-9684-CE47-0E73-A4E036C56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Open Sans"/>
                <a:ea typeface="Open Sans"/>
                <a:cs typeface="Open Sans"/>
              </a:rPr>
              <a:t>Hot Seat Erik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E438D2F-B58C-21E1-39A9-24D370047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>
                <a:latin typeface="Open Sans"/>
                <a:ea typeface="Open Sans"/>
                <a:cs typeface="Open Sans"/>
              </a:rPr>
              <a:t>Explore Erik’s internal conflict and emotional state through spoken language and improvisation.</a:t>
            </a:r>
          </a:p>
          <a:p>
            <a:endParaRPr lang="en-GB" dirty="0"/>
          </a:p>
        </p:txBody>
      </p:sp>
      <p:pic>
        <p:nvPicPr>
          <p:cNvPr id="10" name="Picture 9" descr="HOT SEAT – Lexicon">
            <a:extLst>
              <a:ext uri="{FF2B5EF4-FFF2-40B4-BE49-F238E27FC236}">
                <a16:creationId xmlns:a16="http://schemas.microsoft.com/office/drawing/2014/main" id="{36772699-D8D2-C183-2C81-2D97500DB2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9347" y="1943207"/>
            <a:ext cx="4514464" cy="3378223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A087D4A-76F0-40CB-2F79-DAF78256264A}"/>
              </a:ext>
            </a:extLst>
          </p:cNvPr>
          <p:cNvSpPr/>
          <p:nvPr/>
        </p:nvSpPr>
        <p:spPr>
          <a:xfrm>
            <a:off x="1754471" y="5659138"/>
            <a:ext cx="9186337" cy="1015607"/>
          </a:xfrm>
          <a:prstGeom prst="rect">
            <a:avLst/>
          </a:prstGeom>
          <a:solidFill>
            <a:srgbClr val="DDEE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200" b="1" u="sng" kern="0" dirty="0">
                <a:solidFill>
                  <a:srgbClr val="212529"/>
                </a:solidFill>
                <a:latin typeface="Century Gothic"/>
                <a:sym typeface="Arial"/>
              </a:rPr>
              <a:t>DQ: How do Erik's actions lead to dangerous consequences?</a:t>
            </a:r>
            <a:endParaRPr lang="en-GB" sz="3200" b="1" u="sng" kern="0" dirty="0">
              <a:solidFill>
                <a:srgbClr val="212529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540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B9046F9E6A1948AAED0DE7929063DA" ma:contentTypeVersion="19" ma:contentTypeDescription="Create a new document." ma:contentTypeScope="" ma:versionID="8a87020a4283d69254d0d6203cbf30cc">
  <xsd:schema xmlns:xsd="http://www.w3.org/2001/XMLSchema" xmlns:xs="http://www.w3.org/2001/XMLSchema" xmlns:p="http://schemas.microsoft.com/office/2006/metadata/properties" xmlns:ns2="87975479-20cf-4e88-ade4-edcc58deadef" xmlns:ns3="17a90365-d75f-4447-904c-f597f71a8a7d" targetNamespace="http://schemas.microsoft.com/office/2006/metadata/properties" ma:root="true" ma:fieldsID="508650e8b06829b1e0542ee76cd496e9" ns2:_="" ns3:_="">
    <xsd:import namespace="87975479-20cf-4e88-ade4-edcc58deadef"/>
    <xsd:import namespace="17a90365-d75f-4447-904c-f597f71a8a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975479-20cf-4e88-ade4-edcc58dead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0d17afa-19d8-47aa-8dab-4b3c635895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a90365-d75f-4447-904c-f597f71a8a7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71da03e-1713-44f3-b7de-7be9b280ea18}" ma:internalName="TaxCatchAll" ma:showField="CatchAllData" ma:web="17a90365-d75f-4447-904c-f597f71a8a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7a90365-d75f-4447-904c-f597f71a8a7d" xsi:nil="true"/>
    <lcf76f155ced4ddcb4097134ff3c332f xmlns="87975479-20cf-4e88-ade4-edcc58deade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9FAB754-6F66-460B-B8A2-A4338A231D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975479-20cf-4e88-ade4-edcc58deadef"/>
    <ds:schemaRef ds:uri="17a90365-d75f-4447-904c-f597f71a8a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A2551E6-754E-4D33-B380-10EAC36181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12A2FB-2F38-4F97-BD71-3DDCE82A062A}">
  <ds:schemaRefs>
    <ds:schemaRef ds:uri="http://schemas.microsoft.com/office/2006/metadata/properties"/>
    <ds:schemaRef ds:uri="http://schemas.microsoft.com/office/infopath/2007/PartnerControls"/>
    <ds:schemaRef ds:uri="17a90365-d75f-4447-904c-f597f71a8a7d"/>
    <ds:schemaRef ds:uri="87975479-20cf-4e88-ade4-edcc58deade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392</Words>
  <Application>Microsoft Office PowerPoint</Application>
  <PresentationFormat>Widescreen</PresentationFormat>
  <Paragraphs>42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Aptos Display</vt:lpstr>
      <vt:lpstr>Arial</vt:lpstr>
      <vt:lpstr>Century Gothic</vt:lpstr>
      <vt:lpstr>Open Sans</vt:lpstr>
      <vt:lpstr>Roboto</vt:lpstr>
      <vt:lpstr>Office Theme</vt:lpstr>
      <vt:lpstr>Do Now - example</vt:lpstr>
      <vt:lpstr>Do Now – your turn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Hot Seat Erik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Starter:  What does the phrase ‘crossing the line’ mean to you?  What ideas can you take from the front cover? Consider colours, images and the text</dc:title>
  <dc:creator>Nicola Taylor</dc:creator>
  <cp:lastModifiedBy>Tia Fisher</cp:lastModifiedBy>
  <cp:revision>201</cp:revision>
  <dcterms:created xsi:type="dcterms:W3CDTF">2024-04-09T09:17:21Z</dcterms:created>
  <dcterms:modified xsi:type="dcterms:W3CDTF">2025-07-20T16:02:24Z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0x0101009BB9046F9E6A1948AAED0DE7929063DA</vt:lpwstr>
  </property>
  <property fmtid="{D5CDD505-2E9C-101B-9397-08002B2CF9AE}" pid="3" name="MediaServiceImageTags">
    <vt:lpwstr/>
  </property>
</Properties>
</file>