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19"/>
  </p:notesMasterIdLst>
  <p:sldIdLst>
    <p:sldId id="297" r:id="rId5"/>
    <p:sldId id="293" r:id="rId6"/>
    <p:sldId id="298" r:id="rId7"/>
    <p:sldId id="304" r:id="rId8"/>
    <p:sldId id="259" r:id="rId9"/>
    <p:sldId id="303" r:id="rId10"/>
    <p:sldId id="263" r:id="rId11"/>
    <p:sldId id="285" r:id="rId12"/>
    <p:sldId id="301" r:id="rId13"/>
    <p:sldId id="274" r:id="rId14"/>
    <p:sldId id="290" r:id="rId15"/>
    <p:sldId id="299" r:id="rId16"/>
    <p:sldId id="296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B95D3-D4F8-4DCC-B56F-B33D5A54D2BB}" v="2" dt="2025-07-18T12:30:07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1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Lewis" userId="414a74f7-7f3d-4d48-9083-d6496a8fd312" providerId="ADAL" clId="{CC6FA26B-A60E-4BDA-AAD4-D16FB560FF15}"/>
    <pc:docChg chg="custSel delSld modSld modMainMaster">
      <pc:chgData name="Lucy Lewis" userId="414a74f7-7f3d-4d48-9083-d6496a8fd312" providerId="ADAL" clId="{CC6FA26B-A60E-4BDA-AAD4-D16FB560FF15}" dt="2025-07-07T10:34:56.875" v="121" actId="27636"/>
      <pc:docMkLst>
        <pc:docMk/>
      </pc:docMkLst>
      <pc:sldChg chg="del">
        <pc:chgData name="Lucy Lewis" userId="414a74f7-7f3d-4d48-9083-d6496a8fd312" providerId="ADAL" clId="{CC6FA26B-A60E-4BDA-AAD4-D16FB560FF15}" dt="2025-07-07T10:34:21.708" v="2" actId="47"/>
        <pc:sldMkLst>
          <pc:docMk/>
          <pc:sldMk cId="0" sldId="257"/>
        </pc:sldMkLst>
      </pc:sldChg>
      <pc:sldChg chg="modSp">
        <pc:chgData name="Lucy Lewis" userId="414a74f7-7f3d-4d48-9083-d6496a8fd312" providerId="ADAL" clId="{CC6FA26B-A60E-4BDA-AAD4-D16FB560FF15}" dt="2025-07-07T10:34:06.277" v="0"/>
        <pc:sldMkLst>
          <pc:docMk/>
          <pc:sldMk cId="1020532191" sldId="274"/>
        </pc:sldMkLst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1020532191" sldId="274"/>
            <ac:spMk id="2" creationId="{3639DEB2-7E97-E453-F2ED-A897F5C51A48}"/>
          </ac:spMkLst>
        </pc:spChg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1020532191" sldId="274"/>
            <ac:spMk id="3" creationId="{6B683B14-9643-BCC1-6A41-0E574A06D62D}"/>
          </ac:spMkLst>
        </pc:spChg>
      </pc:sldChg>
      <pc:sldChg chg="modSp">
        <pc:chgData name="Lucy Lewis" userId="414a74f7-7f3d-4d48-9083-d6496a8fd312" providerId="ADAL" clId="{CC6FA26B-A60E-4BDA-AAD4-D16FB560FF15}" dt="2025-07-07T10:34:06.277" v="0"/>
        <pc:sldMkLst>
          <pc:docMk/>
          <pc:sldMk cId="3008615563" sldId="290"/>
        </pc:sldMkLst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3008615563" sldId="290"/>
            <ac:spMk id="2" creationId="{A14D9286-2E8D-B941-3EB2-E7EE9506EC5E}"/>
          </ac:spMkLst>
        </pc:spChg>
      </pc:sldChg>
      <pc:sldChg chg="modSp">
        <pc:chgData name="Lucy Lewis" userId="414a74f7-7f3d-4d48-9083-d6496a8fd312" providerId="ADAL" clId="{CC6FA26B-A60E-4BDA-AAD4-D16FB560FF15}" dt="2025-07-07T10:34:06.277" v="0"/>
        <pc:sldMkLst>
          <pc:docMk/>
          <pc:sldMk cId="1600679352" sldId="293"/>
        </pc:sldMkLst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1600679352" sldId="293"/>
            <ac:spMk id="2" creationId="{97BD7D54-1782-2777-ED3C-B147CFE0815B}"/>
          </ac:spMkLst>
        </pc:spChg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1600679352" sldId="293"/>
            <ac:spMk id="4" creationId="{68C738B8-0105-5CBD-BEED-633BD39F0400}"/>
          </ac:spMkLst>
        </pc:spChg>
      </pc:sldChg>
      <pc:sldChg chg="modSp">
        <pc:chgData name="Lucy Lewis" userId="414a74f7-7f3d-4d48-9083-d6496a8fd312" providerId="ADAL" clId="{CC6FA26B-A60E-4BDA-AAD4-D16FB560FF15}" dt="2025-07-07T10:34:06.277" v="0"/>
        <pc:sldMkLst>
          <pc:docMk/>
          <pc:sldMk cId="1372023998" sldId="295"/>
        </pc:sldMkLst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1372023998" sldId="295"/>
            <ac:spMk id="11" creationId="{5D5B8EC9-F8B4-D32C-87ED-85B496329001}"/>
          </ac:spMkLst>
        </pc:spChg>
      </pc:sldChg>
      <pc:sldChg chg="modSp">
        <pc:chgData name="Lucy Lewis" userId="414a74f7-7f3d-4d48-9083-d6496a8fd312" providerId="ADAL" clId="{CC6FA26B-A60E-4BDA-AAD4-D16FB560FF15}" dt="2025-07-07T10:34:06.277" v="0"/>
        <pc:sldMkLst>
          <pc:docMk/>
          <pc:sldMk cId="5997260" sldId="297"/>
        </pc:sldMkLst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5997260" sldId="297"/>
            <ac:spMk id="2" creationId="{E12B56EE-94CF-C552-0466-AE1BFE97821C}"/>
          </ac:spMkLst>
        </pc:spChg>
        <pc:picChg chg="mod">
          <ac:chgData name="Lucy Lewis" userId="414a74f7-7f3d-4d48-9083-d6496a8fd312" providerId="ADAL" clId="{CC6FA26B-A60E-4BDA-AAD4-D16FB560FF15}" dt="2025-07-07T10:34:06.277" v="0"/>
          <ac:picMkLst>
            <pc:docMk/>
            <pc:sldMk cId="5997260" sldId="297"/>
            <ac:picMk id="5" creationId="{76606F20-74C0-B095-C25F-7066F6ABF47B}"/>
          </ac:picMkLst>
        </pc:picChg>
      </pc:sldChg>
      <pc:sldChg chg="modSp">
        <pc:chgData name="Lucy Lewis" userId="414a74f7-7f3d-4d48-9083-d6496a8fd312" providerId="ADAL" clId="{CC6FA26B-A60E-4BDA-AAD4-D16FB560FF15}" dt="2025-07-07T10:34:06.277" v="0"/>
        <pc:sldMkLst>
          <pc:docMk/>
          <pc:sldMk cId="1396939021" sldId="298"/>
        </pc:sldMkLst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1396939021" sldId="298"/>
            <ac:spMk id="2" creationId="{5A7CA543-8D0B-A6A6-E028-BE141DD4F9E2}"/>
          </ac:spMkLst>
        </pc:spChg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1396939021" sldId="298"/>
            <ac:spMk id="4" creationId="{53F18BF0-63E6-8A47-FB22-109EDA1472E1}"/>
          </ac:spMkLst>
        </pc:spChg>
      </pc:sldChg>
      <pc:sldChg chg="modSp mod">
        <pc:chgData name="Lucy Lewis" userId="414a74f7-7f3d-4d48-9083-d6496a8fd312" providerId="ADAL" clId="{CC6FA26B-A60E-4BDA-AAD4-D16FB560FF15}" dt="2025-07-07T10:34:06.509" v="1" actId="27636"/>
        <pc:sldMkLst>
          <pc:docMk/>
          <pc:sldMk cId="3937410231" sldId="299"/>
        </pc:sldMkLst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3937410231" sldId="299"/>
            <ac:spMk id="2" creationId="{787F73CA-7C1B-7162-3354-A86E862AA7C5}"/>
          </ac:spMkLst>
        </pc:spChg>
        <pc:spChg chg="mod">
          <ac:chgData name="Lucy Lewis" userId="414a74f7-7f3d-4d48-9083-d6496a8fd312" providerId="ADAL" clId="{CC6FA26B-A60E-4BDA-AAD4-D16FB560FF15}" dt="2025-07-07T10:34:06.509" v="1" actId="27636"/>
          <ac:spMkLst>
            <pc:docMk/>
            <pc:sldMk cId="3937410231" sldId="299"/>
            <ac:spMk id="4" creationId="{01675172-BBA0-A4DF-3659-A243FE9FE29D}"/>
          </ac:spMkLst>
        </pc:spChg>
      </pc:sldChg>
      <pc:sldChg chg="modSp">
        <pc:chgData name="Lucy Lewis" userId="414a74f7-7f3d-4d48-9083-d6496a8fd312" providerId="ADAL" clId="{CC6FA26B-A60E-4BDA-AAD4-D16FB560FF15}" dt="2025-07-07T10:34:06.277" v="0"/>
        <pc:sldMkLst>
          <pc:docMk/>
          <pc:sldMk cId="2235920813" sldId="301"/>
        </pc:sldMkLst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2235920813" sldId="301"/>
            <ac:spMk id="2" creationId="{18030C67-5860-9291-B681-BACFABCA49D9}"/>
          </ac:spMkLst>
        </pc:spChg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2235920813" sldId="301"/>
            <ac:spMk id="4" creationId="{9D0CB248-E660-FF6E-6E0C-774F6F7FB35F}"/>
          </ac:spMkLst>
        </pc:spChg>
      </pc:sldChg>
      <pc:sldChg chg="modSp mod">
        <pc:chgData name="Lucy Lewis" userId="414a74f7-7f3d-4d48-9083-d6496a8fd312" providerId="ADAL" clId="{CC6FA26B-A60E-4BDA-AAD4-D16FB560FF15}" dt="2025-07-07T10:34:56.875" v="121" actId="27636"/>
        <pc:sldMkLst>
          <pc:docMk/>
          <pc:sldMk cId="2897883001" sldId="303"/>
        </pc:sldMkLst>
        <pc:spChg chg="mod">
          <ac:chgData name="Lucy Lewis" userId="414a74f7-7f3d-4d48-9083-d6496a8fd312" providerId="ADAL" clId="{CC6FA26B-A60E-4BDA-AAD4-D16FB560FF15}" dt="2025-07-07T10:34:56.875" v="121" actId="27636"/>
          <ac:spMkLst>
            <pc:docMk/>
            <pc:sldMk cId="2897883001" sldId="303"/>
            <ac:spMk id="3" creationId="{BDC14A9C-8734-43F3-A7C1-EDFB5A1F0ADD}"/>
          </ac:spMkLst>
        </pc:spChg>
      </pc:sldChg>
      <pc:sldChg chg="modSp">
        <pc:chgData name="Lucy Lewis" userId="414a74f7-7f3d-4d48-9083-d6496a8fd312" providerId="ADAL" clId="{CC6FA26B-A60E-4BDA-AAD4-D16FB560FF15}" dt="2025-07-07T10:34:06.277" v="0"/>
        <pc:sldMkLst>
          <pc:docMk/>
          <pc:sldMk cId="960333011" sldId="304"/>
        </pc:sldMkLst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960333011" sldId="304"/>
            <ac:spMk id="2" creationId="{8B0BABE6-9636-0A26-A3FB-C0188387DE03}"/>
          </ac:spMkLst>
        </pc:spChg>
        <pc:spChg chg="mod">
          <ac:chgData name="Lucy Lewis" userId="414a74f7-7f3d-4d48-9083-d6496a8fd312" providerId="ADAL" clId="{CC6FA26B-A60E-4BDA-AAD4-D16FB560FF15}" dt="2025-07-07T10:34:06.277" v="0"/>
          <ac:spMkLst>
            <pc:docMk/>
            <pc:sldMk cId="960333011" sldId="304"/>
            <ac:spMk id="3" creationId="{01E67894-2942-F080-6314-FD64C0811738}"/>
          </ac:spMkLst>
        </pc:spChg>
      </pc:sldChg>
      <pc:sldMasterChg chg="modSldLayout">
        <pc:chgData name="Lucy Lewis" userId="414a74f7-7f3d-4d48-9083-d6496a8fd312" providerId="ADAL" clId="{CC6FA26B-A60E-4BDA-AAD4-D16FB560FF15}" dt="2025-07-07T10:34:06.277" v="0"/>
        <pc:sldMasterMkLst>
          <pc:docMk/>
          <pc:sldMasterMk cId="1949132665" sldId="2147483697"/>
        </pc:sldMasterMkLst>
        <pc:sldLayoutChg chg="delSp">
          <pc:chgData name="Lucy Lewis" userId="414a74f7-7f3d-4d48-9083-d6496a8fd312" providerId="ADAL" clId="{CC6FA26B-A60E-4BDA-AAD4-D16FB560FF15}" dt="2025-07-07T10:34:06.277" v="0"/>
          <pc:sldLayoutMkLst>
            <pc:docMk/>
            <pc:sldMasterMk cId="1949132665" sldId="2147483697"/>
            <pc:sldLayoutMk cId="2553901251" sldId="2147483709"/>
          </pc:sldLayoutMkLst>
        </pc:sldLayoutChg>
        <pc:sldLayoutChg chg="delSp">
          <pc:chgData name="Lucy Lewis" userId="414a74f7-7f3d-4d48-9083-d6496a8fd312" providerId="ADAL" clId="{CC6FA26B-A60E-4BDA-AAD4-D16FB560FF15}" dt="2025-07-07T10:34:06.277" v="0"/>
          <pc:sldLayoutMkLst>
            <pc:docMk/>
            <pc:sldMasterMk cId="1949132665" sldId="2147483697"/>
            <pc:sldLayoutMk cId="3213401875" sldId="2147483710"/>
          </pc:sldLayoutMkLst>
        </pc:sldLayoutChg>
        <pc:sldLayoutChg chg="delSp">
          <pc:chgData name="Lucy Lewis" userId="414a74f7-7f3d-4d48-9083-d6496a8fd312" providerId="ADAL" clId="{CC6FA26B-A60E-4BDA-AAD4-D16FB560FF15}" dt="2025-07-07T10:34:06.277" v="0"/>
          <pc:sldLayoutMkLst>
            <pc:docMk/>
            <pc:sldMasterMk cId="1949132665" sldId="2147483697"/>
            <pc:sldLayoutMk cId="3657944451" sldId="2147483711"/>
          </pc:sldLayoutMkLst>
        </pc:sldLayoutChg>
      </pc:sldMasterChg>
    </pc:docChg>
  </pc:docChgLst>
  <pc:docChgLst>
    <pc:chgData name="Lucy Lewis" userId="S::l.lewis@christchurchsecondary.org.uk::414a74f7-7f3d-4d48-9083-d6496a8fd312" providerId="AD" clId="Web-{0F8A3CAA-790D-883B-7970-3454B7040A2E}"/>
    <pc:docChg chg="addSld modSld">
      <pc:chgData name="Lucy Lewis" userId="S::l.lewis@christchurchsecondary.org.uk::414a74f7-7f3d-4d48-9083-d6496a8fd312" providerId="AD" clId="Web-{0F8A3CAA-790D-883B-7970-3454B7040A2E}" dt="2025-06-12T08:44:10.913" v="170" actId="20577"/>
      <pc:docMkLst>
        <pc:docMk/>
      </pc:docMkLst>
      <pc:sldChg chg="modSp new">
        <pc:chgData name="Lucy Lewis" userId="S::l.lewis@christchurchsecondary.org.uk::414a74f7-7f3d-4d48-9083-d6496a8fd312" providerId="AD" clId="Web-{0F8A3CAA-790D-883B-7970-3454B7040A2E}" dt="2025-06-12T08:44:10.913" v="170" actId="20577"/>
        <pc:sldMkLst>
          <pc:docMk/>
          <pc:sldMk cId="960333011" sldId="304"/>
        </pc:sldMkLst>
        <pc:spChg chg="mod">
          <ac:chgData name="Lucy Lewis" userId="S::l.lewis@christchurchsecondary.org.uk::414a74f7-7f3d-4d48-9083-d6496a8fd312" providerId="AD" clId="Web-{0F8A3CAA-790D-883B-7970-3454B7040A2E}" dt="2025-06-12T08:42:28.270" v="6" actId="20577"/>
          <ac:spMkLst>
            <pc:docMk/>
            <pc:sldMk cId="960333011" sldId="304"/>
            <ac:spMk id="2" creationId="{8B0BABE6-9636-0A26-A3FB-C0188387DE03}"/>
          </ac:spMkLst>
        </pc:spChg>
        <pc:spChg chg="mod">
          <ac:chgData name="Lucy Lewis" userId="S::l.lewis@christchurchsecondary.org.uk::414a74f7-7f3d-4d48-9083-d6496a8fd312" providerId="AD" clId="Web-{0F8A3CAA-790D-883B-7970-3454B7040A2E}" dt="2025-06-12T08:44:10.913" v="170" actId="20577"/>
          <ac:spMkLst>
            <pc:docMk/>
            <pc:sldMk cId="960333011" sldId="304"/>
            <ac:spMk id="3" creationId="{01E67894-2942-F080-6314-FD64C0811738}"/>
          </ac:spMkLst>
        </pc:spChg>
      </pc:sldChg>
    </pc:docChg>
  </pc:docChgLst>
  <pc:docChgLst>
    <pc:chgData name="Lucy Lewis" userId="S::l.lewis@christchurchsecondary.org.uk::414a74f7-7f3d-4d48-9083-d6496a8fd312" providerId="AD" clId="Web-{E3CD0374-0C0D-4DA5-5FE0-02B100BD565B}"/>
    <pc:docChg chg="addSld">
      <pc:chgData name="Lucy Lewis" userId="S::l.lewis@christchurchsecondary.org.uk::414a74f7-7f3d-4d48-9083-d6496a8fd312" providerId="AD" clId="Web-{E3CD0374-0C0D-4DA5-5FE0-02B100BD565B}" dt="2025-06-11T09:21:34.862" v="0"/>
      <pc:docMkLst>
        <pc:docMk/>
      </pc:docMkLst>
      <pc:sldChg chg="add">
        <pc:chgData name="Lucy Lewis" userId="S::l.lewis@christchurchsecondary.org.uk::414a74f7-7f3d-4d48-9083-d6496a8fd312" providerId="AD" clId="Web-{E3CD0374-0C0D-4DA5-5FE0-02B100BD565B}" dt="2025-06-11T09:21:34.862" v="0"/>
        <pc:sldMkLst>
          <pc:docMk/>
          <pc:sldMk cId="0" sldId="257"/>
        </pc:sldMkLst>
      </pc:sldChg>
    </pc:docChg>
  </pc:docChgLst>
  <pc:docChgLst>
    <pc:chgData name="Tia Fisher" userId="608e0651b5ea7ce6" providerId="LiveId" clId="{BEFB95D3-D4F8-4DCC-B56F-B33D5A54D2BB}"/>
    <pc:docChg chg="custSel modSld">
      <pc:chgData name="Tia Fisher" userId="608e0651b5ea7ce6" providerId="LiveId" clId="{BEFB95D3-D4F8-4DCC-B56F-B33D5A54D2BB}" dt="2025-07-18T12:32:53.484" v="650" actId="20577"/>
      <pc:docMkLst>
        <pc:docMk/>
      </pc:docMkLst>
      <pc:sldChg chg="modSp mod">
        <pc:chgData name="Tia Fisher" userId="608e0651b5ea7ce6" providerId="LiveId" clId="{BEFB95D3-D4F8-4DCC-B56F-B33D5A54D2BB}" dt="2025-07-18T12:14:37.401" v="72" actId="20577"/>
        <pc:sldMkLst>
          <pc:docMk/>
          <pc:sldMk cId="187328799" sldId="263"/>
        </pc:sldMkLst>
        <pc:spChg chg="mod">
          <ac:chgData name="Tia Fisher" userId="608e0651b5ea7ce6" providerId="LiveId" clId="{BEFB95D3-D4F8-4DCC-B56F-B33D5A54D2BB}" dt="2025-07-18T12:14:11.418" v="52" actId="113"/>
          <ac:spMkLst>
            <pc:docMk/>
            <pc:sldMk cId="187328799" sldId="263"/>
            <ac:spMk id="87" creationId="{00000000-0000-0000-0000-000000000000}"/>
          </ac:spMkLst>
        </pc:spChg>
        <pc:spChg chg="mod">
          <ac:chgData name="Tia Fisher" userId="608e0651b5ea7ce6" providerId="LiveId" clId="{BEFB95D3-D4F8-4DCC-B56F-B33D5A54D2BB}" dt="2025-07-18T12:14:37.401" v="72" actId="20577"/>
          <ac:spMkLst>
            <pc:docMk/>
            <pc:sldMk cId="187328799" sldId="263"/>
            <ac:spMk id="88" creationId="{00000000-0000-0000-0000-000000000000}"/>
          </ac:spMkLst>
        </pc:spChg>
      </pc:sldChg>
      <pc:sldChg chg="modSp mod">
        <pc:chgData name="Tia Fisher" userId="608e0651b5ea7ce6" providerId="LiveId" clId="{BEFB95D3-D4F8-4DCC-B56F-B33D5A54D2BB}" dt="2025-07-18T12:26:42.001" v="609" actId="14100"/>
        <pc:sldMkLst>
          <pc:docMk/>
          <pc:sldMk cId="1020532191" sldId="274"/>
        </pc:sldMkLst>
        <pc:spChg chg="mod">
          <ac:chgData name="Tia Fisher" userId="608e0651b5ea7ce6" providerId="LiveId" clId="{BEFB95D3-D4F8-4DCC-B56F-B33D5A54D2BB}" dt="2025-07-18T12:25:54.800" v="566" actId="20577"/>
          <ac:spMkLst>
            <pc:docMk/>
            <pc:sldMk cId="1020532191" sldId="274"/>
            <ac:spMk id="2" creationId="{3639DEB2-7E97-E453-F2ED-A897F5C51A48}"/>
          </ac:spMkLst>
        </pc:spChg>
        <pc:spChg chg="mod">
          <ac:chgData name="Tia Fisher" userId="608e0651b5ea7ce6" providerId="LiveId" clId="{BEFB95D3-D4F8-4DCC-B56F-B33D5A54D2BB}" dt="2025-07-18T12:26:42.001" v="609" actId="14100"/>
          <ac:spMkLst>
            <pc:docMk/>
            <pc:sldMk cId="1020532191" sldId="274"/>
            <ac:spMk id="8" creationId="{A95A36BD-BD67-60C6-6B19-BE8227A2FE03}"/>
          </ac:spMkLst>
        </pc:spChg>
        <pc:picChg chg="mod">
          <ac:chgData name="Tia Fisher" userId="608e0651b5ea7ce6" providerId="LiveId" clId="{BEFB95D3-D4F8-4DCC-B56F-B33D5A54D2BB}" dt="2025-07-18T12:25:48.334" v="558" actId="14100"/>
          <ac:picMkLst>
            <pc:docMk/>
            <pc:sldMk cId="1020532191" sldId="274"/>
            <ac:picMk id="6" creationId="{A5EE0898-CFF8-E1E7-7D91-DEA19D41CCE8}"/>
          </ac:picMkLst>
        </pc:picChg>
      </pc:sldChg>
      <pc:sldChg chg="modSp mod">
        <pc:chgData name="Tia Fisher" userId="608e0651b5ea7ce6" providerId="LiveId" clId="{BEFB95D3-D4F8-4DCC-B56F-B33D5A54D2BB}" dt="2025-07-18T12:24:26.334" v="516" actId="20577"/>
        <pc:sldMkLst>
          <pc:docMk/>
          <pc:sldMk cId="2698116393" sldId="285"/>
        </pc:sldMkLst>
        <pc:spChg chg="mod">
          <ac:chgData name="Tia Fisher" userId="608e0651b5ea7ce6" providerId="LiveId" clId="{BEFB95D3-D4F8-4DCC-B56F-B33D5A54D2BB}" dt="2025-07-18T12:14:54.718" v="81" actId="20577"/>
          <ac:spMkLst>
            <pc:docMk/>
            <pc:sldMk cId="2698116393" sldId="285"/>
            <ac:spMk id="87" creationId="{44A73AA5-8001-A064-0958-09E85FF932C2}"/>
          </ac:spMkLst>
        </pc:spChg>
        <pc:spChg chg="mod">
          <ac:chgData name="Tia Fisher" userId="608e0651b5ea7ce6" providerId="LiveId" clId="{BEFB95D3-D4F8-4DCC-B56F-B33D5A54D2BB}" dt="2025-07-18T12:24:26.334" v="516" actId="20577"/>
          <ac:spMkLst>
            <pc:docMk/>
            <pc:sldMk cId="2698116393" sldId="285"/>
            <ac:spMk id="88" creationId="{8CADFFBE-58A6-9985-2EE8-AA7B2344C76E}"/>
          </ac:spMkLst>
        </pc:spChg>
      </pc:sldChg>
      <pc:sldChg chg="delSp modSp mod">
        <pc:chgData name="Tia Fisher" userId="608e0651b5ea7ce6" providerId="LiveId" clId="{BEFB95D3-D4F8-4DCC-B56F-B33D5A54D2BB}" dt="2025-07-18T12:27:36.616" v="611" actId="478"/>
        <pc:sldMkLst>
          <pc:docMk/>
          <pc:sldMk cId="3008615563" sldId="290"/>
        </pc:sldMkLst>
        <pc:spChg chg="del">
          <ac:chgData name="Tia Fisher" userId="608e0651b5ea7ce6" providerId="LiveId" clId="{BEFB95D3-D4F8-4DCC-B56F-B33D5A54D2BB}" dt="2025-07-18T12:27:36.616" v="611" actId="478"/>
          <ac:spMkLst>
            <pc:docMk/>
            <pc:sldMk cId="3008615563" sldId="290"/>
            <ac:spMk id="4" creationId="{1784B610-32AA-1CF7-5B7C-B338835BFD88}"/>
          </ac:spMkLst>
        </pc:spChg>
        <pc:spChg chg="mod">
          <ac:chgData name="Tia Fisher" userId="608e0651b5ea7ce6" providerId="LiveId" clId="{BEFB95D3-D4F8-4DCC-B56F-B33D5A54D2BB}" dt="2025-07-18T12:27:24.667" v="610" actId="108"/>
          <ac:spMkLst>
            <pc:docMk/>
            <pc:sldMk cId="3008615563" sldId="290"/>
            <ac:spMk id="8" creationId="{643F6473-2034-D2A0-80E1-62D988148FDC}"/>
          </ac:spMkLst>
        </pc:spChg>
      </pc:sldChg>
      <pc:sldChg chg="modSp mod">
        <pc:chgData name="Tia Fisher" userId="608e0651b5ea7ce6" providerId="LiveId" clId="{BEFB95D3-D4F8-4DCC-B56F-B33D5A54D2BB}" dt="2025-07-18T12:32:53.484" v="650" actId="20577"/>
        <pc:sldMkLst>
          <pc:docMk/>
          <pc:sldMk cId="1372023998" sldId="295"/>
        </pc:sldMkLst>
        <pc:spChg chg="mod">
          <ac:chgData name="Tia Fisher" userId="608e0651b5ea7ce6" providerId="LiveId" clId="{BEFB95D3-D4F8-4DCC-B56F-B33D5A54D2BB}" dt="2025-07-18T12:32:53.484" v="650" actId="20577"/>
          <ac:spMkLst>
            <pc:docMk/>
            <pc:sldMk cId="1372023998" sldId="295"/>
            <ac:spMk id="3" creationId="{96B7DBB0-76B5-44E3-669F-82EA04354856}"/>
          </ac:spMkLst>
        </pc:spChg>
      </pc:sldChg>
      <pc:sldChg chg="modSp mod">
        <pc:chgData name="Tia Fisher" userId="608e0651b5ea7ce6" providerId="LiveId" clId="{BEFB95D3-D4F8-4DCC-B56F-B33D5A54D2BB}" dt="2025-07-18T12:31:57.584" v="636" actId="20577"/>
        <pc:sldMkLst>
          <pc:docMk/>
          <pc:sldMk cId="2641727853" sldId="296"/>
        </pc:sldMkLst>
        <pc:spChg chg="mod">
          <ac:chgData name="Tia Fisher" userId="608e0651b5ea7ce6" providerId="LiveId" clId="{BEFB95D3-D4F8-4DCC-B56F-B33D5A54D2BB}" dt="2025-07-18T12:31:57.584" v="636" actId="20577"/>
          <ac:spMkLst>
            <pc:docMk/>
            <pc:sldMk cId="2641727853" sldId="296"/>
            <ac:spMk id="6" creationId="{B85DB5C9-E02F-23CE-0F13-1EDD30DBA8C5}"/>
          </ac:spMkLst>
        </pc:spChg>
      </pc:sldChg>
      <pc:sldChg chg="delSp modSp mod">
        <pc:chgData name="Tia Fisher" userId="608e0651b5ea7ce6" providerId="LiveId" clId="{BEFB95D3-D4F8-4DCC-B56F-B33D5A54D2BB}" dt="2025-07-18T12:10:11.618" v="1" actId="14100"/>
        <pc:sldMkLst>
          <pc:docMk/>
          <pc:sldMk cId="5997260" sldId="297"/>
        </pc:sldMkLst>
        <pc:spChg chg="del">
          <ac:chgData name="Tia Fisher" userId="608e0651b5ea7ce6" providerId="LiveId" clId="{BEFB95D3-D4F8-4DCC-B56F-B33D5A54D2BB}" dt="2025-07-18T12:09:59.751" v="0" actId="478"/>
          <ac:spMkLst>
            <pc:docMk/>
            <pc:sldMk cId="5997260" sldId="297"/>
            <ac:spMk id="4" creationId="{C942E2F9-2198-5405-5FB5-892EEA3CCFA1}"/>
          </ac:spMkLst>
        </pc:spChg>
        <pc:picChg chg="mod">
          <ac:chgData name="Tia Fisher" userId="608e0651b5ea7ce6" providerId="LiveId" clId="{BEFB95D3-D4F8-4DCC-B56F-B33D5A54D2BB}" dt="2025-07-18T12:10:11.618" v="1" actId="14100"/>
          <ac:picMkLst>
            <pc:docMk/>
            <pc:sldMk cId="5997260" sldId="297"/>
            <ac:picMk id="5" creationId="{76606F20-74C0-B095-C25F-7066F6ABF47B}"/>
          </ac:picMkLst>
        </pc:picChg>
      </pc:sldChg>
      <pc:sldChg chg="addSp delSp modSp mod">
        <pc:chgData name="Tia Fisher" userId="608e0651b5ea7ce6" providerId="LiveId" clId="{BEFB95D3-D4F8-4DCC-B56F-B33D5A54D2BB}" dt="2025-07-18T12:30:51.751" v="618" actId="1076"/>
        <pc:sldMkLst>
          <pc:docMk/>
          <pc:sldMk cId="3937410231" sldId="299"/>
        </pc:sldMkLst>
        <pc:spChg chg="del">
          <ac:chgData name="Tia Fisher" userId="608e0651b5ea7ce6" providerId="LiveId" clId="{BEFB95D3-D4F8-4DCC-B56F-B33D5A54D2BB}" dt="2025-07-18T12:30:45.600" v="616" actId="478"/>
          <ac:spMkLst>
            <pc:docMk/>
            <pc:sldMk cId="3937410231" sldId="299"/>
            <ac:spMk id="2" creationId="{787F73CA-7C1B-7162-3354-A86E862AA7C5}"/>
          </ac:spMkLst>
        </pc:spChg>
        <pc:spChg chg="add del mod">
          <ac:chgData name="Tia Fisher" userId="608e0651b5ea7ce6" providerId="LiveId" clId="{BEFB95D3-D4F8-4DCC-B56F-B33D5A54D2BB}" dt="2025-07-18T12:30:42.450" v="615" actId="22"/>
          <ac:spMkLst>
            <pc:docMk/>
            <pc:sldMk cId="3937410231" sldId="299"/>
            <ac:spMk id="6" creationId="{7E7C33E1-11AC-9513-0649-B4DA0246276D}"/>
          </ac:spMkLst>
        </pc:spChg>
        <pc:graphicFrameChg chg="add mod">
          <ac:chgData name="Tia Fisher" userId="608e0651b5ea7ce6" providerId="LiveId" clId="{BEFB95D3-D4F8-4DCC-B56F-B33D5A54D2BB}" dt="2025-07-18T12:30:07.767" v="614"/>
          <ac:graphicFrameMkLst>
            <pc:docMk/>
            <pc:sldMk cId="3937410231" sldId="299"/>
            <ac:graphicFrameMk id="7" creationId="{526DC2D3-BC83-02EB-ACD7-A69A72D9AFEF}"/>
          </ac:graphicFrameMkLst>
        </pc:graphicFrameChg>
        <pc:picChg chg="del">
          <ac:chgData name="Tia Fisher" userId="608e0651b5ea7ce6" providerId="LiveId" clId="{BEFB95D3-D4F8-4DCC-B56F-B33D5A54D2BB}" dt="2025-07-18T12:29:47.167" v="612" actId="478"/>
          <ac:picMkLst>
            <pc:docMk/>
            <pc:sldMk cId="3937410231" sldId="299"/>
            <ac:picMk id="5" creationId="{B8994FEB-C4C5-0675-5BDF-5CCC7A3F1AB9}"/>
          </ac:picMkLst>
        </pc:picChg>
        <pc:picChg chg="add mod ord">
          <ac:chgData name="Tia Fisher" userId="608e0651b5ea7ce6" providerId="LiveId" clId="{BEFB95D3-D4F8-4DCC-B56F-B33D5A54D2BB}" dt="2025-07-18T12:30:51.751" v="618" actId="1076"/>
          <ac:picMkLst>
            <pc:docMk/>
            <pc:sldMk cId="3937410231" sldId="299"/>
            <ac:picMk id="9" creationId="{156E0C3F-4223-6058-ED83-0E70AAAB7B43}"/>
          </ac:picMkLst>
        </pc:picChg>
        <pc:picChg chg="add mod">
          <ac:chgData name="Tia Fisher" userId="608e0651b5ea7ce6" providerId="LiveId" clId="{BEFB95D3-D4F8-4DCC-B56F-B33D5A54D2BB}" dt="2025-07-18T12:30:07.767" v="614"/>
          <ac:picMkLst>
            <pc:docMk/>
            <pc:sldMk cId="3937410231" sldId="299"/>
            <ac:picMk id="2049" creationId="{1E874E32-89BD-F3F2-929A-05C7C9DD8483}"/>
          </ac:picMkLst>
        </pc:picChg>
        <pc:picChg chg="add mod">
          <ac:chgData name="Tia Fisher" userId="608e0651b5ea7ce6" providerId="LiveId" clId="{BEFB95D3-D4F8-4DCC-B56F-B33D5A54D2BB}" dt="2025-07-18T12:30:07.767" v="614"/>
          <ac:picMkLst>
            <pc:docMk/>
            <pc:sldMk cId="3937410231" sldId="299"/>
            <ac:picMk id="2050" creationId="{790ADA9D-0F05-4EF7-7C4B-44FDC49240B1}"/>
          </ac:picMkLst>
        </pc:picChg>
        <pc:picChg chg="add mod">
          <ac:chgData name="Tia Fisher" userId="608e0651b5ea7ce6" providerId="LiveId" clId="{BEFB95D3-D4F8-4DCC-B56F-B33D5A54D2BB}" dt="2025-07-18T12:30:07.767" v="614"/>
          <ac:picMkLst>
            <pc:docMk/>
            <pc:sldMk cId="3937410231" sldId="299"/>
            <ac:picMk id="2051" creationId="{8B7B6854-E58B-7422-F24E-4173673EE940}"/>
          </ac:picMkLst>
        </pc:picChg>
        <pc:picChg chg="add mod">
          <ac:chgData name="Tia Fisher" userId="608e0651b5ea7ce6" providerId="LiveId" clId="{BEFB95D3-D4F8-4DCC-B56F-B33D5A54D2BB}" dt="2025-07-18T12:30:07.767" v="614"/>
          <ac:picMkLst>
            <pc:docMk/>
            <pc:sldMk cId="3937410231" sldId="299"/>
            <ac:picMk id="2052" creationId="{5DAE93A1-3F32-5EF7-8BB1-58C0AC11AF0D}"/>
          </ac:picMkLst>
        </pc:picChg>
      </pc:sldChg>
      <pc:sldChg chg="modSp mod">
        <pc:chgData name="Tia Fisher" userId="608e0651b5ea7ce6" providerId="LiveId" clId="{BEFB95D3-D4F8-4DCC-B56F-B33D5A54D2BB}" dt="2025-07-18T12:25:33.500" v="556" actId="20577"/>
        <pc:sldMkLst>
          <pc:docMk/>
          <pc:sldMk cId="2235920813" sldId="301"/>
        </pc:sldMkLst>
        <pc:spChg chg="mod">
          <ac:chgData name="Tia Fisher" userId="608e0651b5ea7ce6" providerId="LiveId" clId="{BEFB95D3-D4F8-4DCC-B56F-B33D5A54D2BB}" dt="2025-07-18T12:25:33.500" v="556" actId="20577"/>
          <ac:spMkLst>
            <pc:docMk/>
            <pc:sldMk cId="2235920813" sldId="301"/>
            <ac:spMk id="3" creationId="{92CA3D14-5F3C-C95D-256C-EFDAD2FE4812}"/>
          </ac:spMkLst>
        </pc:spChg>
      </pc:sldChg>
      <pc:sldChg chg="delSp mod">
        <pc:chgData name="Tia Fisher" userId="608e0651b5ea7ce6" providerId="LiveId" clId="{BEFB95D3-D4F8-4DCC-B56F-B33D5A54D2BB}" dt="2025-07-18T12:13:54.002" v="46" actId="478"/>
        <pc:sldMkLst>
          <pc:docMk/>
          <pc:sldMk cId="2897883001" sldId="303"/>
        </pc:sldMkLst>
        <pc:spChg chg="del">
          <ac:chgData name="Tia Fisher" userId="608e0651b5ea7ce6" providerId="LiveId" clId="{BEFB95D3-D4F8-4DCC-B56F-B33D5A54D2BB}" dt="2025-07-18T12:13:54.002" v="46" actId="478"/>
          <ac:spMkLst>
            <pc:docMk/>
            <pc:sldMk cId="2897883001" sldId="303"/>
            <ac:spMk id="2" creationId="{AB433BF9-B616-840B-B59B-2076368A76B2}"/>
          </ac:spMkLst>
        </pc:spChg>
        <pc:spChg chg="del">
          <ac:chgData name="Tia Fisher" userId="608e0651b5ea7ce6" providerId="LiveId" clId="{BEFB95D3-D4F8-4DCC-B56F-B33D5A54D2BB}" dt="2025-07-18T12:13:48.119" v="45" actId="478"/>
          <ac:spMkLst>
            <pc:docMk/>
            <pc:sldMk cId="2897883001" sldId="303"/>
            <ac:spMk id="4" creationId="{0F842203-11AC-3B19-5215-6DA90BDE0684}"/>
          </ac:spMkLst>
        </pc:spChg>
      </pc:sldChg>
      <pc:sldChg chg="delSp modSp mod">
        <pc:chgData name="Tia Fisher" userId="608e0651b5ea7ce6" providerId="LiveId" clId="{BEFB95D3-D4F8-4DCC-B56F-B33D5A54D2BB}" dt="2025-07-18T12:12:42.351" v="44" actId="20577"/>
        <pc:sldMkLst>
          <pc:docMk/>
          <pc:sldMk cId="960333011" sldId="304"/>
        </pc:sldMkLst>
        <pc:spChg chg="mod">
          <ac:chgData name="Tia Fisher" userId="608e0651b5ea7ce6" providerId="LiveId" clId="{BEFB95D3-D4F8-4DCC-B56F-B33D5A54D2BB}" dt="2025-07-18T12:12:02.318" v="39" actId="20577"/>
          <ac:spMkLst>
            <pc:docMk/>
            <pc:sldMk cId="960333011" sldId="304"/>
            <ac:spMk id="2" creationId="{8B0BABE6-9636-0A26-A3FB-C0188387DE03}"/>
          </ac:spMkLst>
        </pc:spChg>
        <pc:spChg chg="mod">
          <ac:chgData name="Tia Fisher" userId="608e0651b5ea7ce6" providerId="LiveId" clId="{BEFB95D3-D4F8-4DCC-B56F-B33D5A54D2BB}" dt="2025-07-18T12:12:42.351" v="44" actId="20577"/>
          <ac:spMkLst>
            <pc:docMk/>
            <pc:sldMk cId="960333011" sldId="304"/>
            <ac:spMk id="3" creationId="{01E67894-2942-F080-6314-FD64C0811738}"/>
          </ac:spMkLst>
        </pc:spChg>
        <pc:spChg chg="del">
          <ac:chgData name="Tia Fisher" userId="608e0651b5ea7ce6" providerId="LiveId" clId="{BEFB95D3-D4F8-4DCC-B56F-B33D5A54D2BB}" dt="2025-07-18T12:11:34.085" v="2" actId="478"/>
          <ac:spMkLst>
            <pc:docMk/>
            <pc:sldMk cId="960333011" sldId="304"/>
            <ac:spMk id="4" creationId="{4E60E7AB-20DE-E2DB-0873-4B1A9D2D48A1}"/>
          </ac:spMkLst>
        </pc:spChg>
      </pc:sldChg>
    </pc:docChg>
  </pc:docChgLst>
  <pc:docChgLst>
    <pc:chgData name="Lucy Lewis" userId="S::l.lewis@christchurchsecondary.org.uk::414a74f7-7f3d-4d48-9083-d6496a8fd312" providerId="AD" clId="Web-{8E7C9997-448D-44F9-4197-26C565A337D6}"/>
    <pc:docChg chg="addSld delSld modSld">
      <pc:chgData name="Lucy Lewis" userId="S::l.lewis@christchurchsecondary.org.uk::414a74f7-7f3d-4d48-9083-d6496a8fd312" providerId="AD" clId="Web-{8E7C9997-448D-44F9-4197-26C565A337D6}" dt="2025-06-11T07:12:51.361" v="382"/>
      <pc:docMkLst>
        <pc:docMk/>
      </pc:docMkLst>
      <pc:sldChg chg="del">
        <pc:chgData name="Lucy Lewis" userId="S::l.lewis@christchurchsecondary.org.uk::414a74f7-7f3d-4d48-9083-d6496a8fd312" providerId="AD" clId="Web-{8E7C9997-448D-44F9-4197-26C565A337D6}" dt="2025-06-11T07:10:58.077" v="209"/>
        <pc:sldMkLst>
          <pc:docMk/>
          <pc:sldMk cId="0" sldId="289"/>
        </pc:sldMkLst>
      </pc:sldChg>
      <pc:sldChg chg="addSp modSp">
        <pc:chgData name="Lucy Lewis" userId="S::l.lewis@christchurchsecondary.org.uk::414a74f7-7f3d-4d48-9083-d6496a8fd312" providerId="AD" clId="Web-{8E7C9997-448D-44F9-4197-26C565A337D6}" dt="2025-06-11T07:09:36.277" v="154"/>
        <pc:sldMkLst>
          <pc:docMk/>
          <pc:sldMk cId="2641727853" sldId="296"/>
        </pc:sldMkLst>
        <pc:spChg chg="add mod">
          <ac:chgData name="Lucy Lewis" userId="S::l.lewis@christchurchsecondary.org.uk::414a74f7-7f3d-4d48-9083-d6496a8fd312" providerId="AD" clId="Web-{8E7C9997-448D-44F9-4197-26C565A337D6}" dt="2025-06-11T07:09:27.480" v="153" actId="1076"/>
          <ac:spMkLst>
            <pc:docMk/>
            <pc:sldMk cId="2641727853" sldId="296"/>
            <ac:spMk id="3" creationId="{26B8155A-614E-7320-0B5C-60413A953EAB}"/>
          </ac:spMkLst>
        </pc:spChg>
        <pc:spChg chg="mod">
          <ac:chgData name="Lucy Lewis" userId="S::l.lewis@christchurchsecondary.org.uk::414a74f7-7f3d-4d48-9083-d6496a8fd312" providerId="AD" clId="Web-{8E7C9997-448D-44F9-4197-26C565A337D6}" dt="2025-06-11T07:08:47.120" v="126" actId="20577"/>
          <ac:spMkLst>
            <pc:docMk/>
            <pc:sldMk cId="2641727853" sldId="296"/>
            <ac:spMk id="6" creationId="{B85DB5C9-E02F-23CE-0F13-1EDD30DBA8C5}"/>
          </ac:spMkLst>
        </pc:spChg>
        <pc:picChg chg="add mod">
          <ac:chgData name="Lucy Lewis" userId="S::l.lewis@christchurchsecondary.org.uk::414a74f7-7f3d-4d48-9083-d6496a8fd312" providerId="AD" clId="Web-{8E7C9997-448D-44F9-4197-26C565A337D6}" dt="2025-06-11T07:09:08.949" v="144" actId="14100"/>
          <ac:picMkLst>
            <pc:docMk/>
            <pc:sldMk cId="2641727853" sldId="296"/>
            <ac:picMk id="2" creationId="{B296C98A-F8A9-282E-4834-C930A8548C86}"/>
          </ac:picMkLst>
        </pc:picChg>
        <pc:cxnChg chg="add">
          <ac:chgData name="Lucy Lewis" userId="S::l.lewis@christchurchsecondary.org.uk::414a74f7-7f3d-4d48-9083-d6496a8fd312" providerId="AD" clId="Web-{8E7C9997-448D-44F9-4197-26C565A337D6}" dt="2025-06-11T07:09:36.277" v="154"/>
          <ac:cxnSpMkLst>
            <pc:docMk/>
            <pc:sldMk cId="2641727853" sldId="296"/>
            <ac:cxnSpMk id="4" creationId="{7E472D32-BCB1-4B35-BAD7-6E58F11BFDA2}"/>
          </ac:cxnSpMkLst>
        </pc:cxnChg>
      </pc:sldChg>
      <pc:sldChg chg="addSp modSp">
        <pc:chgData name="Lucy Lewis" userId="S::l.lewis@christchurchsecondary.org.uk::414a74f7-7f3d-4d48-9083-d6496a8fd312" providerId="AD" clId="Web-{8E7C9997-448D-44F9-4197-26C565A337D6}" dt="2025-06-11T07:10:18.310" v="208" actId="20577"/>
        <pc:sldMkLst>
          <pc:docMk/>
          <pc:sldMk cId="2235920813" sldId="301"/>
        </pc:sldMkLst>
        <pc:spChg chg="mod">
          <ac:chgData name="Lucy Lewis" userId="S::l.lewis@christchurchsecondary.org.uk::414a74f7-7f3d-4d48-9083-d6496a8fd312" providerId="AD" clId="Web-{8E7C9997-448D-44F9-4197-26C565A337D6}" dt="2025-06-11T07:09:49.450" v="173" actId="20577"/>
          <ac:spMkLst>
            <pc:docMk/>
            <pc:sldMk cId="2235920813" sldId="301"/>
            <ac:spMk id="2" creationId="{18030C67-5860-9291-B681-BACFABCA49D9}"/>
          </ac:spMkLst>
        </pc:spChg>
        <pc:spChg chg="mod">
          <ac:chgData name="Lucy Lewis" userId="S::l.lewis@christchurchsecondary.org.uk::414a74f7-7f3d-4d48-9083-d6496a8fd312" providerId="AD" clId="Web-{8E7C9997-448D-44F9-4197-26C565A337D6}" dt="2025-06-11T07:10:18.310" v="208" actId="20577"/>
          <ac:spMkLst>
            <pc:docMk/>
            <pc:sldMk cId="2235920813" sldId="301"/>
            <ac:spMk id="3" creationId="{92CA3D14-5F3C-C95D-256C-EFDAD2FE4812}"/>
          </ac:spMkLst>
        </pc:spChg>
        <pc:picChg chg="add mod">
          <ac:chgData name="Lucy Lewis" userId="S::l.lewis@christchurchsecondary.org.uk::414a74f7-7f3d-4d48-9083-d6496a8fd312" providerId="AD" clId="Web-{8E7C9997-448D-44F9-4197-26C565A337D6}" dt="2025-06-11T07:08:05.212" v="115" actId="14100"/>
          <ac:picMkLst>
            <pc:docMk/>
            <pc:sldMk cId="2235920813" sldId="301"/>
            <ac:picMk id="5" creationId="{A415001E-9D8C-FC11-B6D6-CF754E6CFBAA}"/>
          </ac:picMkLst>
        </pc:picChg>
        <pc:picChg chg="add mod">
          <ac:chgData name="Lucy Lewis" userId="S::l.lewis@christchurchsecondary.org.uk::414a74f7-7f3d-4d48-9083-d6496a8fd312" providerId="AD" clId="Web-{8E7C9997-448D-44F9-4197-26C565A337D6}" dt="2025-06-11T07:08:15.650" v="118" actId="1076"/>
          <ac:picMkLst>
            <pc:docMk/>
            <pc:sldMk cId="2235920813" sldId="301"/>
            <ac:picMk id="6" creationId="{B37BE2EC-2456-C6C1-4B22-6649236085FA}"/>
          </ac:picMkLst>
        </pc:picChg>
      </pc:sldChg>
      <pc:sldChg chg="new del">
        <pc:chgData name="Lucy Lewis" userId="S::l.lewis@christchurchsecondary.org.uk::414a74f7-7f3d-4d48-9083-d6496a8fd312" providerId="AD" clId="Web-{8E7C9997-448D-44F9-4197-26C565A337D6}" dt="2025-06-11T07:11:05.671" v="212"/>
        <pc:sldMkLst>
          <pc:docMk/>
          <pc:sldMk cId="832737777" sldId="302"/>
        </pc:sldMkLst>
      </pc:sldChg>
      <pc:sldChg chg="addSp modSp new mod setBg">
        <pc:chgData name="Lucy Lewis" userId="S::l.lewis@christchurchsecondary.org.uk::414a74f7-7f3d-4d48-9083-d6496a8fd312" providerId="AD" clId="Web-{8E7C9997-448D-44F9-4197-26C565A337D6}" dt="2025-06-11T07:12:51.361" v="382"/>
        <pc:sldMkLst>
          <pc:docMk/>
          <pc:sldMk cId="2897883001" sldId="303"/>
        </pc:sldMkLst>
        <pc:spChg chg="mod">
          <ac:chgData name="Lucy Lewis" userId="S::l.lewis@christchurchsecondary.org.uk::414a74f7-7f3d-4d48-9083-d6496a8fd312" providerId="AD" clId="Web-{8E7C9997-448D-44F9-4197-26C565A337D6}" dt="2025-06-11T07:12:41.798" v="381" actId="20577"/>
          <ac:spMkLst>
            <pc:docMk/>
            <pc:sldMk cId="2897883001" sldId="303"/>
            <ac:spMk id="3" creationId="{BDC14A9C-8734-43F3-A7C1-EDFB5A1F0ADD}"/>
          </ac:spMkLst>
        </pc:spChg>
        <pc:picChg chg="add">
          <ac:chgData name="Lucy Lewis" userId="S::l.lewis@christchurchsecondary.org.uk::414a74f7-7f3d-4d48-9083-d6496a8fd312" providerId="AD" clId="Web-{8E7C9997-448D-44F9-4197-26C565A337D6}" dt="2025-06-11T07:11:07.233" v="213"/>
          <ac:picMkLst>
            <pc:docMk/>
            <pc:sldMk cId="2897883001" sldId="303"/>
            <ac:picMk id="6" creationId="{30EAB561-2397-B59C-73DE-9ACD2C875FDE}"/>
          </ac:picMkLst>
        </pc:picChg>
      </pc:sldChg>
    </pc:docChg>
  </pc:docChgLst>
  <pc:docChgLst>
    <pc:chgData name="Lucy Lewis" userId="S::l.lewis@christchurchsecondary.org.uk::414a74f7-7f3d-4d48-9083-d6496a8fd312" providerId="AD" clId="Web-{11246AF6-FB40-E550-2A07-F61076C0A365}"/>
    <pc:docChg chg="modSld">
      <pc:chgData name="Lucy Lewis" userId="S::l.lewis@christchurchsecondary.org.uk::414a74f7-7f3d-4d48-9083-d6496a8fd312" providerId="AD" clId="Web-{11246AF6-FB40-E550-2A07-F61076C0A365}" dt="2025-06-11T09:24:15.686" v="1" actId="20577"/>
      <pc:docMkLst>
        <pc:docMk/>
      </pc:docMkLst>
      <pc:sldChg chg="modSp">
        <pc:chgData name="Lucy Lewis" userId="S::l.lewis@christchurchsecondary.org.uk::414a74f7-7f3d-4d48-9083-d6496a8fd312" providerId="AD" clId="Web-{11246AF6-FB40-E550-2A07-F61076C0A365}" dt="2025-06-11T09:24:15.686" v="1" actId="20577"/>
        <pc:sldMkLst>
          <pc:docMk/>
          <pc:sldMk cId="0" sldId="257"/>
        </pc:sldMkLst>
      </pc:sldChg>
    </pc:docChg>
  </pc:docChgLst>
  <pc:docChgLst>
    <pc:chgData name="Lucy Lewis" userId="S::l.lewis@christchurchsecondary.org.uk::414a74f7-7f3d-4d48-9083-d6496a8fd312" providerId="AD" clId="Web-{1761D69C-A1B1-8151-5819-FF72C8499EF9}"/>
    <pc:docChg chg="addSld delSld modSld">
      <pc:chgData name="Lucy Lewis" userId="S::l.lewis@christchurchsecondary.org.uk::414a74f7-7f3d-4d48-9083-d6496a8fd312" providerId="AD" clId="Web-{1761D69C-A1B1-8151-5819-FF72C8499EF9}" dt="2025-06-11T06:57:02.829" v="24" actId="20577"/>
      <pc:docMkLst>
        <pc:docMk/>
      </pc:docMkLst>
      <pc:sldChg chg="addSp modSp">
        <pc:chgData name="Lucy Lewis" userId="S::l.lewis@christchurchsecondary.org.uk::414a74f7-7f3d-4d48-9083-d6496a8fd312" providerId="AD" clId="Web-{1761D69C-A1B1-8151-5819-FF72C8499EF9}" dt="2025-06-11T06:57:02.829" v="24" actId="20577"/>
        <pc:sldMkLst>
          <pc:docMk/>
          <pc:sldMk cId="1372023998" sldId="295"/>
        </pc:sldMkLst>
        <pc:spChg chg="mod">
          <ac:chgData name="Lucy Lewis" userId="S::l.lewis@christchurchsecondary.org.uk::414a74f7-7f3d-4d48-9083-d6496a8fd312" providerId="AD" clId="Web-{1761D69C-A1B1-8151-5819-FF72C8499EF9}" dt="2025-06-11T06:57:02.829" v="24" actId="20577"/>
          <ac:spMkLst>
            <pc:docMk/>
            <pc:sldMk cId="1372023998" sldId="295"/>
            <ac:spMk id="3" creationId="{96B7DBB0-76B5-44E3-669F-82EA04354856}"/>
          </ac:spMkLst>
        </pc:spChg>
        <pc:picChg chg="add mod">
          <ac:chgData name="Lucy Lewis" userId="S::l.lewis@christchurchsecondary.org.uk::414a74f7-7f3d-4d48-9083-d6496a8fd312" providerId="AD" clId="Web-{1761D69C-A1B1-8151-5819-FF72C8499EF9}" dt="2025-06-11T06:56:56.751" v="23" actId="1076"/>
          <ac:picMkLst>
            <pc:docMk/>
            <pc:sldMk cId="1372023998" sldId="295"/>
            <ac:picMk id="2" creationId="{42BBC912-A901-40F7-5FC0-86447BC2182A}"/>
          </ac:picMkLst>
        </pc:picChg>
      </pc:sldChg>
      <pc:sldChg chg="addSp modSp new del mod setBg">
        <pc:chgData name="Lucy Lewis" userId="S::l.lewis@christchurchsecondary.org.uk::414a74f7-7f3d-4d48-9083-d6496a8fd312" providerId="AD" clId="Web-{1761D69C-A1B1-8151-5819-FF72C8499EF9}" dt="2025-06-11T06:56:42.735" v="17"/>
        <pc:sldMkLst>
          <pc:docMk/>
          <pc:sldMk cId="730320640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5AD27-E75C-4EF3-8D00-F4FC8AEA176D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34A3C-F65B-4D4C-A624-096EE1250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2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f3e6214305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3" name="Google Shape;2113;gf3e6214305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64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f3e621430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f3e621430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2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>
          <a:extLst>
            <a:ext uri="{FF2B5EF4-FFF2-40B4-BE49-F238E27FC236}">
              <a16:creationId xmlns:a16="http://schemas.microsoft.com/office/drawing/2014/main" id="{62D493BC-5002-C57E-E826-C8ABF2BEF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f3e6214305_0_106:notes">
            <a:extLst>
              <a:ext uri="{FF2B5EF4-FFF2-40B4-BE49-F238E27FC236}">
                <a16:creationId xmlns:a16="http://schemas.microsoft.com/office/drawing/2014/main" id="{E03AD8F1-9C7B-1F83-D15B-B614EF69D0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f3e6214305_0_106:notes">
            <a:extLst>
              <a:ext uri="{FF2B5EF4-FFF2-40B4-BE49-F238E27FC236}">
                <a16:creationId xmlns:a16="http://schemas.microsoft.com/office/drawing/2014/main" id="{3A7947EC-440C-E09C-EAA1-A2104C77DB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78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ensure that discussion is teacher lead and expectations are reinforced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34A3C-F65B-4D4C-A624-096EE12507C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1"/>
              <a:t>Trauma</a:t>
            </a:r>
            <a:r>
              <a:rPr lang="en-GB"/>
              <a:t>: 'loads of kids lose their grandparents, but no one else at school was careless enough to lose their actual dad p19; </a:t>
            </a:r>
            <a:endParaRPr lang="en-US" b="1">
              <a:solidFill>
                <a:srgbClr val="FFFFFF"/>
              </a:solidFill>
            </a:endParaRPr>
          </a:p>
          <a:p>
            <a:pPr algn="ctr"/>
            <a:r>
              <a:rPr lang="en-GB" b="1"/>
              <a:t>Abuse</a:t>
            </a:r>
            <a:r>
              <a:rPr lang="en-GB"/>
              <a:t>: Ginger-nut' p103</a:t>
            </a:r>
            <a:endParaRPr lang="en-US"/>
          </a:p>
          <a:p>
            <a:pPr algn="ctr"/>
            <a:r>
              <a:rPr lang="en-GB" b="1"/>
              <a:t>Instant gratification: </a:t>
            </a:r>
            <a:r>
              <a:rPr lang="en-GB"/>
              <a:t>'more money than I've had for months' p90</a:t>
            </a:r>
            <a:endParaRPr lang="en-US"/>
          </a:p>
          <a:p>
            <a:pPr algn="ctr"/>
            <a:r>
              <a:rPr lang="en-GB"/>
              <a:t>I let them send the boy to hunt me down Adidas in size eight' p107;</a:t>
            </a:r>
            <a:endParaRPr lang="en-US"/>
          </a:p>
          <a:p>
            <a:pPr algn="ctr"/>
            <a:r>
              <a:rPr lang="en-GB"/>
              <a:t>'I put my new phone on charge' p123</a:t>
            </a:r>
            <a:endParaRPr lang="en-US"/>
          </a:p>
          <a:p>
            <a:pPr algn="ctr"/>
            <a:r>
              <a:rPr lang="en-GB" b="1"/>
              <a:t>Glamorisation/misinformation</a:t>
            </a:r>
            <a:r>
              <a:rPr lang="en-GB"/>
              <a:t>: 'you'll be makin' ps. You'll be cool shottin for me p120</a:t>
            </a:r>
            <a:endParaRPr lang="en-US"/>
          </a:p>
          <a:p>
            <a:pPr algn="ctr"/>
            <a:r>
              <a:rPr lang="en-GB">
                <a:solidFill>
                  <a:srgbClr val="212529"/>
                </a:solidFill>
              </a:rPr>
              <a:t>'all those other dominoes on my back. That's what tipped me over'</a:t>
            </a:r>
            <a:endParaRPr lang="en-GB" dirty="0"/>
          </a:p>
          <a:p>
            <a:pPr algn="ctr"/>
            <a:endParaRPr lang="en-GB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34A3C-F65B-4D4C-A624-096EE12507C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6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B7CC-2205-CE7C-3401-165C51179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B6407-E6D8-6331-6B6C-96315A516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3602-FAC8-BB84-B7FF-A52CD4DA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08BF6-7A8E-773C-9707-A6BA12DF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5FE8-E57C-D98E-C7DB-A371167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0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1359-DFAB-490C-C5F0-D891A146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2BD04-3F80-3204-C710-CEEF9EC6A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E8E6-6DB8-88C3-4228-94886827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6F794-06BD-149A-E5B9-F6098FA2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FF34-4FC9-C9A6-A80A-AB487B90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5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55460-D4DF-03DE-1020-4320BB6B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943DE-FCC7-9E90-DD47-A892313DB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71188-412F-5BBA-50F9-1E4B0AEF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6A8C-9CDE-99F7-05F0-B5F03C69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C2DBF-854F-B2C7-D846-2385A450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5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A76B-4D97-AB4A-98D3-A0AF7D68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95" y="206939"/>
            <a:ext cx="8180075" cy="81934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Add title / lesson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EBBA-117E-D744-802E-4441A2BD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88020"/>
            <a:ext cx="11802950" cy="507116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CAB956-8F85-405B-94EC-703EB4CC2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937" y="293225"/>
            <a:ext cx="3532308" cy="733061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GB"/>
              <a:t>Working mode</a:t>
            </a:r>
          </a:p>
        </p:txBody>
      </p:sp>
    </p:spTree>
    <p:extLst>
      <p:ext uri="{BB962C8B-B14F-4D97-AF65-F5344CB8AC3E}">
        <p14:creationId xmlns:p14="http://schemas.microsoft.com/office/powerpoint/2010/main" val="255390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4180817" y="2062067"/>
            <a:ext cx="6214800" cy="20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4180817" y="41764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solidFill>
                  <a:srgbClr val="1B28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401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1"/>
          <p:cNvSpPr txBox="1">
            <a:spLocks noGrp="1"/>
          </p:cNvSpPr>
          <p:nvPr>
            <p:ph type="title" hasCustomPrompt="1"/>
          </p:nvPr>
        </p:nvSpPr>
        <p:spPr>
          <a:xfrm>
            <a:off x="960000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2" name="Google Shape;912;p21"/>
          <p:cNvSpPr txBox="1">
            <a:spLocks noGrp="1"/>
          </p:cNvSpPr>
          <p:nvPr>
            <p:ph type="subTitle" idx="1"/>
          </p:nvPr>
        </p:nvSpPr>
        <p:spPr>
          <a:xfrm>
            <a:off x="960000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1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21"/>
          <p:cNvSpPr txBox="1">
            <a:spLocks noGrp="1"/>
          </p:cNvSpPr>
          <p:nvPr>
            <p:ph type="subTitle" idx="3"/>
          </p:nvPr>
        </p:nvSpPr>
        <p:spPr>
          <a:xfrm>
            <a:off x="960000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5" name="Google Shape;915;p21"/>
          <p:cNvSpPr txBox="1">
            <a:spLocks noGrp="1"/>
          </p:cNvSpPr>
          <p:nvPr>
            <p:ph type="title" idx="4" hasCustomPrompt="1"/>
          </p:nvPr>
        </p:nvSpPr>
        <p:spPr>
          <a:xfrm>
            <a:off x="4001760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6" name="Google Shape;916;p21"/>
          <p:cNvSpPr txBox="1">
            <a:spLocks noGrp="1"/>
          </p:cNvSpPr>
          <p:nvPr>
            <p:ph type="subTitle" idx="5"/>
          </p:nvPr>
        </p:nvSpPr>
        <p:spPr>
          <a:xfrm>
            <a:off x="4001760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1"/>
          <p:cNvSpPr txBox="1">
            <a:spLocks noGrp="1"/>
          </p:cNvSpPr>
          <p:nvPr>
            <p:ph type="subTitle" idx="6"/>
          </p:nvPr>
        </p:nvSpPr>
        <p:spPr>
          <a:xfrm>
            <a:off x="4001764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8" name="Google Shape;918;p21"/>
          <p:cNvSpPr txBox="1">
            <a:spLocks noGrp="1"/>
          </p:cNvSpPr>
          <p:nvPr>
            <p:ph type="title" idx="7" hasCustomPrompt="1"/>
          </p:nvPr>
        </p:nvSpPr>
        <p:spPr>
          <a:xfrm>
            <a:off x="7043519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9" name="Google Shape;919;p21"/>
          <p:cNvSpPr txBox="1">
            <a:spLocks noGrp="1"/>
          </p:cNvSpPr>
          <p:nvPr>
            <p:ph type="subTitle" idx="8"/>
          </p:nvPr>
        </p:nvSpPr>
        <p:spPr>
          <a:xfrm>
            <a:off x="7043519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1"/>
          <p:cNvSpPr txBox="1">
            <a:spLocks noGrp="1"/>
          </p:cNvSpPr>
          <p:nvPr>
            <p:ph type="subTitle" idx="9"/>
          </p:nvPr>
        </p:nvSpPr>
        <p:spPr>
          <a:xfrm>
            <a:off x="7043529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94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A76B-4D97-AB4A-98D3-A0AF7D68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95" y="206939"/>
            <a:ext cx="8180075" cy="81934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Add title / lesson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EBBA-117E-D744-802E-4441A2BD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88020"/>
            <a:ext cx="11802950" cy="507116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85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CFB9-2A81-DAAC-AD24-132BEFD7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A546-CECE-046D-9DD9-0E9313DC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EA822-3A5F-DEF9-E989-F3A4447A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0A65D-1F8D-07A7-AA60-3D39CC4A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6C4DE-3653-FE0C-3729-795FEB33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8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17D6-8F2F-7D05-EE8C-247C846B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AA5FB-400F-43F8-8E2D-7F3AE758E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541FF-C1C9-F030-7064-51665140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BE8F-A055-0800-1AAB-8831DAB7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8ACB-FB38-FF7B-B633-7CAC9CF8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8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4F3A-40B6-D7D2-72DF-2845BBC4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E87A-B190-7608-AD94-8E184DA7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B7B93-B91D-E251-992F-E391B14E6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B7EF5-019E-7A2E-4034-26F9052F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EE7A0-0AFF-3695-EC32-9603B302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8D909-5B57-381E-927C-B49A7442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9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4AB8-CF4F-6AC5-D0F8-C5A30CBA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BFB7B-250B-2CB9-969C-6BA36BC3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156A5-9814-5676-2577-1B023F03F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6C88B-17EF-EB9C-A528-5B9B4A464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93105-0703-F25C-E074-AB6B30CDF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38DE6-FEAF-60A4-03A8-F1492D96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E9AF4-6885-4E5A-6019-9FC2710E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A55CA-8130-721F-1303-DA23377E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0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ABFC-A7CE-99CC-13B4-3D33EFE6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AD185-198D-08DF-36C4-074AAC45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D583E-C3C5-9830-DFC7-F732B9F1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2D2E-DFE0-246A-109D-5AA85B8F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9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61EE9-20FD-887F-EA2B-374DB6B0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2716-9577-76D4-8CBD-B3655028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E124E-2FC9-6308-764E-59403427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5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B583-1003-B6C6-08AB-EBB1EE0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07C5-A333-DB06-DCD5-B4F36A63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2A1-BB9C-80BA-1AB6-ED9699D4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570CA-3BBD-266D-BF3D-A16340BA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37AEA-C1EB-B1E4-5C87-3D5E075F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AF9E-D0BE-D056-3292-D54B4FB1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8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5A91-AADB-8BC3-6152-7B757972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21BA0-C187-CD1E-BE37-881F23C7C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90ECE-3F97-3EED-1CC6-428ACCDC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5631F-BAD1-E211-A58B-E1CBD02E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2DA04-6FF1-5533-522E-352088AB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2A927-898A-5402-C041-881B353A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2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9C41A-2314-925B-5616-F9E7623C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0D29-EC17-6BA8-C1A0-149035D7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D50A1-73CA-1E8A-4B1E-549886892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47E17-2739-4C19-8C86-DB17C5E7C7C3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3101-ABCC-5DCA-61F2-37E5A46D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31F0-92AB-371D-2F90-DABF99597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3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mpHVqod6mB8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B56EE-94CF-C552-0466-AE1BFE97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>
                <a:latin typeface="Open Sans"/>
                <a:ea typeface="Open Sans"/>
                <a:cs typeface="Open Sans"/>
              </a:rPr>
              <a:t>Music used in the stage adaptation.  Could play during Do Now and ask students how it fits the </a:t>
            </a:r>
            <a:r>
              <a:rPr lang="en-GB" sz="2800" dirty="0">
                <a:latin typeface="Open Sans"/>
                <a:ea typeface="Open Sans"/>
                <a:cs typeface="Open Sans"/>
              </a:rPr>
              <a:t>themes.</a:t>
            </a:r>
            <a:endParaRPr lang="en-GB" sz="2800" dirty="0"/>
          </a:p>
        </p:txBody>
      </p:sp>
      <p:pic>
        <p:nvPicPr>
          <p:cNvPr id="5" name="Online Media 4" title="Rival Consoles - Recovery">
            <a:hlinkClick r:id="" action="ppaction://media"/>
            <a:extLst>
              <a:ext uri="{FF2B5EF4-FFF2-40B4-BE49-F238E27FC236}">
                <a16:creationId xmlns:a16="http://schemas.microsoft.com/office/drawing/2014/main" id="{76606F20-74C0-B095-C25F-7066F6ABF4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3650" y="1581590"/>
            <a:ext cx="8102494" cy="4577910"/>
          </a:xfrm>
        </p:spPr>
      </p:pic>
    </p:spTree>
    <p:extLst>
      <p:ext uri="{BB962C8B-B14F-4D97-AF65-F5344CB8AC3E}">
        <p14:creationId xmlns:p14="http://schemas.microsoft.com/office/powerpoint/2010/main" val="599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DEB2-7E97-E453-F2ED-A897F5C5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5" y="206939"/>
            <a:ext cx="8180075" cy="110122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Decisions and Consequences</a:t>
            </a:r>
            <a:br>
              <a:rPr lang="en-GB" dirty="0"/>
            </a:br>
            <a:r>
              <a:rPr lang="en-GB" dirty="0"/>
              <a:t>pages118-119    ‘I know’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83B14-9643-BCC1-6A41-0E574A06D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Turn &amp; Talk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E0898-CFF8-E1E7-7D91-DEA19D41C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5" y="1545658"/>
            <a:ext cx="2554055" cy="5177373"/>
          </a:xfrm>
          <a:prstGeom prst="rect">
            <a:avLst/>
          </a:prstGeom>
        </p:spPr>
      </p:pic>
      <p:pic>
        <p:nvPicPr>
          <p:cNvPr id="4" name="Picture 3" descr="The Domino Effect: How to Create a Chain Reaction of Good Habits">
            <a:extLst>
              <a:ext uri="{FF2B5EF4-FFF2-40B4-BE49-F238E27FC236}">
                <a16:creationId xmlns:a16="http://schemas.microsoft.com/office/drawing/2014/main" id="{F5642F9A-F515-745B-7F0B-FDD53CB27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918" y="3161972"/>
            <a:ext cx="4289610" cy="2760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5A36BD-BD67-60C6-6B19-BE8227A2FE03}"/>
              </a:ext>
            </a:extLst>
          </p:cNvPr>
          <p:cNvSpPr txBox="1"/>
          <p:nvPr/>
        </p:nvSpPr>
        <p:spPr>
          <a:xfrm>
            <a:off x="3359423" y="1308166"/>
            <a:ext cx="761337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Century Gothic"/>
                <a:ea typeface="Open Sans"/>
                <a:cs typeface="Open Sans"/>
              </a:rPr>
              <a:t>Are dominos an effective extended metaphor?  How?</a:t>
            </a:r>
          </a:p>
          <a:p>
            <a:endParaRPr lang="en-GB" sz="2800" dirty="0">
              <a:latin typeface="Century Gothic"/>
              <a:ea typeface="Open Sans"/>
              <a:cs typeface="Open Sans"/>
            </a:endParaRPr>
          </a:p>
          <a:p>
            <a:r>
              <a:rPr lang="en-GB" sz="2800" dirty="0">
                <a:latin typeface="Century Gothic"/>
                <a:ea typeface="Open Sans"/>
                <a:cs typeface="Open Sans"/>
              </a:rPr>
              <a:t>Does it take much force for one domino to topple and push the whole line over? </a:t>
            </a:r>
          </a:p>
          <a:p>
            <a:endParaRPr lang="en-GB" sz="2800" dirty="0">
              <a:latin typeface="Century Gothic"/>
              <a:ea typeface="Open Sans"/>
              <a:cs typeface="Open Sans"/>
            </a:endParaRPr>
          </a:p>
          <a:p>
            <a:r>
              <a:rPr lang="en-GB" sz="2800" dirty="0">
                <a:latin typeface="Century Gothic"/>
                <a:ea typeface="Open Sans"/>
                <a:cs typeface="Open Sans"/>
              </a:rPr>
              <a:t>How does this link to Erik's story?</a:t>
            </a:r>
          </a:p>
        </p:txBody>
      </p:sp>
    </p:spTree>
    <p:extLst>
      <p:ext uri="{BB962C8B-B14F-4D97-AF65-F5344CB8AC3E}">
        <p14:creationId xmlns:p14="http://schemas.microsoft.com/office/powerpoint/2010/main" val="102053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9286-2E8D-B941-3EB2-E7EE9506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Century Gothic"/>
                <a:ea typeface="Open Sans"/>
                <a:cs typeface="Open Sans"/>
              </a:rPr>
              <a:t>Who is vulnerable to being exploited by County Lines?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903DE-4F2D-70B1-B721-8B967B066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43198"/>
            <a:ext cx="5047473" cy="5115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latin typeface="Century Gothic"/>
                <a:ea typeface="Open Sans"/>
                <a:cs typeface="Open Sans"/>
              </a:rPr>
              <a:t>According to the charity, St Giles, these are the 5 vulnerabilities that might make someone more vulnerable and suspectable to County Lines Exploitation.</a:t>
            </a:r>
          </a:p>
          <a:p>
            <a:pPr>
              <a:buNone/>
            </a:pPr>
            <a:endParaRPr lang="en-GB" sz="2400">
              <a:solidFill>
                <a:schemeClr val="tx1"/>
              </a:solidFill>
              <a:latin typeface="Century Gothic"/>
              <a:ea typeface="Open Sans"/>
              <a:cs typeface="Open Sans"/>
            </a:endParaRPr>
          </a:p>
          <a:p>
            <a:pPr>
              <a:buNone/>
            </a:pPr>
            <a:endParaRPr lang="en-US" sz="2400" dirty="0">
              <a:solidFill>
                <a:schemeClr val="tx1"/>
              </a:solidFill>
              <a:latin typeface="Century Gothic"/>
              <a:ea typeface="Open Sans"/>
              <a:cs typeface="Open Sans"/>
            </a:endParaRPr>
          </a:p>
          <a:p>
            <a:pPr>
              <a:buNone/>
            </a:pPr>
            <a:br>
              <a:rPr lang="en-US" dirty="0"/>
            </a:br>
            <a:endParaRPr lang="en-US" sz="2400"/>
          </a:p>
          <a:p>
            <a:pPr>
              <a:buNone/>
            </a:pPr>
            <a:br>
              <a:rPr lang="en-US" dirty="0"/>
            </a:br>
            <a:endParaRPr lang="en-US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 descr="St Giles Trust - Wikipedia">
            <a:extLst>
              <a:ext uri="{FF2B5EF4-FFF2-40B4-BE49-F238E27FC236}">
                <a16:creationId xmlns:a16="http://schemas.microsoft.com/office/drawing/2014/main" id="{B508CF22-180C-2C18-B9C3-BE5718045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71" y="2756751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78FE40-CEC5-41DE-8EC4-4708E0D7F6FC}"/>
              </a:ext>
            </a:extLst>
          </p:cNvPr>
          <p:cNvSpPr txBox="1"/>
          <p:nvPr/>
        </p:nvSpPr>
        <p:spPr>
          <a:xfrm>
            <a:off x="2586449" y="5753831"/>
            <a:ext cx="54326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latin typeface="Century Gothic"/>
              </a:rPr>
              <a:t>How many vulnerabilities does Erik have?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F6473-2034-D2A0-80E1-62D988148FDC}"/>
              </a:ext>
            </a:extLst>
          </p:cNvPr>
          <p:cNvSpPr txBox="1"/>
          <p:nvPr/>
        </p:nvSpPr>
        <p:spPr>
          <a:xfrm>
            <a:off x="5805949" y="1049594"/>
            <a:ext cx="6233651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AutoNum type="arabicPeriod"/>
            </a:pPr>
            <a:r>
              <a:rPr lang="en-US" sz="1600" b="1" dirty="0"/>
              <a:t>Trauma</a:t>
            </a:r>
            <a:br>
              <a:rPr lang="en-US" sz="1600" dirty="0"/>
            </a:br>
            <a:r>
              <a:rPr lang="en-US" sz="1600" dirty="0"/>
              <a:t>– Bad experiences in childhood (like losing someone or seeing violence) can make a young person more likely to trust the wrong people.</a:t>
            </a:r>
            <a:endParaRPr lang="en-US" sz="1600" dirty="0">
              <a:ea typeface="Open Sans"/>
              <a:cs typeface="Open Sans"/>
            </a:endParaRPr>
          </a:p>
          <a:p>
            <a:pPr marL="228600" indent="-228600">
              <a:buFont typeface=""/>
              <a:buAutoNum type="arabicPeriod"/>
            </a:pPr>
            <a:r>
              <a:rPr lang="en-US" sz="1600" b="1" dirty="0"/>
              <a:t>Abuse</a:t>
            </a:r>
            <a:br>
              <a:rPr lang="en-US" sz="1600" dirty="0"/>
            </a:br>
            <a:r>
              <a:rPr lang="en-US" sz="1600" dirty="0"/>
              <a:t>– If someone has been hurt or treated badly, they might be more likely to believe people who pretend to care but want to use them.</a:t>
            </a:r>
            <a:endParaRPr lang="en-US" sz="1600" dirty="0">
              <a:ea typeface="Open Sans"/>
              <a:cs typeface="Open Sans"/>
            </a:endParaRPr>
          </a:p>
          <a:p>
            <a:pPr marL="228600" indent="-228600">
              <a:buFont typeface=""/>
              <a:buAutoNum type="arabicPeriod"/>
            </a:pPr>
            <a:r>
              <a:rPr lang="en-US" sz="1600" b="1" dirty="0"/>
              <a:t>Instant Gratification</a:t>
            </a:r>
            <a:br>
              <a:rPr lang="en-US" sz="1600" dirty="0"/>
            </a:br>
            <a:r>
              <a:rPr lang="en-US" sz="1600" dirty="0"/>
              <a:t>– Wanting things quickly (like money, clothes, or respect) can make young people take risks without thinking about the consequences.</a:t>
            </a:r>
            <a:endParaRPr lang="en-US" sz="1600" dirty="0">
              <a:ea typeface="Open Sans"/>
              <a:cs typeface="Open Sans"/>
            </a:endParaRPr>
          </a:p>
          <a:p>
            <a:pPr marL="228600" indent="-228600">
              <a:buFont typeface=""/>
              <a:buAutoNum type="arabicPeriod"/>
            </a:pPr>
            <a:r>
              <a:rPr lang="en-US" sz="1600" b="1" dirty="0" err="1"/>
              <a:t>Glamourisation</a:t>
            </a:r>
            <a:br>
              <a:rPr lang="en-US" sz="1600" dirty="0"/>
            </a:br>
            <a:r>
              <a:rPr lang="en-US" sz="1600" dirty="0"/>
              <a:t>– Criminal life is sometimes made to look exciting, cool, or rich.</a:t>
            </a:r>
            <a:endParaRPr lang="en-US" sz="1600" dirty="0">
              <a:ea typeface="Open Sans"/>
              <a:cs typeface="Open Sans"/>
            </a:endParaRPr>
          </a:p>
          <a:p>
            <a:pPr marL="228600" indent="-228600">
              <a:buFont typeface=""/>
              <a:buAutoNum type="arabicPeriod"/>
            </a:pPr>
            <a:r>
              <a:rPr lang="en-US" sz="1600" b="1" dirty="0"/>
              <a:t>Misinformation</a:t>
            </a:r>
            <a:br>
              <a:rPr lang="en-US" sz="1600" dirty="0"/>
            </a:br>
            <a:r>
              <a:rPr lang="en-US" sz="1600" dirty="0"/>
              <a:t>– If someone doesn’t know the truth about what County Lines</a:t>
            </a:r>
            <a:r>
              <a:rPr lang="en-US" dirty="0"/>
              <a:t> </a:t>
            </a:r>
            <a:r>
              <a:rPr lang="en-US" sz="1600" dirty="0"/>
              <a:t>really is, they can be tricked into getting involved.</a:t>
            </a:r>
          </a:p>
        </p:txBody>
      </p:sp>
    </p:spTree>
    <p:extLst>
      <p:ext uri="{BB962C8B-B14F-4D97-AF65-F5344CB8AC3E}">
        <p14:creationId xmlns:p14="http://schemas.microsoft.com/office/powerpoint/2010/main" val="300861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75172-BBA0-A4DF-3659-A243FE9FE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>
                <a:latin typeface="Open Sans"/>
                <a:ea typeface="Open Sans"/>
                <a:cs typeface="Open Sans"/>
              </a:rPr>
              <a:t>Independent Practice</a:t>
            </a:r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6E0C3F-4223-6058-ED83-0E70AAAB7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186" y="861784"/>
            <a:ext cx="9593329" cy="5920016"/>
          </a:xfrm>
        </p:spPr>
      </p:pic>
    </p:spTree>
    <p:extLst>
      <p:ext uri="{BB962C8B-B14F-4D97-AF65-F5344CB8AC3E}">
        <p14:creationId xmlns:p14="http://schemas.microsoft.com/office/powerpoint/2010/main" val="393741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per with writing on it&#10;&#10;AI-generated content may be incorrect.">
            <a:extLst>
              <a:ext uri="{FF2B5EF4-FFF2-40B4-BE49-F238E27FC236}">
                <a16:creationId xmlns:a16="http://schemas.microsoft.com/office/drawing/2014/main" id="{B22E1298-3550-3594-C635-39C769CA2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6508" y="-5479"/>
            <a:ext cx="8437371" cy="609600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5DB5C9-E02F-23CE-0F13-1EDD30DBA8C5}"/>
              </a:ext>
            </a:extLst>
          </p:cNvPr>
          <p:cNvSpPr txBox="1"/>
          <p:nvPr/>
        </p:nvSpPr>
        <p:spPr>
          <a:xfrm>
            <a:off x="251561" y="1004595"/>
            <a:ext cx="269022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ea typeface="Open Sans"/>
                <a:cs typeface="Open Sans"/>
              </a:rPr>
              <a:t>Model response</a:t>
            </a:r>
            <a:endParaRPr lang="en-GB" sz="2800" dirty="0">
              <a:ea typeface="Open Sans"/>
              <a:cs typeface="Open Sans"/>
            </a:endParaRPr>
          </a:p>
        </p:txBody>
      </p:sp>
      <p:pic>
        <p:nvPicPr>
          <p:cNvPr id="2" name="Picture 1" descr="A yellow star on a black background&#10;&#10;AI-generated content may be incorrect.">
            <a:extLst>
              <a:ext uri="{FF2B5EF4-FFF2-40B4-BE49-F238E27FC236}">
                <a16:creationId xmlns:a16="http://schemas.microsoft.com/office/drawing/2014/main" id="{B296C98A-F8A9-282E-4834-C930A8548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58" y="3061108"/>
            <a:ext cx="3263289" cy="3243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B8155A-614E-7320-0B5C-60413A953EAB}"/>
              </a:ext>
            </a:extLst>
          </p:cNvPr>
          <p:cNvSpPr txBox="1"/>
          <p:nvPr/>
        </p:nvSpPr>
        <p:spPr>
          <a:xfrm>
            <a:off x="2347061" y="4446477"/>
            <a:ext cx="14054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>
                <a:ea typeface="Open Sans"/>
                <a:cs typeface="Open Sans"/>
              </a:rPr>
              <a:t>Excellent understanding of extended metaphor!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472D32-BCB1-4B35-BAD7-6E58F11BFDA2}"/>
              </a:ext>
            </a:extLst>
          </p:cNvPr>
          <p:cNvCxnSpPr/>
          <p:nvPr/>
        </p:nvCxnSpPr>
        <p:spPr>
          <a:xfrm>
            <a:off x="3482549" y="5288316"/>
            <a:ext cx="737047" cy="14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2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D5B8EC9-F8B4-D32C-87ED-85B496329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DBB0-76B5-44E3-669F-82EA0435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36360"/>
            <a:ext cx="5706951" cy="5122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entury Gothic"/>
                <a:ea typeface="Open Sans"/>
                <a:cs typeface="Open Sans"/>
              </a:rPr>
              <a:t>What other direction could Erik's have life taken? </a:t>
            </a:r>
            <a:endParaRPr lang="en-US" dirty="0">
              <a:latin typeface="Century Gothic"/>
              <a:ea typeface="Open Sans"/>
              <a:cs typeface="Open Sans"/>
            </a:endParaRPr>
          </a:p>
          <a:p>
            <a:r>
              <a:rPr lang="en-GB" dirty="0">
                <a:latin typeface="Century Gothic"/>
                <a:ea typeface="Open Sans"/>
                <a:cs typeface="Open Sans"/>
              </a:rPr>
              <a:t>What circumstances would have needed to be different? </a:t>
            </a:r>
            <a:r>
              <a:rPr lang="en-GB">
                <a:latin typeface="Century Gothic"/>
                <a:ea typeface="Open Sans"/>
                <a:cs typeface="Open Sans"/>
              </a:rPr>
              <a:t>(Think </a:t>
            </a:r>
            <a:r>
              <a:rPr lang="en-GB" dirty="0">
                <a:latin typeface="Century Gothic"/>
                <a:ea typeface="Open Sans"/>
                <a:cs typeface="Open Sans"/>
              </a:rPr>
              <a:t>about what subject he was excelling in at </a:t>
            </a:r>
            <a:r>
              <a:rPr lang="en-GB">
                <a:latin typeface="Century Gothic"/>
                <a:ea typeface="Open Sans"/>
                <a:cs typeface="Open Sans"/>
              </a:rPr>
              <a:t>school.)</a:t>
            </a:r>
            <a:endParaRPr lang="en-GB" dirty="0">
              <a:latin typeface="Century Gothic"/>
              <a:ea typeface="Open Sans"/>
              <a:cs typeface="Open Sans"/>
            </a:endParaRPr>
          </a:p>
          <a:p>
            <a:endParaRPr lang="en-GB" dirty="0"/>
          </a:p>
        </p:txBody>
      </p:sp>
      <p:pic>
        <p:nvPicPr>
          <p:cNvPr id="2" name="Picture 1" descr="The Crossroad… The Choice! | THE EXECUTIVE WRITER">
            <a:extLst>
              <a:ext uri="{FF2B5EF4-FFF2-40B4-BE49-F238E27FC236}">
                <a16:creationId xmlns:a16="http://schemas.microsoft.com/office/drawing/2014/main" id="{42BBC912-A901-40F7-5FC0-86447BC2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155" y="1566862"/>
            <a:ext cx="54197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2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7D54-1782-2777-ED3C-B147CFE0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Do Now</a:t>
            </a:r>
            <a:endParaRPr lang="en-GB"/>
          </a:p>
        </p:txBody>
      </p:sp>
      <p:pic>
        <p:nvPicPr>
          <p:cNvPr id="7" name="Content Placeholder 6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0A5A60B4-6972-E227-6829-D14C26B86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2942" y="1026286"/>
            <a:ext cx="3312763" cy="514882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738B8-0105-5CBD-BEED-633BD39F0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00E332E3-18E9-3620-3200-541F7B2C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654" r="-3390" b="44543"/>
          <a:stretch>
            <a:fillRect/>
          </a:stretch>
        </p:blipFill>
        <p:spPr>
          <a:xfrm>
            <a:off x="4693653" y="288279"/>
            <a:ext cx="3724775" cy="2483148"/>
          </a:xfrm>
          <a:prstGeom prst="rect">
            <a:avLst/>
          </a:prstGeom>
        </p:spPr>
      </p:pic>
      <p:pic>
        <p:nvPicPr>
          <p:cNvPr id="11" name="Picture 10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5697F215-7B81-1E5F-64B8-E1146DA8B2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1" t="7495" r="-498" b="43416"/>
          <a:stretch>
            <a:fillRect/>
          </a:stretch>
        </p:blipFill>
        <p:spPr>
          <a:xfrm>
            <a:off x="4611348" y="3195875"/>
            <a:ext cx="3905589" cy="29792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44743B-2476-A764-6FF3-A6BCD1DAB8A0}"/>
              </a:ext>
            </a:extLst>
          </p:cNvPr>
          <p:cNvSpPr txBox="1"/>
          <p:nvPr/>
        </p:nvSpPr>
        <p:spPr>
          <a:xfrm>
            <a:off x="425978" y="1303290"/>
            <a:ext cx="374203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entury Gothic"/>
                <a:ea typeface="Open Sans"/>
                <a:cs typeface="Open Sans"/>
              </a:rPr>
              <a:t>Look at these images from the new ‘Crossing the Line’ play.</a:t>
            </a:r>
          </a:p>
          <a:p>
            <a:endParaRPr lang="en-GB" sz="2400" dirty="0">
              <a:latin typeface="Century Gothic"/>
              <a:ea typeface="Open Sans"/>
              <a:cs typeface="Open Sans"/>
            </a:endParaRPr>
          </a:p>
          <a:p>
            <a:r>
              <a:rPr lang="en-GB" sz="2400" b="1" dirty="0">
                <a:latin typeface="Century Gothic"/>
                <a:ea typeface="Open Sans"/>
                <a:cs typeface="Open Sans"/>
              </a:rPr>
              <a:t>Task</a:t>
            </a:r>
            <a:r>
              <a:rPr lang="en-GB" sz="2400" dirty="0">
                <a:latin typeface="Century Gothic"/>
                <a:ea typeface="Open Sans"/>
                <a:cs typeface="Open Sans"/>
              </a:rPr>
              <a:t>: Write a paragraph advertising the play to go on a poster with these photos.</a:t>
            </a:r>
          </a:p>
          <a:p>
            <a:r>
              <a:rPr lang="en-GB" sz="2400" dirty="0">
                <a:latin typeface="Century Gothic"/>
                <a:ea typeface="Open Sans"/>
                <a:cs typeface="Open Sans"/>
              </a:rPr>
              <a:t>Use rhetorical devices.</a:t>
            </a:r>
          </a:p>
          <a:p>
            <a:endParaRPr lang="en-GB" sz="2400" dirty="0">
              <a:latin typeface="Century Gothic"/>
              <a:ea typeface="Open Sans"/>
              <a:cs typeface="Open Sans"/>
            </a:endParaRPr>
          </a:p>
          <a:p>
            <a:r>
              <a:rPr lang="en-GB" sz="2400" b="1" dirty="0">
                <a:latin typeface="Century Gothic"/>
                <a:ea typeface="Open Sans"/>
                <a:cs typeface="Open Sans"/>
              </a:rPr>
              <a:t>Sentence Starter:</a:t>
            </a:r>
            <a:r>
              <a:rPr lang="en-GB" sz="2400" dirty="0">
                <a:latin typeface="Century Gothic"/>
                <a:ea typeface="Open Sans"/>
                <a:cs typeface="Open Sans"/>
              </a:rPr>
              <a:t> Erik no longer feels safe...</a:t>
            </a:r>
          </a:p>
        </p:txBody>
      </p:sp>
    </p:spTree>
    <p:extLst>
      <p:ext uri="{BB962C8B-B14F-4D97-AF65-F5344CB8AC3E}">
        <p14:creationId xmlns:p14="http://schemas.microsoft.com/office/powerpoint/2010/main" val="160067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A543-8D0B-A6A6-E028-BE141DD4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people on a stage&#10;&#10;AI-generated content may be incorrect.">
            <a:extLst>
              <a:ext uri="{FF2B5EF4-FFF2-40B4-BE49-F238E27FC236}">
                <a16:creationId xmlns:a16="http://schemas.microsoft.com/office/drawing/2014/main" id="{4C23E81C-575B-B2F3-716E-A6F6CC519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78" y="288282"/>
            <a:ext cx="2628900" cy="22002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18BF0-63E6-8A47-FB22-109EDA1472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B62A505C-3DCC-400C-FD4D-82166C4DE9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21" r="-566" b="45702"/>
          <a:stretch>
            <a:fillRect/>
          </a:stretch>
        </p:blipFill>
        <p:spPr>
          <a:xfrm>
            <a:off x="3582018" y="833921"/>
            <a:ext cx="2637369" cy="2229070"/>
          </a:xfrm>
          <a:prstGeom prst="rect">
            <a:avLst/>
          </a:prstGeom>
        </p:spPr>
      </p:pic>
      <p:pic>
        <p:nvPicPr>
          <p:cNvPr id="7" name="Picture 6" descr="A group of men on a stage&#10;&#10;AI-generated content may be incorrect.">
            <a:extLst>
              <a:ext uri="{FF2B5EF4-FFF2-40B4-BE49-F238E27FC236}">
                <a16:creationId xmlns:a16="http://schemas.microsoft.com/office/drawing/2014/main" id="{F0757550-3CA1-6DD0-8595-A3CCB8D3A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668" y="1241398"/>
            <a:ext cx="2609850" cy="1895475"/>
          </a:xfrm>
          <a:prstGeom prst="rect">
            <a:avLst/>
          </a:prstGeom>
        </p:spPr>
      </p:pic>
      <p:pic>
        <p:nvPicPr>
          <p:cNvPr id="8" name="Picture 7" descr="A person in a robe&#10;&#10;AI-generated content may be incorrect.">
            <a:extLst>
              <a:ext uri="{FF2B5EF4-FFF2-40B4-BE49-F238E27FC236}">
                <a16:creationId xmlns:a16="http://schemas.microsoft.com/office/drawing/2014/main" id="{15ADAAAF-7CEC-4920-DA95-ACF769A72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" y="2748412"/>
            <a:ext cx="2628900" cy="1943100"/>
          </a:xfrm>
          <a:prstGeom prst="rect">
            <a:avLst/>
          </a:prstGeom>
        </p:spPr>
      </p:pic>
      <p:pic>
        <p:nvPicPr>
          <p:cNvPr id="9" name="Picture 8" descr="A person sitting on a stage&#10;&#10;AI-generated content may be incorrect.">
            <a:extLst>
              <a:ext uri="{FF2B5EF4-FFF2-40B4-BE49-F238E27FC236}">
                <a16:creationId xmlns:a16="http://schemas.microsoft.com/office/drawing/2014/main" id="{BB7F484D-A49F-BAC3-6B9A-EDEE0A7B2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769" y="1673010"/>
            <a:ext cx="2619375" cy="1962150"/>
          </a:xfrm>
          <a:prstGeom prst="rect">
            <a:avLst/>
          </a:prstGeom>
        </p:spPr>
      </p:pic>
      <p:pic>
        <p:nvPicPr>
          <p:cNvPr id="10" name="Picture 9" descr="A group of people standing in a dark room&#10;&#10;AI-generated content may be incorrect.">
            <a:extLst>
              <a:ext uri="{FF2B5EF4-FFF2-40B4-BE49-F238E27FC236}">
                <a16:creationId xmlns:a16="http://schemas.microsoft.com/office/drawing/2014/main" id="{F4F74155-9555-A723-3E1B-7EA9EE0C25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381" y="3625312"/>
            <a:ext cx="2695575" cy="1828800"/>
          </a:xfrm>
          <a:prstGeom prst="rect">
            <a:avLst/>
          </a:prstGeom>
        </p:spPr>
      </p:pic>
      <p:pic>
        <p:nvPicPr>
          <p:cNvPr id="11" name="Picture 10" descr="A person sitting on a chair&#10;&#10;AI-generated content may be incorrect.">
            <a:extLst>
              <a:ext uri="{FF2B5EF4-FFF2-40B4-BE49-F238E27FC236}">
                <a16:creationId xmlns:a16="http://schemas.microsoft.com/office/drawing/2014/main" id="{3DF982C2-FE54-7904-9F49-62B788C52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687" y="3950856"/>
            <a:ext cx="2657475" cy="1952625"/>
          </a:xfrm>
          <a:prstGeom prst="rect">
            <a:avLst/>
          </a:prstGeom>
        </p:spPr>
      </p:pic>
      <p:pic>
        <p:nvPicPr>
          <p:cNvPr id="12" name="Picture 11" descr="A group of men holding a metal bar&#10;&#10;AI-generated content may be incorrect.">
            <a:extLst>
              <a:ext uri="{FF2B5EF4-FFF2-40B4-BE49-F238E27FC236}">
                <a16:creationId xmlns:a16="http://schemas.microsoft.com/office/drawing/2014/main" id="{798E13C3-64AF-6989-CA3E-59FCCF079D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855" y="4082108"/>
            <a:ext cx="26384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3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ABE6-9636-0A26-A3FB-C0188387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Model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67894-2942-F080-6314-FD64C081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Open Sans"/>
                <a:ea typeface="Open Sans"/>
                <a:cs typeface="Open Sans"/>
              </a:rPr>
              <a:t>Erik doesn’t feel safe anymore. A few bad decisions changed everything.</a:t>
            </a:r>
            <a:endParaRPr lang="en-GB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GB" i="1" dirty="0">
                <a:latin typeface="Open Sans"/>
                <a:ea typeface="Open Sans"/>
                <a:cs typeface="Open Sans"/>
              </a:rPr>
              <a:t>Coming soon to a theatre near you,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b="1" dirty="0">
                <a:latin typeface="Open Sans"/>
                <a:ea typeface="Open Sans"/>
                <a:cs typeface="Open Sans"/>
              </a:rPr>
              <a:t>Crossing the Line</a:t>
            </a:r>
            <a:r>
              <a:rPr lang="en-GB" dirty="0">
                <a:latin typeface="Open Sans"/>
                <a:ea typeface="Open Sans"/>
                <a:cs typeface="Open Sans"/>
              </a:rPr>
              <a:t> is a powerful and urgent play that shines a light on the impact and dangers of County Lines exploitation.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Open Sans"/>
                <a:ea typeface="Open Sans"/>
                <a:cs typeface="Open Sans"/>
              </a:rPr>
              <a:t>Essential viewing for every teenager, it shows how quickly our lives—like dominos—can fall over when we don’t have the knowledge to make the right choices.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latin typeface="Open Sans"/>
                <a:ea typeface="Open Sans"/>
                <a:cs typeface="Open Sans"/>
              </a:rPr>
              <a:t>Don’t miss your chance to see it. It could change everything.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33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2640;p55"/>
          <p:cNvGrpSpPr/>
          <p:nvPr/>
        </p:nvGrpSpPr>
        <p:grpSpPr>
          <a:xfrm>
            <a:off x="2186847" y="3790615"/>
            <a:ext cx="823367" cy="1290091"/>
            <a:chOff x="3466556" y="3406011"/>
            <a:chExt cx="617525" cy="967568"/>
          </a:xfrm>
        </p:grpSpPr>
        <p:sp>
          <p:nvSpPr>
            <p:cNvPr id="188" name="Google Shape;2641;p55"/>
            <p:cNvSpPr/>
            <p:nvPr/>
          </p:nvSpPr>
          <p:spPr>
            <a:xfrm>
              <a:off x="3630189" y="4035419"/>
              <a:ext cx="314271" cy="221686"/>
            </a:xfrm>
            <a:custGeom>
              <a:avLst/>
              <a:gdLst/>
              <a:ahLst/>
              <a:cxnLst/>
              <a:rect l="l" t="t" r="r" b="b"/>
              <a:pathLst>
                <a:path w="2539" h="1791" extrusionOk="0">
                  <a:moveTo>
                    <a:pt x="956" y="0"/>
                  </a:moveTo>
                  <a:lnTo>
                    <a:pt x="0" y="1497"/>
                  </a:lnTo>
                  <a:lnTo>
                    <a:pt x="1170" y="1791"/>
                  </a:lnTo>
                  <a:cubicBezTo>
                    <a:pt x="1170" y="1791"/>
                    <a:pt x="2539" y="540"/>
                    <a:pt x="2485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42;p55"/>
            <p:cNvSpPr/>
            <p:nvPr/>
          </p:nvSpPr>
          <p:spPr>
            <a:xfrm>
              <a:off x="3615583" y="3961400"/>
              <a:ext cx="447332" cy="412179"/>
            </a:xfrm>
            <a:custGeom>
              <a:avLst/>
              <a:gdLst/>
              <a:ahLst/>
              <a:cxnLst/>
              <a:rect l="l" t="t" r="r" b="b"/>
              <a:pathLst>
                <a:path w="3614" h="3330" extrusionOk="0">
                  <a:moveTo>
                    <a:pt x="1149" y="0"/>
                  </a:moveTo>
                  <a:lnTo>
                    <a:pt x="118" y="802"/>
                  </a:lnTo>
                  <a:cubicBezTo>
                    <a:pt x="0" y="1491"/>
                    <a:pt x="524" y="2875"/>
                    <a:pt x="524" y="2875"/>
                  </a:cubicBezTo>
                  <a:cubicBezTo>
                    <a:pt x="524" y="2875"/>
                    <a:pt x="2319" y="3329"/>
                    <a:pt x="2438" y="3329"/>
                  </a:cubicBezTo>
                  <a:cubicBezTo>
                    <a:pt x="2440" y="3329"/>
                    <a:pt x="2441" y="3329"/>
                    <a:pt x="2443" y="3329"/>
                  </a:cubicBezTo>
                  <a:cubicBezTo>
                    <a:pt x="2502" y="3308"/>
                    <a:pt x="3614" y="2389"/>
                    <a:pt x="3614" y="2389"/>
                  </a:cubicBezTo>
                  <a:lnTo>
                    <a:pt x="1149" y="0"/>
                  </a:ln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43;p55"/>
            <p:cNvSpPr/>
            <p:nvPr/>
          </p:nvSpPr>
          <p:spPr>
            <a:xfrm>
              <a:off x="3721413" y="3536968"/>
              <a:ext cx="362668" cy="396088"/>
            </a:xfrm>
            <a:custGeom>
              <a:avLst/>
              <a:gdLst/>
              <a:ahLst/>
              <a:cxnLst/>
              <a:rect l="l" t="t" r="r" b="b"/>
              <a:pathLst>
                <a:path w="2930" h="3200" extrusionOk="0">
                  <a:moveTo>
                    <a:pt x="1103" y="1"/>
                  </a:moveTo>
                  <a:cubicBezTo>
                    <a:pt x="724" y="1"/>
                    <a:pt x="326" y="108"/>
                    <a:pt x="1" y="388"/>
                  </a:cubicBezTo>
                  <a:lnTo>
                    <a:pt x="1128" y="2418"/>
                  </a:lnTo>
                  <a:cubicBezTo>
                    <a:pt x="1128" y="2418"/>
                    <a:pt x="1208" y="2499"/>
                    <a:pt x="1326" y="2611"/>
                  </a:cubicBezTo>
                  <a:cubicBezTo>
                    <a:pt x="1574" y="2844"/>
                    <a:pt x="1991" y="3200"/>
                    <a:pt x="2235" y="3200"/>
                  </a:cubicBezTo>
                  <a:cubicBezTo>
                    <a:pt x="2244" y="3200"/>
                    <a:pt x="2253" y="3199"/>
                    <a:pt x="2261" y="3198"/>
                  </a:cubicBezTo>
                  <a:cubicBezTo>
                    <a:pt x="2614" y="3161"/>
                    <a:pt x="2715" y="2820"/>
                    <a:pt x="2865" y="2152"/>
                  </a:cubicBezTo>
                  <a:cubicBezTo>
                    <a:pt x="2929" y="1873"/>
                    <a:pt x="2902" y="1585"/>
                    <a:pt x="2828" y="1323"/>
                  </a:cubicBezTo>
                  <a:cubicBezTo>
                    <a:pt x="2715" y="943"/>
                    <a:pt x="2496" y="601"/>
                    <a:pt x="2261" y="383"/>
                  </a:cubicBezTo>
                  <a:cubicBezTo>
                    <a:pt x="2033" y="173"/>
                    <a:pt x="1584" y="1"/>
                    <a:pt x="1103" y="1"/>
                  </a:cubicBezTo>
                  <a:close/>
                </a:path>
              </a:pathLst>
            </a:custGeom>
            <a:solidFill>
              <a:srgbClr val="FBC10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44;p55"/>
            <p:cNvSpPr/>
            <p:nvPr/>
          </p:nvSpPr>
          <p:spPr>
            <a:xfrm>
              <a:off x="3512353" y="3596628"/>
              <a:ext cx="457853" cy="479143"/>
            </a:xfrm>
            <a:custGeom>
              <a:avLst/>
              <a:gdLst/>
              <a:ahLst/>
              <a:cxnLst/>
              <a:rect l="l" t="t" r="r" b="b"/>
              <a:pathLst>
                <a:path w="3699" h="3871" extrusionOk="0">
                  <a:moveTo>
                    <a:pt x="1740" y="0"/>
                  </a:moveTo>
                  <a:cubicBezTo>
                    <a:pt x="1417" y="0"/>
                    <a:pt x="483" y="383"/>
                    <a:pt x="395" y="407"/>
                  </a:cubicBezTo>
                  <a:cubicBezTo>
                    <a:pt x="299" y="439"/>
                    <a:pt x="0" y="483"/>
                    <a:pt x="0" y="643"/>
                  </a:cubicBezTo>
                  <a:cubicBezTo>
                    <a:pt x="0" y="804"/>
                    <a:pt x="428" y="1835"/>
                    <a:pt x="428" y="1835"/>
                  </a:cubicBezTo>
                  <a:cubicBezTo>
                    <a:pt x="610" y="2444"/>
                    <a:pt x="765" y="2775"/>
                    <a:pt x="824" y="3011"/>
                  </a:cubicBezTo>
                  <a:cubicBezTo>
                    <a:pt x="839" y="3069"/>
                    <a:pt x="844" y="3118"/>
                    <a:pt x="844" y="3172"/>
                  </a:cubicBezTo>
                  <a:cubicBezTo>
                    <a:pt x="856" y="3422"/>
                    <a:pt x="620" y="3481"/>
                    <a:pt x="728" y="3658"/>
                  </a:cubicBezTo>
                  <a:cubicBezTo>
                    <a:pt x="829" y="3834"/>
                    <a:pt x="866" y="3871"/>
                    <a:pt x="968" y="3871"/>
                  </a:cubicBezTo>
                  <a:cubicBezTo>
                    <a:pt x="1069" y="3871"/>
                    <a:pt x="2956" y="3823"/>
                    <a:pt x="3303" y="3636"/>
                  </a:cubicBezTo>
                  <a:cubicBezTo>
                    <a:pt x="3646" y="3444"/>
                    <a:pt x="3699" y="3155"/>
                    <a:pt x="3683" y="3118"/>
                  </a:cubicBezTo>
                  <a:cubicBezTo>
                    <a:pt x="3672" y="3081"/>
                    <a:pt x="3180" y="2262"/>
                    <a:pt x="3133" y="2134"/>
                  </a:cubicBezTo>
                  <a:cubicBezTo>
                    <a:pt x="3126" y="2124"/>
                    <a:pt x="3111" y="2092"/>
                    <a:pt x="3089" y="2049"/>
                  </a:cubicBezTo>
                  <a:cubicBezTo>
                    <a:pt x="2887" y="1638"/>
                    <a:pt x="2026" y="29"/>
                    <a:pt x="1774" y="2"/>
                  </a:cubicBezTo>
                  <a:cubicBezTo>
                    <a:pt x="1764" y="1"/>
                    <a:pt x="1752" y="0"/>
                    <a:pt x="174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45;p55"/>
            <p:cNvSpPr/>
            <p:nvPr/>
          </p:nvSpPr>
          <p:spPr>
            <a:xfrm>
              <a:off x="3815236" y="3947413"/>
              <a:ext cx="122540" cy="226884"/>
            </a:xfrm>
            <a:custGeom>
              <a:avLst/>
              <a:gdLst/>
              <a:ahLst/>
              <a:cxnLst/>
              <a:rect l="l" t="t" r="r" b="b"/>
              <a:pathLst>
                <a:path w="990" h="1833" extrusionOk="0">
                  <a:moveTo>
                    <a:pt x="519" y="0"/>
                  </a:moveTo>
                  <a:cubicBezTo>
                    <a:pt x="519" y="0"/>
                    <a:pt x="413" y="856"/>
                    <a:pt x="333" y="1086"/>
                  </a:cubicBezTo>
                  <a:cubicBezTo>
                    <a:pt x="247" y="1320"/>
                    <a:pt x="82" y="1347"/>
                    <a:pt x="82" y="1347"/>
                  </a:cubicBezTo>
                  <a:cubicBezTo>
                    <a:pt x="82" y="1347"/>
                    <a:pt x="1" y="1594"/>
                    <a:pt x="82" y="1678"/>
                  </a:cubicBezTo>
                  <a:cubicBezTo>
                    <a:pt x="103" y="1699"/>
                    <a:pt x="123" y="1705"/>
                    <a:pt x="140" y="1705"/>
                  </a:cubicBezTo>
                  <a:cubicBezTo>
                    <a:pt x="167" y="1705"/>
                    <a:pt x="189" y="1690"/>
                    <a:pt x="202" y="1690"/>
                  </a:cubicBezTo>
                  <a:cubicBezTo>
                    <a:pt x="214" y="1690"/>
                    <a:pt x="220" y="1701"/>
                    <a:pt x="220" y="1742"/>
                  </a:cubicBezTo>
                  <a:cubicBezTo>
                    <a:pt x="217" y="1813"/>
                    <a:pt x="285" y="1832"/>
                    <a:pt x="362" y="1832"/>
                  </a:cubicBezTo>
                  <a:cubicBezTo>
                    <a:pt x="424" y="1832"/>
                    <a:pt x="493" y="1820"/>
                    <a:pt x="536" y="1813"/>
                  </a:cubicBezTo>
                  <a:cubicBezTo>
                    <a:pt x="632" y="1801"/>
                    <a:pt x="904" y="1690"/>
                    <a:pt x="894" y="1567"/>
                  </a:cubicBezTo>
                  <a:cubicBezTo>
                    <a:pt x="883" y="1443"/>
                    <a:pt x="867" y="1268"/>
                    <a:pt x="814" y="1128"/>
                  </a:cubicBezTo>
                  <a:cubicBezTo>
                    <a:pt x="760" y="1000"/>
                    <a:pt x="968" y="535"/>
                    <a:pt x="985" y="166"/>
                  </a:cubicBezTo>
                  <a:cubicBezTo>
                    <a:pt x="990" y="150"/>
                    <a:pt x="990" y="129"/>
                    <a:pt x="990" y="107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46;p55"/>
            <p:cNvSpPr/>
            <p:nvPr/>
          </p:nvSpPr>
          <p:spPr>
            <a:xfrm>
              <a:off x="3703465" y="3584127"/>
              <a:ext cx="280108" cy="377521"/>
            </a:xfrm>
            <a:custGeom>
              <a:avLst/>
              <a:gdLst/>
              <a:ahLst/>
              <a:cxnLst/>
              <a:rect l="l" t="t" r="r" b="b"/>
              <a:pathLst>
                <a:path w="2263" h="3050" extrusionOk="0">
                  <a:moveTo>
                    <a:pt x="280" y="0"/>
                  </a:moveTo>
                  <a:cubicBezTo>
                    <a:pt x="197" y="0"/>
                    <a:pt x="104" y="6"/>
                    <a:pt x="1" y="17"/>
                  </a:cubicBezTo>
                  <a:cubicBezTo>
                    <a:pt x="1" y="17"/>
                    <a:pt x="685" y="1497"/>
                    <a:pt x="824" y="1674"/>
                  </a:cubicBezTo>
                  <a:cubicBezTo>
                    <a:pt x="958" y="1855"/>
                    <a:pt x="1192" y="2252"/>
                    <a:pt x="1289" y="2427"/>
                  </a:cubicBezTo>
                  <a:cubicBezTo>
                    <a:pt x="1385" y="2610"/>
                    <a:pt x="1332" y="3048"/>
                    <a:pt x="1332" y="3048"/>
                  </a:cubicBezTo>
                  <a:cubicBezTo>
                    <a:pt x="1332" y="3048"/>
                    <a:pt x="1508" y="3041"/>
                    <a:pt x="1695" y="3041"/>
                  </a:cubicBezTo>
                  <a:cubicBezTo>
                    <a:pt x="1788" y="3041"/>
                    <a:pt x="1884" y="3043"/>
                    <a:pt x="1962" y="3048"/>
                  </a:cubicBezTo>
                  <a:cubicBezTo>
                    <a:pt x="1971" y="3049"/>
                    <a:pt x="1980" y="3049"/>
                    <a:pt x="1989" y="3049"/>
                  </a:cubicBezTo>
                  <a:cubicBezTo>
                    <a:pt x="2193" y="3049"/>
                    <a:pt x="2210" y="2879"/>
                    <a:pt x="2235" y="2812"/>
                  </a:cubicBezTo>
                  <a:cubicBezTo>
                    <a:pt x="2262" y="2743"/>
                    <a:pt x="2155" y="2679"/>
                    <a:pt x="2155" y="2556"/>
                  </a:cubicBezTo>
                  <a:cubicBezTo>
                    <a:pt x="2155" y="2427"/>
                    <a:pt x="2139" y="2198"/>
                    <a:pt x="1999" y="1909"/>
                  </a:cubicBezTo>
                  <a:cubicBezTo>
                    <a:pt x="1866" y="1621"/>
                    <a:pt x="1385" y="728"/>
                    <a:pt x="1123" y="412"/>
                  </a:cubicBezTo>
                  <a:cubicBezTo>
                    <a:pt x="904" y="149"/>
                    <a:pt x="714" y="0"/>
                    <a:pt x="28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47;p55"/>
            <p:cNvSpPr/>
            <p:nvPr/>
          </p:nvSpPr>
          <p:spPr>
            <a:xfrm>
              <a:off x="3608899" y="3582765"/>
              <a:ext cx="111028" cy="110162"/>
            </a:xfrm>
            <a:custGeom>
              <a:avLst/>
              <a:gdLst/>
              <a:ahLst/>
              <a:cxnLst/>
              <a:rect l="l" t="t" r="r" b="b"/>
              <a:pathLst>
                <a:path w="897" h="890" extrusionOk="0">
                  <a:moveTo>
                    <a:pt x="592" y="0"/>
                  </a:moveTo>
                  <a:cubicBezTo>
                    <a:pt x="344" y="0"/>
                    <a:pt x="0" y="546"/>
                    <a:pt x="0" y="546"/>
                  </a:cubicBezTo>
                  <a:cubicBezTo>
                    <a:pt x="160" y="775"/>
                    <a:pt x="360" y="890"/>
                    <a:pt x="523" y="890"/>
                  </a:cubicBezTo>
                  <a:cubicBezTo>
                    <a:pt x="743" y="890"/>
                    <a:pt x="897" y="683"/>
                    <a:pt x="802" y="263"/>
                  </a:cubicBezTo>
                  <a:cubicBezTo>
                    <a:pt x="758" y="71"/>
                    <a:pt x="682" y="0"/>
                    <a:pt x="592" y="0"/>
                  </a:cubicBezTo>
                  <a:close/>
                </a:path>
              </a:pathLst>
            </a:custGeom>
            <a:solidFill>
              <a:srgbClr val="F7BFC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48;p55"/>
            <p:cNvSpPr/>
            <p:nvPr/>
          </p:nvSpPr>
          <p:spPr>
            <a:xfrm>
              <a:off x="3608899" y="3582889"/>
              <a:ext cx="102612" cy="109914"/>
            </a:xfrm>
            <a:custGeom>
              <a:avLst/>
              <a:gdLst/>
              <a:ahLst/>
              <a:cxnLst/>
              <a:rect l="l" t="t" r="r" b="b"/>
              <a:pathLst>
                <a:path w="829" h="888" extrusionOk="0">
                  <a:moveTo>
                    <a:pt x="594" y="0"/>
                  </a:moveTo>
                  <a:cubicBezTo>
                    <a:pt x="343" y="0"/>
                    <a:pt x="0" y="545"/>
                    <a:pt x="0" y="545"/>
                  </a:cubicBezTo>
                  <a:cubicBezTo>
                    <a:pt x="161" y="775"/>
                    <a:pt x="358" y="888"/>
                    <a:pt x="525" y="888"/>
                  </a:cubicBezTo>
                  <a:cubicBezTo>
                    <a:pt x="696" y="888"/>
                    <a:pt x="829" y="760"/>
                    <a:pt x="829" y="498"/>
                  </a:cubicBezTo>
                  <a:cubicBezTo>
                    <a:pt x="829" y="429"/>
                    <a:pt x="824" y="353"/>
                    <a:pt x="802" y="262"/>
                  </a:cubicBezTo>
                  <a:cubicBezTo>
                    <a:pt x="792" y="214"/>
                    <a:pt x="775" y="172"/>
                    <a:pt x="760" y="134"/>
                  </a:cubicBezTo>
                  <a:cubicBezTo>
                    <a:pt x="717" y="37"/>
                    <a:pt x="658" y="0"/>
                    <a:pt x="594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49;p55"/>
            <p:cNvSpPr/>
            <p:nvPr/>
          </p:nvSpPr>
          <p:spPr>
            <a:xfrm>
              <a:off x="3478562" y="3406011"/>
              <a:ext cx="277262" cy="221314"/>
            </a:xfrm>
            <a:custGeom>
              <a:avLst/>
              <a:gdLst/>
              <a:ahLst/>
              <a:cxnLst/>
              <a:rect l="l" t="t" r="r" b="b"/>
              <a:pathLst>
                <a:path w="2240" h="1788" extrusionOk="0">
                  <a:moveTo>
                    <a:pt x="1512" y="1"/>
                  </a:moveTo>
                  <a:cubicBezTo>
                    <a:pt x="1365" y="1"/>
                    <a:pt x="1188" y="30"/>
                    <a:pt x="942" y="30"/>
                  </a:cubicBezTo>
                  <a:cubicBezTo>
                    <a:pt x="476" y="30"/>
                    <a:pt x="359" y="371"/>
                    <a:pt x="177" y="654"/>
                  </a:cubicBezTo>
                  <a:cubicBezTo>
                    <a:pt x="0" y="938"/>
                    <a:pt x="76" y="1141"/>
                    <a:pt x="64" y="1280"/>
                  </a:cubicBezTo>
                  <a:cubicBezTo>
                    <a:pt x="54" y="1424"/>
                    <a:pt x="204" y="1745"/>
                    <a:pt x="557" y="1787"/>
                  </a:cubicBezTo>
                  <a:lnTo>
                    <a:pt x="1695" y="1574"/>
                  </a:lnTo>
                  <a:lnTo>
                    <a:pt x="1695" y="1574"/>
                  </a:lnTo>
                  <a:cubicBezTo>
                    <a:pt x="1695" y="1574"/>
                    <a:pt x="1584" y="1700"/>
                    <a:pt x="1592" y="1700"/>
                  </a:cubicBezTo>
                  <a:cubicBezTo>
                    <a:pt x="1594" y="1700"/>
                    <a:pt x="1599" y="1696"/>
                    <a:pt x="1610" y="1686"/>
                  </a:cubicBezTo>
                  <a:cubicBezTo>
                    <a:pt x="1668" y="1643"/>
                    <a:pt x="1892" y="1579"/>
                    <a:pt x="1963" y="1542"/>
                  </a:cubicBezTo>
                  <a:cubicBezTo>
                    <a:pt x="2117" y="1456"/>
                    <a:pt x="2053" y="1184"/>
                    <a:pt x="2144" y="1024"/>
                  </a:cubicBezTo>
                  <a:cubicBezTo>
                    <a:pt x="2240" y="857"/>
                    <a:pt x="2106" y="857"/>
                    <a:pt x="2138" y="633"/>
                  </a:cubicBezTo>
                  <a:cubicBezTo>
                    <a:pt x="2171" y="408"/>
                    <a:pt x="2096" y="286"/>
                    <a:pt x="1860" y="109"/>
                  </a:cubicBezTo>
                  <a:cubicBezTo>
                    <a:pt x="1750" y="24"/>
                    <a:pt x="1643" y="1"/>
                    <a:pt x="1512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50;p55"/>
            <p:cNvSpPr/>
            <p:nvPr/>
          </p:nvSpPr>
          <p:spPr>
            <a:xfrm>
              <a:off x="3529434" y="3493646"/>
              <a:ext cx="186038" cy="182572"/>
            </a:xfrm>
            <a:custGeom>
              <a:avLst/>
              <a:gdLst/>
              <a:ahLst/>
              <a:cxnLst/>
              <a:rect l="l" t="t" r="r" b="b"/>
              <a:pathLst>
                <a:path w="1503" h="1475" extrusionOk="0">
                  <a:moveTo>
                    <a:pt x="467" y="0"/>
                  </a:moveTo>
                  <a:lnTo>
                    <a:pt x="1" y="272"/>
                  </a:lnTo>
                  <a:lnTo>
                    <a:pt x="1" y="834"/>
                  </a:lnTo>
                  <a:cubicBezTo>
                    <a:pt x="237" y="1266"/>
                    <a:pt x="354" y="1406"/>
                    <a:pt x="583" y="1459"/>
                  </a:cubicBezTo>
                  <a:cubicBezTo>
                    <a:pt x="627" y="1469"/>
                    <a:pt x="675" y="1475"/>
                    <a:pt x="725" y="1475"/>
                  </a:cubicBezTo>
                  <a:cubicBezTo>
                    <a:pt x="929" y="1475"/>
                    <a:pt x="1164" y="1380"/>
                    <a:pt x="1284" y="1143"/>
                  </a:cubicBezTo>
                  <a:cubicBezTo>
                    <a:pt x="1434" y="855"/>
                    <a:pt x="1503" y="572"/>
                    <a:pt x="1402" y="400"/>
                  </a:cubicBezTo>
                  <a:cubicBezTo>
                    <a:pt x="1305" y="230"/>
                    <a:pt x="467" y="0"/>
                    <a:pt x="467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2651;p55"/>
            <p:cNvSpPr/>
            <p:nvPr/>
          </p:nvSpPr>
          <p:spPr>
            <a:xfrm>
              <a:off x="3490444" y="3468395"/>
              <a:ext cx="215249" cy="146676"/>
            </a:xfrm>
            <a:custGeom>
              <a:avLst/>
              <a:gdLst/>
              <a:ahLst/>
              <a:cxnLst/>
              <a:rect l="l" t="t" r="r" b="b"/>
              <a:pathLst>
                <a:path w="1739" h="1185" extrusionOk="0">
                  <a:moveTo>
                    <a:pt x="712" y="0"/>
                  </a:moveTo>
                  <a:cubicBezTo>
                    <a:pt x="712" y="0"/>
                    <a:pt x="456" y="108"/>
                    <a:pt x="359" y="204"/>
                  </a:cubicBezTo>
                  <a:cubicBezTo>
                    <a:pt x="263" y="300"/>
                    <a:pt x="0" y="584"/>
                    <a:pt x="108" y="808"/>
                  </a:cubicBezTo>
                  <a:cubicBezTo>
                    <a:pt x="258" y="1125"/>
                    <a:pt x="473" y="1185"/>
                    <a:pt x="638" y="1185"/>
                  </a:cubicBezTo>
                  <a:cubicBezTo>
                    <a:pt x="679" y="1185"/>
                    <a:pt x="717" y="1181"/>
                    <a:pt x="749" y="1177"/>
                  </a:cubicBezTo>
                  <a:cubicBezTo>
                    <a:pt x="898" y="1156"/>
                    <a:pt x="909" y="991"/>
                    <a:pt x="976" y="991"/>
                  </a:cubicBezTo>
                  <a:cubicBezTo>
                    <a:pt x="982" y="991"/>
                    <a:pt x="988" y="992"/>
                    <a:pt x="994" y="994"/>
                  </a:cubicBezTo>
                  <a:cubicBezTo>
                    <a:pt x="1029" y="1007"/>
                    <a:pt x="1063" y="1016"/>
                    <a:pt x="1103" y="1016"/>
                  </a:cubicBezTo>
                  <a:cubicBezTo>
                    <a:pt x="1162" y="1016"/>
                    <a:pt x="1233" y="996"/>
                    <a:pt x="1332" y="942"/>
                  </a:cubicBezTo>
                  <a:cubicBezTo>
                    <a:pt x="1492" y="851"/>
                    <a:pt x="1535" y="893"/>
                    <a:pt x="1599" y="808"/>
                  </a:cubicBezTo>
                  <a:cubicBezTo>
                    <a:pt x="1663" y="722"/>
                    <a:pt x="1738" y="819"/>
                    <a:pt x="1717" y="604"/>
                  </a:cubicBezTo>
                  <a:cubicBezTo>
                    <a:pt x="1695" y="385"/>
                    <a:pt x="1578" y="204"/>
                    <a:pt x="1364" y="129"/>
                  </a:cubicBezTo>
                  <a:cubicBezTo>
                    <a:pt x="1145" y="54"/>
                    <a:pt x="712" y="0"/>
                    <a:pt x="712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2652;p55"/>
            <p:cNvSpPr/>
            <p:nvPr/>
          </p:nvSpPr>
          <p:spPr>
            <a:xfrm>
              <a:off x="3485865" y="3617918"/>
              <a:ext cx="76123" cy="110657"/>
            </a:xfrm>
            <a:custGeom>
              <a:avLst/>
              <a:gdLst/>
              <a:ahLst/>
              <a:cxnLst/>
              <a:rect l="l" t="t" r="r" b="b"/>
              <a:pathLst>
                <a:path w="615" h="894" extrusionOk="0">
                  <a:moveTo>
                    <a:pt x="273" y="1"/>
                  </a:moveTo>
                  <a:cubicBezTo>
                    <a:pt x="273" y="1"/>
                    <a:pt x="5" y="203"/>
                    <a:pt x="0" y="605"/>
                  </a:cubicBezTo>
                  <a:lnTo>
                    <a:pt x="493" y="893"/>
                  </a:lnTo>
                  <a:lnTo>
                    <a:pt x="615" y="193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653;p55"/>
            <p:cNvSpPr/>
            <p:nvPr/>
          </p:nvSpPr>
          <p:spPr>
            <a:xfrm>
              <a:off x="3466556" y="3664953"/>
              <a:ext cx="113999" cy="275900"/>
            </a:xfrm>
            <a:custGeom>
              <a:avLst/>
              <a:gdLst/>
              <a:ahLst/>
              <a:cxnLst/>
              <a:rect l="l" t="t" r="r" b="b"/>
              <a:pathLst>
                <a:path w="921" h="2229" extrusionOk="0">
                  <a:moveTo>
                    <a:pt x="156" y="0"/>
                  </a:moveTo>
                  <a:cubicBezTo>
                    <a:pt x="45" y="540"/>
                    <a:pt x="1" y="1246"/>
                    <a:pt x="65" y="1636"/>
                  </a:cubicBezTo>
                  <a:cubicBezTo>
                    <a:pt x="129" y="2026"/>
                    <a:pt x="65" y="2176"/>
                    <a:pt x="343" y="2213"/>
                  </a:cubicBezTo>
                  <a:cubicBezTo>
                    <a:pt x="408" y="2222"/>
                    <a:pt x="473" y="2228"/>
                    <a:pt x="535" y="2228"/>
                  </a:cubicBezTo>
                  <a:cubicBezTo>
                    <a:pt x="737" y="2228"/>
                    <a:pt x="902" y="2157"/>
                    <a:pt x="910" y="1850"/>
                  </a:cubicBezTo>
                  <a:cubicBezTo>
                    <a:pt x="921" y="1449"/>
                    <a:pt x="782" y="556"/>
                    <a:pt x="782" y="556"/>
                  </a:cubicBezTo>
                  <a:cubicBezTo>
                    <a:pt x="782" y="556"/>
                    <a:pt x="910" y="390"/>
                    <a:pt x="910" y="353"/>
                  </a:cubicBezTo>
                  <a:cubicBezTo>
                    <a:pt x="910" y="316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654;p55"/>
            <p:cNvSpPr/>
            <p:nvPr/>
          </p:nvSpPr>
          <p:spPr>
            <a:xfrm>
              <a:off x="3519037" y="3678445"/>
              <a:ext cx="61517" cy="188389"/>
            </a:xfrm>
            <a:custGeom>
              <a:avLst/>
              <a:gdLst/>
              <a:ahLst/>
              <a:cxnLst/>
              <a:rect l="l" t="t" r="r" b="b"/>
              <a:pathLst>
                <a:path w="497" h="1522" extrusionOk="0">
                  <a:moveTo>
                    <a:pt x="7" y="1"/>
                  </a:moveTo>
                  <a:cubicBezTo>
                    <a:pt x="5" y="1"/>
                    <a:pt x="4" y="3"/>
                    <a:pt x="0" y="3"/>
                  </a:cubicBezTo>
                  <a:cubicBezTo>
                    <a:pt x="0" y="9"/>
                    <a:pt x="0" y="14"/>
                    <a:pt x="5" y="14"/>
                  </a:cubicBezTo>
                  <a:lnTo>
                    <a:pt x="475" y="244"/>
                  </a:lnTo>
                  <a:lnTo>
                    <a:pt x="353" y="442"/>
                  </a:lnTo>
                  <a:lnTo>
                    <a:pt x="353" y="447"/>
                  </a:lnTo>
                  <a:cubicBezTo>
                    <a:pt x="353" y="447"/>
                    <a:pt x="353" y="452"/>
                    <a:pt x="358" y="469"/>
                  </a:cubicBezTo>
                  <a:cubicBezTo>
                    <a:pt x="385" y="560"/>
                    <a:pt x="481" y="965"/>
                    <a:pt x="481" y="1356"/>
                  </a:cubicBezTo>
                  <a:cubicBezTo>
                    <a:pt x="481" y="1409"/>
                    <a:pt x="475" y="1463"/>
                    <a:pt x="475" y="1510"/>
                  </a:cubicBezTo>
                  <a:cubicBezTo>
                    <a:pt x="475" y="1517"/>
                    <a:pt x="475" y="1522"/>
                    <a:pt x="481" y="1522"/>
                  </a:cubicBezTo>
                  <a:cubicBezTo>
                    <a:pt x="486" y="1522"/>
                    <a:pt x="486" y="1517"/>
                    <a:pt x="492" y="1510"/>
                  </a:cubicBezTo>
                  <a:cubicBezTo>
                    <a:pt x="492" y="1463"/>
                    <a:pt x="497" y="1409"/>
                    <a:pt x="497" y="1356"/>
                  </a:cubicBezTo>
                  <a:cubicBezTo>
                    <a:pt x="497" y="930"/>
                    <a:pt x="381" y="489"/>
                    <a:pt x="369" y="445"/>
                  </a:cubicBezTo>
                  <a:lnTo>
                    <a:pt x="369" y="445"/>
                  </a:lnTo>
                  <a:lnTo>
                    <a:pt x="497" y="239"/>
                  </a:lnTo>
                  <a:lnTo>
                    <a:pt x="10" y="3"/>
                  </a:ln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655;p55"/>
            <p:cNvSpPr/>
            <p:nvPr/>
          </p:nvSpPr>
          <p:spPr>
            <a:xfrm>
              <a:off x="3918466" y="3904958"/>
              <a:ext cx="51120" cy="2228"/>
            </a:xfrm>
            <a:custGeom>
              <a:avLst/>
              <a:gdLst/>
              <a:ahLst/>
              <a:cxnLst/>
              <a:rect l="l" t="t" r="r" b="b"/>
              <a:pathLst>
                <a:path w="413" h="18" extrusionOk="0">
                  <a:moveTo>
                    <a:pt x="6" y="1"/>
                  </a:moveTo>
                  <a:cubicBezTo>
                    <a:pt x="1" y="1"/>
                    <a:pt x="1" y="7"/>
                    <a:pt x="1" y="7"/>
                  </a:cubicBezTo>
                  <a:cubicBezTo>
                    <a:pt x="1" y="12"/>
                    <a:pt x="1" y="18"/>
                    <a:pt x="6" y="18"/>
                  </a:cubicBezTo>
                  <a:lnTo>
                    <a:pt x="407" y="18"/>
                  </a:lnTo>
                  <a:cubicBezTo>
                    <a:pt x="412" y="18"/>
                    <a:pt x="412" y="12"/>
                    <a:pt x="412" y="7"/>
                  </a:cubicBezTo>
                  <a:cubicBezTo>
                    <a:pt x="412" y="7"/>
                    <a:pt x="412" y="1"/>
                    <a:pt x="40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656;p55"/>
            <p:cNvSpPr/>
            <p:nvPr/>
          </p:nvSpPr>
          <p:spPr>
            <a:xfrm>
              <a:off x="3773647" y="3733650"/>
              <a:ext cx="97289" cy="229112"/>
            </a:xfrm>
            <a:custGeom>
              <a:avLst/>
              <a:gdLst/>
              <a:ahLst/>
              <a:cxnLst/>
              <a:rect l="l" t="t" r="r" b="b"/>
              <a:pathLst>
                <a:path w="786" h="1851" extrusionOk="0">
                  <a:moveTo>
                    <a:pt x="6" y="1"/>
                  </a:moveTo>
                  <a:cubicBezTo>
                    <a:pt x="1" y="6"/>
                    <a:pt x="1" y="6"/>
                    <a:pt x="1" y="12"/>
                  </a:cubicBezTo>
                  <a:cubicBezTo>
                    <a:pt x="150" y="477"/>
                    <a:pt x="482" y="819"/>
                    <a:pt x="625" y="1071"/>
                  </a:cubicBezTo>
                  <a:cubicBezTo>
                    <a:pt x="765" y="1300"/>
                    <a:pt x="770" y="1461"/>
                    <a:pt x="770" y="1487"/>
                  </a:cubicBezTo>
                  <a:lnTo>
                    <a:pt x="770" y="1493"/>
                  </a:lnTo>
                  <a:lnTo>
                    <a:pt x="754" y="1840"/>
                  </a:lnTo>
                  <a:cubicBezTo>
                    <a:pt x="754" y="1845"/>
                    <a:pt x="759" y="1851"/>
                    <a:pt x="765" y="1851"/>
                  </a:cubicBezTo>
                  <a:cubicBezTo>
                    <a:pt x="765" y="1851"/>
                    <a:pt x="770" y="1845"/>
                    <a:pt x="770" y="1840"/>
                  </a:cubicBezTo>
                  <a:lnTo>
                    <a:pt x="786" y="1493"/>
                  </a:lnTo>
                  <a:lnTo>
                    <a:pt x="786" y="1487"/>
                  </a:lnTo>
                  <a:cubicBezTo>
                    <a:pt x="786" y="1455"/>
                    <a:pt x="776" y="1295"/>
                    <a:pt x="642" y="1064"/>
                  </a:cubicBezTo>
                  <a:cubicBezTo>
                    <a:pt x="492" y="808"/>
                    <a:pt x="166" y="472"/>
                    <a:pt x="16" y="6"/>
                  </a:cubicBezTo>
                  <a:cubicBezTo>
                    <a:pt x="11" y="6"/>
                    <a:pt x="11" y="1"/>
                    <a:pt x="6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657;p55"/>
          <p:cNvGrpSpPr/>
          <p:nvPr/>
        </p:nvGrpSpPr>
        <p:grpSpPr>
          <a:xfrm>
            <a:off x="-272618" y="3288309"/>
            <a:ext cx="8076535" cy="3381623"/>
            <a:chOff x="0" y="2391265"/>
            <a:chExt cx="6057401" cy="2536217"/>
          </a:xfrm>
        </p:grpSpPr>
        <p:grpSp>
          <p:nvGrpSpPr>
            <p:cNvPr id="205" name="Google Shape;2658;p55"/>
            <p:cNvGrpSpPr/>
            <p:nvPr/>
          </p:nvGrpSpPr>
          <p:grpSpPr>
            <a:xfrm>
              <a:off x="4496683" y="3793576"/>
              <a:ext cx="1257979" cy="629551"/>
              <a:chOff x="4496683" y="3793576"/>
              <a:chExt cx="1257979" cy="629551"/>
            </a:xfrm>
          </p:grpSpPr>
          <p:sp>
            <p:nvSpPr>
              <p:cNvPr id="214" name="Google Shape;2659;p55"/>
              <p:cNvSpPr/>
              <p:nvPr/>
            </p:nvSpPr>
            <p:spPr>
              <a:xfrm>
                <a:off x="4496683" y="3793576"/>
                <a:ext cx="305564" cy="438605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3241" extrusionOk="0">
                    <a:moveTo>
                      <a:pt x="529" y="1"/>
                    </a:moveTo>
                    <a:cubicBezTo>
                      <a:pt x="367" y="1"/>
                      <a:pt x="216" y="31"/>
                      <a:pt x="146" y="135"/>
                    </a:cubicBezTo>
                    <a:cubicBezTo>
                      <a:pt x="38" y="300"/>
                      <a:pt x="1" y="424"/>
                      <a:pt x="12" y="530"/>
                    </a:cubicBezTo>
                    <a:lnTo>
                      <a:pt x="12" y="574"/>
                    </a:lnTo>
                    <a:cubicBezTo>
                      <a:pt x="82" y="1023"/>
                      <a:pt x="237" y="1183"/>
                      <a:pt x="413" y="1203"/>
                    </a:cubicBezTo>
                    <a:cubicBezTo>
                      <a:pt x="583" y="1225"/>
                      <a:pt x="573" y="1306"/>
                      <a:pt x="573" y="1306"/>
                    </a:cubicBezTo>
                    <a:cubicBezTo>
                      <a:pt x="573" y="1306"/>
                      <a:pt x="546" y="1524"/>
                      <a:pt x="461" y="1620"/>
                    </a:cubicBezTo>
                    <a:cubicBezTo>
                      <a:pt x="380" y="1717"/>
                      <a:pt x="237" y="1904"/>
                      <a:pt x="215" y="2150"/>
                    </a:cubicBezTo>
                    <a:cubicBezTo>
                      <a:pt x="193" y="2396"/>
                      <a:pt x="193" y="2615"/>
                      <a:pt x="193" y="2775"/>
                    </a:cubicBezTo>
                    <a:cubicBezTo>
                      <a:pt x="193" y="2935"/>
                      <a:pt x="183" y="3203"/>
                      <a:pt x="183" y="3203"/>
                    </a:cubicBezTo>
                    <a:lnTo>
                      <a:pt x="659" y="3203"/>
                    </a:lnTo>
                    <a:cubicBezTo>
                      <a:pt x="659" y="3203"/>
                      <a:pt x="1141" y="3241"/>
                      <a:pt x="1502" y="3241"/>
                    </a:cubicBezTo>
                    <a:cubicBezTo>
                      <a:pt x="1683" y="3241"/>
                      <a:pt x="1833" y="3232"/>
                      <a:pt x="1877" y="3203"/>
                    </a:cubicBezTo>
                    <a:cubicBezTo>
                      <a:pt x="2011" y="3122"/>
                      <a:pt x="2193" y="2967"/>
                      <a:pt x="2225" y="2925"/>
                    </a:cubicBezTo>
                    <a:cubicBezTo>
                      <a:pt x="2257" y="2888"/>
                      <a:pt x="2235" y="2498"/>
                      <a:pt x="2053" y="2160"/>
                    </a:cubicBezTo>
                    <a:cubicBezTo>
                      <a:pt x="1866" y="1819"/>
                      <a:pt x="1845" y="1573"/>
                      <a:pt x="1685" y="1418"/>
                    </a:cubicBezTo>
                    <a:cubicBezTo>
                      <a:pt x="1576" y="1318"/>
                      <a:pt x="1340" y="1302"/>
                      <a:pt x="1192" y="1302"/>
                    </a:cubicBezTo>
                    <a:cubicBezTo>
                      <a:pt x="1117" y="1302"/>
                      <a:pt x="1064" y="1306"/>
                      <a:pt x="1064" y="1306"/>
                    </a:cubicBezTo>
                    <a:cubicBezTo>
                      <a:pt x="1064" y="1306"/>
                      <a:pt x="840" y="1289"/>
                      <a:pt x="872" y="1075"/>
                    </a:cubicBezTo>
                    <a:cubicBezTo>
                      <a:pt x="904" y="862"/>
                      <a:pt x="1219" y="798"/>
                      <a:pt x="1123" y="542"/>
                    </a:cubicBezTo>
                    <a:cubicBezTo>
                      <a:pt x="1027" y="285"/>
                      <a:pt x="1054" y="55"/>
                      <a:pt x="814" y="23"/>
                    </a:cubicBezTo>
                    <a:cubicBezTo>
                      <a:pt x="724" y="11"/>
                      <a:pt x="625" y="1"/>
                      <a:pt x="5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660;p55"/>
              <p:cNvSpPr/>
              <p:nvPr/>
            </p:nvSpPr>
            <p:spPr>
              <a:xfrm>
                <a:off x="5395105" y="4157340"/>
                <a:ext cx="113538" cy="17782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1314" extrusionOk="0">
                    <a:moveTo>
                      <a:pt x="376" y="0"/>
                    </a:moveTo>
                    <a:cubicBezTo>
                      <a:pt x="342" y="0"/>
                      <a:pt x="311" y="10"/>
                      <a:pt x="284" y="34"/>
                    </a:cubicBezTo>
                    <a:cubicBezTo>
                      <a:pt x="225" y="82"/>
                      <a:pt x="198" y="125"/>
                      <a:pt x="192" y="168"/>
                    </a:cubicBezTo>
                    <a:lnTo>
                      <a:pt x="192" y="178"/>
                    </a:lnTo>
                    <a:cubicBezTo>
                      <a:pt x="172" y="350"/>
                      <a:pt x="214" y="424"/>
                      <a:pt x="273" y="446"/>
                    </a:cubicBezTo>
                    <a:cubicBezTo>
                      <a:pt x="337" y="472"/>
                      <a:pt x="321" y="499"/>
                      <a:pt x="321" y="499"/>
                    </a:cubicBezTo>
                    <a:cubicBezTo>
                      <a:pt x="321" y="499"/>
                      <a:pt x="289" y="574"/>
                      <a:pt x="252" y="600"/>
                    </a:cubicBezTo>
                    <a:cubicBezTo>
                      <a:pt x="214" y="627"/>
                      <a:pt x="145" y="681"/>
                      <a:pt x="113" y="767"/>
                    </a:cubicBezTo>
                    <a:cubicBezTo>
                      <a:pt x="81" y="857"/>
                      <a:pt x="59" y="937"/>
                      <a:pt x="44" y="996"/>
                    </a:cubicBezTo>
                    <a:cubicBezTo>
                      <a:pt x="27" y="1049"/>
                      <a:pt x="0" y="1145"/>
                      <a:pt x="0" y="1145"/>
                    </a:cubicBezTo>
                    <a:lnTo>
                      <a:pt x="172" y="1194"/>
                    </a:lnTo>
                    <a:cubicBezTo>
                      <a:pt x="172" y="1194"/>
                      <a:pt x="516" y="1313"/>
                      <a:pt x="598" y="1313"/>
                    </a:cubicBezTo>
                    <a:cubicBezTo>
                      <a:pt x="603" y="1313"/>
                      <a:pt x="607" y="1313"/>
                      <a:pt x="609" y="1312"/>
                    </a:cubicBezTo>
                    <a:cubicBezTo>
                      <a:pt x="668" y="1295"/>
                      <a:pt x="749" y="1258"/>
                      <a:pt x="765" y="1248"/>
                    </a:cubicBezTo>
                    <a:cubicBezTo>
                      <a:pt x="839" y="1189"/>
                      <a:pt x="786" y="824"/>
                      <a:pt x="770" y="750"/>
                    </a:cubicBezTo>
                    <a:cubicBezTo>
                      <a:pt x="743" y="664"/>
                      <a:pt x="685" y="579"/>
                      <a:pt x="604" y="547"/>
                    </a:cubicBezTo>
                    <a:cubicBezTo>
                      <a:pt x="658" y="542"/>
                      <a:pt x="711" y="531"/>
                      <a:pt x="765" y="526"/>
                    </a:cubicBezTo>
                    <a:cubicBezTo>
                      <a:pt x="781" y="493"/>
                      <a:pt x="749" y="456"/>
                      <a:pt x="733" y="424"/>
                    </a:cubicBezTo>
                    <a:cubicBezTo>
                      <a:pt x="695" y="370"/>
                      <a:pt x="690" y="301"/>
                      <a:pt x="674" y="237"/>
                    </a:cubicBezTo>
                    <a:cubicBezTo>
                      <a:pt x="644" y="140"/>
                      <a:pt x="499" y="0"/>
                      <a:pt x="3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661;p55"/>
              <p:cNvSpPr/>
              <p:nvPr/>
            </p:nvSpPr>
            <p:spPr>
              <a:xfrm>
                <a:off x="4891697" y="3897238"/>
                <a:ext cx="148316" cy="2705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999" extrusionOk="0">
                    <a:moveTo>
                      <a:pt x="380" y="1"/>
                    </a:moveTo>
                    <a:cubicBezTo>
                      <a:pt x="300" y="1"/>
                      <a:pt x="225" y="26"/>
                      <a:pt x="160" y="101"/>
                    </a:cubicBezTo>
                    <a:cubicBezTo>
                      <a:pt x="86" y="192"/>
                      <a:pt x="59" y="267"/>
                      <a:pt x="64" y="331"/>
                    </a:cubicBezTo>
                    <a:lnTo>
                      <a:pt x="64" y="353"/>
                    </a:lnTo>
                    <a:cubicBezTo>
                      <a:pt x="69" y="459"/>
                      <a:pt x="91" y="598"/>
                      <a:pt x="172" y="679"/>
                    </a:cubicBezTo>
                    <a:cubicBezTo>
                      <a:pt x="236" y="748"/>
                      <a:pt x="385" y="775"/>
                      <a:pt x="278" y="908"/>
                    </a:cubicBezTo>
                    <a:cubicBezTo>
                      <a:pt x="257" y="935"/>
                      <a:pt x="230" y="945"/>
                      <a:pt x="204" y="967"/>
                    </a:cubicBezTo>
                    <a:cubicBezTo>
                      <a:pt x="69" y="1053"/>
                      <a:pt x="22" y="1219"/>
                      <a:pt x="22" y="1367"/>
                    </a:cubicBezTo>
                    <a:cubicBezTo>
                      <a:pt x="22" y="1528"/>
                      <a:pt x="0" y="1695"/>
                      <a:pt x="12" y="1855"/>
                    </a:cubicBezTo>
                    <a:cubicBezTo>
                      <a:pt x="12" y="1887"/>
                      <a:pt x="22" y="1924"/>
                      <a:pt x="49" y="1940"/>
                    </a:cubicBezTo>
                    <a:cubicBezTo>
                      <a:pt x="54" y="1941"/>
                      <a:pt x="59" y="1942"/>
                      <a:pt x="65" y="1942"/>
                    </a:cubicBezTo>
                    <a:cubicBezTo>
                      <a:pt x="75" y="1942"/>
                      <a:pt x="86" y="1940"/>
                      <a:pt x="96" y="1940"/>
                    </a:cubicBezTo>
                    <a:cubicBezTo>
                      <a:pt x="192" y="1940"/>
                      <a:pt x="284" y="1993"/>
                      <a:pt x="380" y="1999"/>
                    </a:cubicBezTo>
                    <a:cubicBezTo>
                      <a:pt x="422" y="1999"/>
                      <a:pt x="461" y="1988"/>
                      <a:pt x="498" y="1983"/>
                    </a:cubicBezTo>
                    <a:cubicBezTo>
                      <a:pt x="695" y="1940"/>
                      <a:pt x="839" y="1956"/>
                      <a:pt x="999" y="1806"/>
                    </a:cubicBezTo>
                    <a:cubicBezTo>
                      <a:pt x="1031" y="1769"/>
                      <a:pt x="1063" y="1732"/>
                      <a:pt x="1075" y="1688"/>
                    </a:cubicBezTo>
                    <a:cubicBezTo>
                      <a:pt x="1096" y="1630"/>
                      <a:pt x="1085" y="1560"/>
                      <a:pt x="1075" y="1502"/>
                    </a:cubicBezTo>
                    <a:cubicBezTo>
                      <a:pt x="1043" y="1347"/>
                      <a:pt x="1011" y="1192"/>
                      <a:pt x="979" y="1031"/>
                    </a:cubicBezTo>
                    <a:cubicBezTo>
                      <a:pt x="974" y="999"/>
                      <a:pt x="967" y="967"/>
                      <a:pt x="942" y="945"/>
                    </a:cubicBezTo>
                    <a:cubicBezTo>
                      <a:pt x="920" y="925"/>
                      <a:pt x="888" y="925"/>
                      <a:pt x="861" y="918"/>
                    </a:cubicBezTo>
                    <a:cubicBezTo>
                      <a:pt x="786" y="903"/>
                      <a:pt x="711" y="854"/>
                      <a:pt x="641" y="829"/>
                    </a:cubicBezTo>
                    <a:cubicBezTo>
                      <a:pt x="685" y="812"/>
                      <a:pt x="722" y="765"/>
                      <a:pt x="797" y="732"/>
                    </a:cubicBezTo>
                    <a:cubicBezTo>
                      <a:pt x="915" y="679"/>
                      <a:pt x="743" y="641"/>
                      <a:pt x="824" y="625"/>
                    </a:cubicBezTo>
                    <a:cubicBezTo>
                      <a:pt x="910" y="609"/>
                      <a:pt x="962" y="588"/>
                      <a:pt x="930" y="513"/>
                    </a:cubicBezTo>
                    <a:cubicBezTo>
                      <a:pt x="898" y="444"/>
                      <a:pt x="877" y="363"/>
                      <a:pt x="861" y="240"/>
                    </a:cubicBezTo>
                    <a:cubicBezTo>
                      <a:pt x="851" y="123"/>
                      <a:pt x="733" y="74"/>
                      <a:pt x="582" y="37"/>
                    </a:cubicBezTo>
                    <a:cubicBezTo>
                      <a:pt x="515" y="18"/>
                      <a:pt x="446" y="1"/>
                      <a:pt x="3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662;p55"/>
              <p:cNvSpPr/>
              <p:nvPr/>
            </p:nvSpPr>
            <p:spPr>
              <a:xfrm>
                <a:off x="5332179" y="4168572"/>
                <a:ext cx="63061" cy="11435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45" extrusionOk="0">
                    <a:moveTo>
                      <a:pt x="162" y="0"/>
                    </a:moveTo>
                    <a:cubicBezTo>
                      <a:pt x="128" y="0"/>
                      <a:pt x="96" y="10"/>
                      <a:pt x="70" y="42"/>
                    </a:cubicBezTo>
                    <a:cubicBezTo>
                      <a:pt x="38" y="80"/>
                      <a:pt x="28" y="112"/>
                      <a:pt x="33" y="139"/>
                    </a:cubicBezTo>
                    <a:lnTo>
                      <a:pt x="28" y="149"/>
                    </a:lnTo>
                    <a:cubicBezTo>
                      <a:pt x="33" y="191"/>
                      <a:pt x="43" y="255"/>
                      <a:pt x="75" y="287"/>
                    </a:cubicBezTo>
                    <a:cubicBezTo>
                      <a:pt x="102" y="314"/>
                      <a:pt x="166" y="331"/>
                      <a:pt x="124" y="384"/>
                    </a:cubicBezTo>
                    <a:cubicBezTo>
                      <a:pt x="112" y="395"/>
                      <a:pt x="102" y="400"/>
                      <a:pt x="92" y="410"/>
                    </a:cubicBezTo>
                    <a:cubicBezTo>
                      <a:pt x="33" y="448"/>
                      <a:pt x="11" y="517"/>
                      <a:pt x="11" y="576"/>
                    </a:cubicBezTo>
                    <a:cubicBezTo>
                      <a:pt x="11" y="645"/>
                      <a:pt x="1" y="716"/>
                      <a:pt x="6" y="785"/>
                    </a:cubicBezTo>
                    <a:cubicBezTo>
                      <a:pt x="6" y="800"/>
                      <a:pt x="11" y="817"/>
                      <a:pt x="21" y="822"/>
                    </a:cubicBezTo>
                    <a:lnTo>
                      <a:pt x="43" y="822"/>
                    </a:lnTo>
                    <a:cubicBezTo>
                      <a:pt x="85" y="822"/>
                      <a:pt x="124" y="844"/>
                      <a:pt x="166" y="844"/>
                    </a:cubicBezTo>
                    <a:cubicBezTo>
                      <a:pt x="182" y="844"/>
                      <a:pt x="198" y="844"/>
                      <a:pt x="214" y="838"/>
                    </a:cubicBezTo>
                    <a:cubicBezTo>
                      <a:pt x="294" y="822"/>
                      <a:pt x="359" y="827"/>
                      <a:pt x="428" y="763"/>
                    </a:cubicBezTo>
                    <a:cubicBezTo>
                      <a:pt x="438" y="748"/>
                      <a:pt x="455" y="731"/>
                      <a:pt x="460" y="716"/>
                    </a:cubicBezTo>
                    <a:cubicBezTo>
                      <a:pt x="465" y="689"/>
                      <a:pt x="460" y="662"/>
                      <a:pt x="455" y="635"/>
                    </a:cubicBezTo>
                    <a:cubicBezTo>
                      <a:pt x="445" y="571"/>
                      <a:pt x="433" y="502"/>
                      <a:pt x="418" y="437"/>
                    </a:cubicBezTo>
                    <a:cubicBezTo>
                      <a:pt x="418" y="421"/>
                      <a:pt x="412" y="410"/>
                      <a:pt x="401" y="400"/>
                    </a:cubicBezTo>
                    <a:cubicBezTo>
                      <a:pt x="391" y="389"/>
                      <a:pt x="380" y="389"/>
                      <a:pt x="369" y="389"/>
                    </a:cubicBezTo>
                    <a:cubicBezTo>
                      <a:pt x="337" y="378"/>
                      <a:pt x="305" y="363"/>
                      <a:pt x="273" y="351"/>
                    </a:cubicBezTo>
                    <a:cubicBezTo>
                      <a:pt x="294" y="341"/>
                      <a:pt x="310" y="319"/>
                      <a:pt x="342" y="309"/>
                    </a:cubicBezTo>
                    <a:cubicBezTo>
                      <a:pt x="391" y="287"/>
                      <a:pt x="316" y="272"/>
                      <a:pt x="353" y="267"/>
                    </a:cubicBezTo>
                    <a:cubicBezTo>
                      <a:pt x="386" y="255"/>
                      <a:pt x="412" y="250"/>
                      <a:pt x="396" y="218"/>
                    </a:cubicBezTo>
                    <a:cubicBezTo>
                      <a:pt x="386" y="186"/>
                      <a:pt x="374" y="154"/>
                      <a:pt x="369" y="100"/>
                    </a:cubicBezTo>
                    <a:cubicBezTo>
                      <a:pt x="364" y="53"/>
                      <a:pt x="316" y="31"/>
                      <a:pt x="252" y="15"/>
                    </a:cubicBezTo>
                    <a:cubicBezTo>
                      <a:pt x="223" y="8"/>
                      <a:pt x="192" y="0"/>
                      <a:pt x="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663;p55"/>
              <p:cNvSpPr/>
              <p:nvPr/>
            </p:nvSpPr>
            <p:spPr>
              <a:xfrm>
                <a:off x="5691737" y="4308367"/>
                <a:ext cx="62926" cy="11476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48" extrusionOk="0">
                    <a:moveTo>
                      <a:pt x="168" y="1"/>
                    </a:moveTo>
                    <a:cubicBezTo>
                      <a:pt x="132" y="1"/>
                      <a:pt x="97" y="12"/>
                      <a:pt x="70" y="46"/>
                    </a:cubicBezTo>
                    <a:cubicBezTo>
                      <a:pt x="38" y="83"/>
                      <a:pt x="26" y="115"/>
                      <a:pt x="32" y="142"/>
                    </a:cubicBezTo>
                    <a:lnTo>
                      <a:pt x="26" y="147"/>
                    </a:lnTo>
                    <a:cubicBezTo>
                      <a:pt x="32" y="196"/>
                      <a:pt x="43" y="254"/>
                      <a:pt x="75" y="286"/>
                    </a:cubicBezTo>
                    <a:cubicBezTo>
                      <a:pt x="102" y="318"/>
                      <a:pt x="166" y="329"/>
                      <a:pt x="122" y="382"/>
                    </a:cubicBezTo>
                    <a:cubicBezTo>
                      <a:pt x="112" y="393"/>
                      <a:pt x="102" y="404"/>
                      <a:pt x="90" y="409"/>
                    </a:cubicBezTo>
                    <a:cubicBezTo>
                      <a:pt x="32" y="446"/>
                      <a:pt x="11" y="517"/>
                      <a:pt x="11" y="581"/>
                    </a:cubicBezTo>
                    <a:cubicBezTo>
                      <a:pt x="11" y="650"/>
                      <a:pt x="0" y="719"/>
                      <a:pt x="5" y="783"/>
                    </a:cubicBezTo>
                    <a:cubicBezTo>
                      <a:pt x="5" y="799"/>
                      <a:pt x="11" y="815"/>
                      <a:pt x="21" y="821"/>
                    </a:cubicBezTo>
                    <a:cubicBezTo>
                      <a:pt x="25" y="822"/>
                      <a:pt x="28" y="823"/>
                      <a:pt x="30" y="823"/>
                    </a:cubicBezTo>
                    <a:cubicBezTo>
                      <a:pt x="36" y="823"/>
                      <a:pt x="39" y="821"/>
                      <a:pt x="43" y="821"/>
                    </a:cubicBezTo>
                    <a:cubicBezTo>
                      <a:pt x="85" y="821"/>
                      <a:pt x="122" y="848"/>
                      <a:pt x="166" y="848"/>
                    </a:cubicBezTo>
                    <a:cubicBezTo>
                      <a:pt x="181" y="848"/>
                      <a:pt x="198" y="842"/>
                      <a:pt x="213" y="837"/>
                    </a:cubicBezTo>
                    <a:cubicBezTo>
                      <a:pt x="294" y="821"/>
                      <a:pt x="358" y="831"/>
                      <a:pt x="427" y="767"/>
                    </a:cubicBezTo>
                    <a:cubicBezTo>
                      <a:pt x="438" y="751"/>
                      <a:pt x="454" y="735"/>
                      <a:pt x="460" y="714"/>
                    </a:cubicBezTo>
                    <a:cubicBezTo>
                      <a:pt x="465" y="687"/>
                      <a:pt x="460" y="660"/>
                      <a:pt x="454" y="633"/>
                    </a:cubicBezTo>
                    <a:cubicBezTo>
                      <a:pt x="443" y="569"/>
                      <a:pt x="433" y="505"/>
                      <a:pt x="417" y="436"/>
                    </a:cubicBezTo>
                    <a:cubicBezTo>
                      <a:pt x="417" y="425"/>
                      <a:pt x="411" y="409"/>
                      <a:pt x="401" y="399"/>
                    </a:cubicBezTo>
                    <a:cubicBezTo>
                      <a:pt x="390" y="393"/>
                      <a:pt x="379" y="393"/>
                      <a:pt x="368" y="388"/>
                    </a:cubicBezTo>
                    <a:cubicBezTo>
                      <a:pt x="336" y="382"/>
                      <a:pt x="304" y="361"/>
                      <a:pt x="272" y="350"/>
                    </a:cubicBezTo>
                    <a:cubicBezTo>
                      <a:pt x="294" y="345"/>
                      <a:pt x="309" y="324"/>
                      <a:pt x="342" y="307"/>
                    </a:cubicBezTo>
                    <a:cubicBezTo>
                      <a:pt x="390" y="286"/>
                      <a:pt x="315" y="270"/>
                      <a:pt x="353" y="265"/>
                    </a:cubicBezTo>
                    <a:cubicBezTo>
                      <a:pt x="385" y="260"/>
                      <a:pt x="411" y="248"/>
                      <a:pt x="395" y="216"/>
                    </a:cubicBezTo>
                    <a:cubicBezTo>
                      <a:pt x="385" y="189"/>
                      <a:pt x="374" y="152"/>
                      <a:pt x="368" y="105"/>
                    </a:cubicBezTo>
                    <a:cubicBezTo>
                      <a:pt x="363" y="51"/>
                      <a:pt x="315" y="36"/>
                      <a:pt x="250" y="14"/>
                    </a:cubicBezTo>
                    <a:cubicBezTo>
                      <a:pt x="223" y="7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664;p55"/>
              <p:cNvSpPr/>
              <p:nvPr/>
            </p:nvSpPr>
            <p:spPr>
              <a:xfrm>
                <a:off x="5062476" y="3967068"/>
                <a:ext cx="262531" cy="231956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714" extrusionOk="0">
                    <a:moveTo>
                      <a:pt x="588" y="627"/>
                    </a:moveTo>
                    <a:cubicBezTo>
                      <a:pt x="588" y="627"/>
                      <a:pt x="588" y="633"/>
                      <a:pt x="583" y="649"/>
                    </a:cubicBezTo>
                    <a:cubicBezTo>
                      <a:pt x="578" y="639"/>
                      <a:pt x="571" y="633"/>
                      <a:pt x="566" y="627"/>
                    </a:cubicBezTo>
                    <a:close/>
                    <a:moveTo>
                      <a:pt x="716" y="681"/>
                    </a:moveTo>
                    <a:cubicBezTo>
                      <a:pt x="726" y="686"/>
                      <a:pt x="731" y="691"/>
                      <a:pt x="743" y="703"/>
                    </a:cubicBezTo>
                    <a:cubicBezTo>
                      <a:pt x="738" y="703"/>
                      <a:pt x="738" y="708"/>
                      <a:pt x="738" y="708"/>
                    </a:cubicBezTo>
                    <a:cubicBezTo>
                      <a:pt x="706" y="730"/>
                      <a:pt x="667" y="762"/>
                      <a:pt x="630" y="804"/>
                    </a:cubicBezTo>
                    <a:cubicBezTo>
                      <a:pt x="586" y="839"/>
                      <a:pt x="536" y="874"/>
                      <a:pt x="477" y="874"/>
                    </a:cubicBezTo>
                    <a:cubicBezTo>
                      <a:pt x="473" y="874"/>
                      <a:pt x="469" y="874"/>
                      <a:pt x="465" y="873"/>
                    </a:cubicBezTo>
                    <a:cubicBezTo>
                      <a:pt x="465" y="873"/>
                      <a:pt x="561" y="787"/>
                      <a:pt x="593" y="723"/>
                    </a:cubicBezTo>
                    <a:cubicBezTo>
                      <a:pt x="599" y="736"/>
                      <a:pt x="610" y="741"/>
                      <a:pt x="623" y="741"/>
                    </a:cubicBezTo>
                    <a:cubicBezTo>
                      <a:pt x="654" y="741"/>
                      <a:pt x="697" y="711"/>
                      <a:pt x="716" y="681"/>
                    </a:cubicBezTo>
                    <a:close/>
                    <a:moveTo>
                      <a:pt x="864" y="0"/>
                    </a:moveTo>
                    <a:cubicBezTo>
                      <a:pt x="829" y="0"/>
                      <a:pt x="798" y="8"/>
                      <a:pt x="775" y="29"/>
                    </a:cubicBezTo>
                    <a:cubicBezTo>
                      <a:pt x="706" y="82"/>
                      <a:pt x="674" y="136"/>
                      <a:pt x="667" y="184"/>
                    </a:cubicBezTo>
                    <a:lnTo>
                      <a:pt x="662" y="200"/>
                    </a:lnTo>
                    <a:cubicBezTo>
                      <a:pt x="647" y="333"/>
                      <a:pt x="662" y="419"/>
                      <a:pt x="699" y="467"/>
                    </a:cubicBezTo>
                    <a:cubicBezTo>
                      <a:pt x="674" y="488"/>
                      <a:pt x="652" y="510"/>
                      <a:pt x="630" y="531"/>
                    </a:cubicBezTo>
                    <a:cubicBezTo>
                      <a:pt x="624" y="527"/>
                      <a:pt x="619" y="525"/>
                      <a:pt x="614" y="525"/>
                    </a:cubicBezTo>
                    <a:cubicBezTo>
                      <a:pt x="591" y="525"/>
                      <a:pt x="575" y="559"/>
                      <a:pt x="539" y="612"/>
                    </a:cubicBezTo>
                    <a:cubicBezTo>
                      <a:pt x="531" y="609"/>
                      <a:pt x="523" y="607"/>
                      <a:pt x="513" y="607"/>
                    </a:cubicBezTo>
                    <a:cubicBezTo>
                      <a:pt x="490" y="607"/>
                      <a:pt x="462" y="616"/>
                      <a:pt x="433" y="639"/>
                    </a:cubicBezTo>
                    <a:cubicBezTo>
                      <a:pt x="347" y="708"/>
                      <a:pt x="0" y="980"/>
                      <a:pt x="250" y="1179"/>
                    </a:cubicBezTo>
                    <a:cubicBezTo>
                      <a:pt x="315" y="1234"/>
                      <a:pt x="379" y="1249"/>
                      <a:pt x="437" y="1249"/>
                    </a:cubicBezTo>
                    <a:cubicBezTo>
                      <a:pt x="446" y="1249"/>
                      <a:pt x="456" y="1249"/>
                      <a:pt x="465" y="1248"/>
                    </a:cubicBezTo>
                    <a:lnTo>
                      <a:pt x="465" y="1248"/>
                    </a:lnTo>
                    <a:cubicBezTo>
                      <a:pt x="449" y="1307"/>
                      <a:pt x="433" y="1359"/>
                      <a:pt x="433" y="1359"/>
                    </a:cubicBezTo>
                    <a:lnTo>
                      <a:pt x="635" y="1418"/>
                    </a:lnTo>
                    <a:cubicBezTo>
                      <a:pt x="635" y="1418"/>
                      <a:pt x="1044" y="1559"/>
                      <a:pt x="1148" y="1559"/>
                    </a:cubicBezTo>
                    <a:cubicBezTo>
                      <a:pt x="1155" y="1559"/>
                      <a:pt x="1161" y="1558"/>
                      <a:pt x="1165" y="1557"/>
                    </a:cubicBezTo>
                    <a:cubicBezTo>
                      <a:pt x="1219" y="1542"/>
                      <a:pt x="1283" y="1515"/>
                      <a:pt x="1325" y="1493"/>
                    </a:cubicBezTo>
                    <a:cubicBezTo>
                      <a:pt x="1331" y="1515"/>
                      <a:pt x="1336" y="1536"/>
                      <a:pt x="1341" y="1557"/>
                    </a:cubicBezTo>
                    <a:cubicBezTo>
                      <a:pt x="1373" y="1685"/>
                      <a:pt x="1384" y="1697"/>
                      <a:pt x="1496" y="1712"/>
                    </a:cubicBezTo>
                    <a:cubicBezTo>
                      <a:pt x="1504" y="1713"/>
                      <a:pt x="1511" y="1714"/>
                      <a:pt x="1518" y="1714"/>
                    </a:cubicBezTo>
                    <a:cubicBezTo>
                      <a:pt x="1610" y="1714"/>
                      <a:pt x="1619" y="1613"/>
                      <a:pt x="1614" y="1510"/>
                    </a:cubicBezTo>
                    <a:cubicBezTo>
                      <a:pt x="1609" y="1408"/>
                      <a:pt x="1604" y="1344"/>
                      <a:pt x="1572" y="1211"/>
                    </a:cubicBezTo>
                    <a:cubicBezTo>
                      <a:pt x="1656" y="1184"/>
                      <a:pt x="1732" y="1130"/>
                      <a:pt x="1806" y="1093"/>
                    </a:cubicBezTo>
                    <a:cubicBezTo>
                      <a:pt x="1940" y="1023"/>
                      <a:pt x="1913" y="782"/>
                      <a:pt x="1849" y="526"/>
                    </a:cubicBezTo>
                    <a:cubicBezTo>
                      <a:pt x="1808" y="365"/>
                      <a:pt x="1595" y="338"/>
                      <a:pt x="1392" y="338"/>
                    </a:cubicBezTo>
                    <a:cubicBezTo>
                      <a:pt x="1304" y="338"/>
                      <a:pt x="1218" y="343"/>
                      <a:pt x="1148" y="345"/>
                    </a:cubicBezTo>
                    <a:lnTo>
                      <a:pt x="1148" y="318"/>
                    </a:lnTo>
                    <a:cubicBezTo>
                      <a:pt x="1138" y="195"/>
                      <a:pt x="1175" y="98"/>
                      <a:pt x="1074" y="56"/>
                    </a:cubicBezTo>
                    <a:cubicBezTo>
                      <a:pt x="1008" y="28"/>
                      <a:pt x="929" y="0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665;p55"/>
              <p:cNvSpPr/>
              <p:nvPr/>
            </p:nvSpPr>
            <p:spPr>
              <a:xfrm>
                <a:off x="5499169" y="4262085"/>
                <a:ext cx="164420" cy="14520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73" extrusionOk="0">
                    <a:moveTo>
                      <a:pt x="375" y="393"/>
                    </a:moveTo>
                    <a:cubicBezTo>
                      <a:pt x="375" y="393"/>
                      <a:pt x="370" y="398"/>
                      <a:pt x="370" y="410"/>
                    </a:cubicBezTo>
                    <a:cubicBezTo>
                      <a:pt x="365" y="403"/>
                      <a:pt x="359" y="398"/>
                      <a:pt x="359" y="393"/>
                    </a:cubicBezTo>
                    <a:close/>
                    <a:moveTo>
                      <a:pt x="450" y="425"/>
                    </a:moveTo>
                    <a:cubicBezTo>
                      <a:pt x="455" y="430"/>
                      <a:pt x="461" y="435"/>
                      <a:pt x="466" y="442"/>
                    </a:cubicBezTo>
                    <a:lnTo>
                      <a:pt x="466" y="447"/>
                    </a:lnTo>
                    <a:cubicBezTo>
                      <a:pt x="445" y="457"/>
                      <a:pt x="423" y="479"/>
                      <a:pt x="397" y="506"/>
                    </a:cubicBezTo>
                    <a:cubicBezTo>
                      <a:pt x="373" y="529"/>
                      <a:pt x="340" y="549"/>
                      <a:pt x="306" y="549"/>
                    </a:cubicBezTo>
                    <a:cubicBezTo>
                      <a:pt x="302" y="549"/>
                      <a:pt x="298" y="549"/>
                      <a:pt x="294" y="548"/>
                    </a:cubicBezTo>
                    <a:cubicBezTo>
                      <a:pt x="294" y="548"/>
                      <a:pt x="353" y="494"/>
                      <a:pt x="375" y="457"/>
                    </a:cubicBezTo>
                    <a:cubicBezTo>
                      <a:pt x="380" y="465"/>
                      <a:pt x="386" y="468"/>
                      <a:pt x="394" y="468"/>
                    </a:cubicBezTo>
                    <a:cubicBezTo>
                      <a:pt x="413" y="468"/>
                      <a:pt x="439" y="448"/>
                      <a:pt x="450" y="425"/>
                    </a:cubicBezTo>
                    <a:close/>
                    <a:moveTo>
                      <a:pt x="544" y="0"/>
                    </a:moveTo>
                    <a:cubicBezTo>
                      <a:pt x="522" y="0"/>
                      <a:pt x="502" y="5"/>
                      <a:pt x="487" y="18"/>
                    </a:cubicBezTo>
                    <a:cubicBezTo>
                      <a:pt x="445" y="57"/>
                      <a:pt x="429" y="89"/>
                      <a:pt x="423" y="115"/>
                    </a:cubicBezTo>
                    <a:lnTo>
                      <a:pt x="418" y="126"/>
                    </a:lnTo>
                    <a:cubicBezTo>
                      <a:pt x="413" y="211"/>
                      <a:pt x="418" y="265"/>
                      <a:pt x="439" y="297"/>
                    </a:cubicBezTo>
                    <a:cubicBezTo>
                      <a:pt x="423" y="307"/>
                      <a:pt x="413" y="324"/>
                      <a:pt x="402" y="334"/>
                    </a:cubicBezTo>
                    <a:cubicBezTo>
                      <a:pt x="398" y="332"/>
                      <a:pt x="394" y="331"/>
                      <a:pt x="391" y="331"/>
                    </a:cubicBezTo>
                    <a:cubicBezTo>
                      <a:pt x="373" y="331"/>
                      <a:pt x="366" y="352"/>
                      <a:pt x="343" y="388"/>
                    </a:cubicBezTo>
                    <a:cubicBezTo>
                      <a:pt x="338" y="384"/>
                      <a:pt x="331" y="383"/>
                      <a:pt x="324" y="383"/>
                    </a:cubicBezTo>
                    <a:cubicBezTo>
                      <a:pt x="309" y="383"/>
                      <a:pt x="292" y="390"/>
                      <a:pt x="274" y="403"/>
                    </a:cubicBezTo>
                    <a:cubicBezTo>
                      <a:pt x="220" y="447"/>
                      <a:pt x="1" y="617"/>
                      <a:pt x="161" y="741"/>
                    </a:cubicBezTo>
                    <a:cubicBezTo>
                      <a:pt x="202" y="772"/>
                      <a:pt x="239" y="784"/>
                      <a:pt x="274" y="784"/>
                    </a:cubicBezTo>
                    <a:cubicBezTo>
                      <a:pt x="281" y="784"/>
                      <a:pt x="288" y="784"/>
                      <a:pt x="294" y="783"/>
                    </a:cubicBezTo>
                    <a:lnTo>
                      <a:pt x="294" y="783"/>
                    </a:lnTo>
                    <a:cubicBezTo>
                      <a:pt x="284" y="820"/>
                      <a:pt x="274" y="852"/>
                      <a:pt x="274" y="852"/>
                    </a:cubicBezTo>
                    <a:lnTo>
                      <a:pt x="402" y="891"/>
                    </a:lnTo>
                    <a:cubicBezTo>
                      <a:pt x="402" y="891"/>
                      <a:pt x="649" y="977"/>
                      <a:pt x="720" y="977"/>
                    </a:cubicBezTo>
                    <a:cubicBezTo>
                      <a:pt x="725" y="977"/>
                      <a:pt x="730" y="977"/>
                      <a:pt x="733" y="975"/>
                    </a:cubicBezTo>
                    <a:cubicBezTo>
                      <a:pt x="765" y="970"/>
                      <a:pt x="808" y="948"/>
                      <a:pt x="829" y="938"/>
                    </a:cubicBezTo>
                    <a:cubicBezTo>
                      <a:pt x="835" y="948"/>
                      <a:pt x="840" y="965"/>
                      <a:pt x="846" y="980"/>
                    </a:cubicBezTo>
                    <a:cubicBezTo>
                      <a:pt x="861" y="1056"/>
                      <a:pt x="872" y="1066"/>
                      <a:pt x="942" y="1072"/>
                    </a:cubicBezTo>
                    <a:cubicBezTo>
                      <a:pt x="948" y="1072"/>
                      <a:pt x="953" y="1073"/>
                      <a:pt x="958" y="1073"/>
                    </a:cubicBezTo>
                    <a:cubicBezTo>
                      <a:pt x="1012" y="1073"/>
                      <a:pt x="1016" y="1013"/>
                      <a:pt x="1012" y="948"/>
                    </a:cubicBezTo>
                    <a:cubicBezTo>
                      <a:pt x="1012" y="884"/>
                      <a:pt x="1006" y="842"/>
                      <a:pt x="985" y="756"/>
                    </a:cubicBezTo>
                    <a:cubicBezTo>
                      <a:pt x="1038" y="741"/>
                      <a:pt x="1086" y="708"/>
                      <a:pt x="1135" y="687"/>
                    </a:cubicBezTo>
                    <a:cubicBezTo>
                      <a:pt x="1214" y="644"/>
                      <a:pt x="1199" y="494"/>
                      <a:pt x="1160" y="329"/>
                    </a:cubicBezTo>
                    <a:cubicBezTo>
                      <a:pt x="1134" y="229"/>
                      <a:pt x="993" y="215"/>
                      <a:pt x="863" y="215"/>
                    </a:cubicBezTo>
                    <a:cubicBezTo>
                      <a:pt x="812" y="215"/>
                      <a:pt x="763" y="217"/>
                      <a:pt x="723" y="217"/>
                    </a:cubicBezTo>
                    <a:lnTo>
                      <a:pt x="723" y="201"/>
                    </a:lnTo>
                    <a:cubicBezTo>
                      <a:pt x="718" y="126"/>
                      <a:pt x="738" y="62"/>
                      <a:pt x="674" y="35"/>
                    </a:cubicBezTo>
                    <a:cubicBezTo>
                      <a:pt x="633" y="18"/>
                      <a:pt x="585" y="0"/>
                      <a:pt x="5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" name="Google Shape;2666;p55"/>
            <p:cNvSpPr/>
            <p:nvPr/>
          </p:nvSpPr>
          <p:spPr>
            <a:xfrm>
              <a:off x="0" y="2794425"/>
              <a:ext cx="6057401" cy="2133058"/>
            </a:xfrm>
            <a:custGeom>
              <a:avLst/>
              <a:gdLst/>
              <a:ahLst/>
              <a:cxnLst/>
              <a:rect l="l" t="t" r="r" b="b"/>
              <a:pathLst>
                <a:path w="43508" h="17233" extrusionOk="0">
                  <a:moveTo>
                    <a:pt x="0" y="0"/>
                  </a:moveTo>
                  <a:lnTo>
                    <a:pt x="0" y="17233"/>
                  </a:lnTo>
                  <a:lnTo>
                    <a:pt x="43508" y="17233"/>
                  </a:lnTo>
                  <a:lnTo>
                    <a:pt x="43508" y="13603"/>
                  </a:lnTo>
                  <a:lnTo>
                    <a:pt x="40451" y="12342"/>
                  </a:lnTo>
                  <a:cubicBezTo>
                    <a:pt x="40451" y="12342"/>
                    <a:pt x="40407" y="12345"/>
                    <a:pt x="40333" y="12345"/>
                  </a:cubicBezTo>
                  <a:cubicBezTo>
                    <a:pt x="40106" y="12345"/>
                    <a:pt x="39599" y="12312"/>
                    <a:pt x="39232" y="12038"/>
                  </a:cubicBezTo>
                  <a:cubicBezTo>
                    <a:pt x="38740" y="11668"/>
                    <a:pt x="36971" y="10894"/>
                    <a:pt x="36538" y="10563"/>
                  </a:cubicBezTo>
                  <a:cubicBezTo>
                    <a:pt x="36482" y="10519"/>
                    <a:pt x="36386" y="10501"/>
                    <a:pt x="36261" y="10501"/>
                  </a:cubicBezTo>
                  <a:cubicBezTo>
                    <a:pt x="35439" y="10501"/>
                    <a:pt x="33337" y="11306"/>
                    <a:pt x="32573" y="11306"/>
                  </a:cubicBezTo>
                  <a:cubicBezTo>
                    <a:pt x="32558" y="11306"/>
                    <a:pt x="32544" y="11306"/>
                    <a:pt x="32530" y="11305"/>
                  </a:cubicBezTo>
                  <a:cubicBezTo>
                    <a:pt x="32435" y="11301"/>
                    <a:pt x="32323" y="11299"/>
                    <a:pt x="32199" y="11299"/>
                  </a:cubicBezTo>
                  <a:cubicBezTo>
                    <a:pt x="31225" y="11299"/>
                    <a:pt x="29466" y="11419"/>
                    <a:pt x="28746" y="11518"/>
                  </a:cubicBezTo>
                  <a:cubicBezTo>
                    <a:pt x="28679" y="11527"/>
                    <a:pt x="28606" y="11531"/>
                    <a:pt x="28528" y="11531"/>
                  </a:cubicBezTo>
                  <a:cubicBezTo>
                    <a:pt x="27652" y="11531"/>
                    <a:pt x="26088" y="10997"/>
                    <a:pt x="25362" y="10311"/>
                  </a:cubicBezTo>
                  <a:cubicBezTo>
                    <a:pt x="24565" y="9568"/>
                    <a:pt x="21935" y="7088"/>
                    <a:pt x="21434" y="7003"/>
                  </a:cubicBezTo>
                  <a:cubicBezTo>
                    <a:pt x="20931" y="6922"/>
                    <a:pt x="13935" y="6233"/>
                    <a:pt x="13705" y="6190"/>
                  </a:cubicBezTo>
                  <a:cubicBezTo>
                    <a:pt x="13476" y="6147"/>
                    <a:pt x="11861" y="3876"/>
                    <a:pt x="11219" y="3352"/>
                  </a:cubicBezTo>
                  <a:cubicBezTo>
                    <a:pt x="10583" y="2822"/>
                    <a:pt x="1711" y="24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667;p55"/>
            <p:cNvSpPr/>
            <p:nvPr/>
          </p:nvSpPr>
          <p:spPr>
            <a:xfrm>
              <a:off x="4195840" y="4042613"/>
              <a:ext cx="189068" cy="213304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668;p55"/>
            <p:cNvSpPr/>
            <p:nvPr/>
          </p:nvSpPr>
          <p:spPr>
            <a:xfrm>
              <a:off x="1971752" y="3405988"/>
              <a:ext cx="188730" cy="213304"/>
            </a:xfrm>
            <a:custGeom>
              <a:avLst/>
              <a:gdLst/>
              <a:ahLst/>
              <a:cxnLst/>
              <a:rect l="l" t="t" r="r" b="b"/>
              <a:pathLst>
                <a:path w="2793" h="3599" extrusionOk="0">
                  <a:moveTo>
                    <a:pt x="2299" y="0"/>
                  </a:moveTo>
                  <a:lnTo>
                    <a:pt x="1" y="3598"/>
                  </a:lnTo>
                  <a:lnTo>
                    <a:pt x="321" y="3598"/>
                  </a:lnTo>
                  <a:lnTo>
                    <a:pt x="2792" y="481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9" name="Google Shape;2669;p55"/>
            <p:cNvGrpSpPr/>
            <p:nvPr/>
          </p:nvGrpSpPr>
          <p:grpSpPr>
            <a:xfrm rot="500933">
              <a:off x="161862" y="2432739"/>
              <a:ext cx="610381" cy="536086"/>
              <a:chOff x="465651" y="-1506279"/>
              <a:chExt cx="610382" cy="536087"/>
            </a:xfrm>
          </p:grpSpPr>
          <p:sp>
            <p:nvSpPr>
              <p:cNvPr id="211" name="Google Shape;2670;p55"/>
              <p:cNvSpPr/>
              <p:nvPr/>
            </p:nvSpPr>
            <p:spPr>
              <a:xfrm>
                <a:off x="577215" y="-1506279"/>
                <a:ext cx="74532" cy="81196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370" extrusionOk="0">
                    <a:moveTo>
                      <a:pt x="552" y="1"/>
                    </a:moveTo>
                    <a:cubicBezTo>
                      <a:pt x="520" y="1"/>
                      <a:pt x="494" y="1"/>
                      <a:pt x="462" y="7"/>
                    </a:cubicBezTo>
                    <a:cubicBezTo>
                      <a:pt x="264" y="45"/>
                      <a:pt x="116" y="223"/>
                      <a:pt x="59" y="416"/>
                    </a:cubicBezTo>
                    <a:cubicBezTo>
                      <a:pt x="1" y="608"/>
                      <a:pt x="7" y="813"/>
                      <a:pt x="21" y="1018"/>
                    </a:cubicBezTo>
                    <a:cubicBezTo>
                      <a:pt x="33" y="1133"/>
                      <a:pt x="39" y="1254"/>
                      <a:pt x="53" y="1370"/>
                    </a:cubicBezTo>
                    <a:cubicBezTo>
                      <a:pt x="405" y="1030"/>
                      <a:pt x="757" y="684"/>
                      <a:pt x="1102" y="333"/>
                    </a:cubicBezTo>
                    <a:cubicBezTo>
                      <a:pt x="949" y="154"/>
                      <a:pt x="763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671;p55"/>
              <p:cNvSpPr/>
              <p:nvPr/>
            </p:nvSpPr>
            <p:spPr>
              <a:xfrm>
                <a:off x="851091" y="-970963"/>
                <a:ext cx="127644" cy="77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" extrusionOk="0">
                    <a:moveTo>
                      <a:pt x="1" y="0"/>
                    </a:moveTo>
                    <a:cubicBezTo>
                      <a:pt x="627" y="7"/>
                      <a:pt x="1254" y="7"/>
                      <a:pt x="1883" y="13"/>
                    </a:cubicBezTo>
                    <a:cubicBezTo>
                      <a:pt x="1883" y="7"/>
                      <a:pt x="1889" y="7"/>
                      <a:pt x="1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672;p55"/>
              <p:cNvSpPr/>
              <p:nvPr/>
            </p:nvSpPr>
            <p:spPr>
              <a:xfrm>
                <a:off x="465651" y="-1486602"/>
                <a:ext cx="610382" cy="515687"/>
              </a:xfrm>
              <a:custGeom>
                <a:avLst/>
                <a:gdLst/>
                <a:ahLst/>
                <a:cxnLst/>
                <a:rect l="l" t="t" r="r" b="b"/>
                <a:pathLst>
                  <a:path w="9033" h="8701" extrusionOk="0">
                    <a:moveTo>
                      <a:pt x="2753" y="1"/>
                    </a:moveTo>
                    <a:cubicBezTo>
                      <a:pt x="2408" y="352"/>
                      <a:pt x="2056" y="698"/>
                      <a:pt x="1704" y="1038"/>
                    </a:cubicBezTo>
                    <a:cubicBezTo>
                      <a:pt x="1870" y="2901"/>
                      <a:pt x="2311" y="4731"/>
                      <a:pt x="3002" y="6467"/>
                    </a:cubicBezTo>
                    <a:cubicBezTo>
                      <a:pt x="2568" y="5723"/>
                      <a:pt x="1927" y="5167"/>
                      <a:pt x="1153" y="4777"/>
                    </a:cubicBezTo>
                    <a:cubicBezTo>
                      <a:pt x="981" y="4692"/>
                      <a:pt x="775" y="4615"/>
                      <a:pt x="583" y="4615"/>
                    </a:cubicBezTo>
                    <a:cubicBezTo>
                      <a:pt x="443" y="4615"/>
                      <a:pt x="314" y="4654"/>
                      <a:pt x="212" y="4757"/>
                    </a:cubicBezTo>
                    <a:cubicBezTo>
                      <a:pt x="0" y="4961"/>
                      <a:pt x="39" y="5307"/>
                      <a:pt x="116" y="5596"/>
                    </a:cubicBezTo>
                    <a:cubicBezTo>
                      <a:pt x="417" y="6697"/>
                      <a:pt x="974" y="7906"/>
                      <a:pt x="1812" y="8687"/>
                    </a:cubicBezTo>
                    <a:cubicBezTo>
                      <a:pt x="3105" y="8694"/>
                      <a:pt x="4405" y="8694"/>
                      <a:pt x="5705" y="8700"/>
                    </a:cubicBezTo>
                    <a:lnTo>
                      <a:pt x="7593" y="8700"/>
                    </a:lnTo>
                    <a:cubicBezTo>
                      <a:pt x="8027" y="8278"/>
                      <a:pt x="8444" y="7785"/>
                      <a:pt x="8763" y="7266"/>
                    </a:cubicBezTo>
                    <a:cubicBezTo>
                      <a:pt x="8905" y="7043"/>
                      <a:pt x="9032" y="6754"/>
                      <a:pt x="8898" y="6523"/>
                    </a:cubicBezTo>
                    <a:cubicBezTo>
                      <a:pt x="8809" y="6376"/>
                      <a:pt x="8630" y="6305"/>
                      <a:pt x="8464" y="6305"/>
                    </a:cubicBezTo>
                    <a:lnTo>
                      <a:pt x="8450" y="6305"/>
                    </a:lnTo>
                    <a:cubicBezTo>
                      <a:pt x="8284" y="6305"/>
                      <a:pt x="8118" y="6376"/>
                      <a:pt x="7957" y="6447"/>
                    </a:cubicBezTo>
                    <a:cubicBezTo>
                      <a:pt x="7312" y="6754"/>
                      <a:pt x="6735" y="7227"/>
                      <a:pt x="6313" y="7811"/>
                    </a:cubicBezTo>
                    <a:cubicBezTo>
                      <a:pt x="6645" y="6881"/>
                      <a:pt x="6805" y="5814"/>
                      <a:pt x="6735" y="4827"/>
                    </a:cubicBezTo>
                    <a:cubicBezTo>
                      <a:pt x="6722" y="4629"/>
                      <a:pt x="6703" y="4417"/>
                      <a:pt x="6613" y="4231"/>
                    </a:cubicBezTo>
                    <a:cubicBezTo>
                      <a:pt x="6530" y="4047"/>
                      <a:pt x="6376" y="3880"/>
                      <a:pt x="6178" y="3829"/>
                    </a:cubicBezTo>
                    <a:cubicBezTo>
                      <a:pt x="6133" y="3823"/>
                      <a:pt x="6095" y="3817"/>
                      <a:pt x="6050" y="3817"/>
                    </a:cubicBezTo>
                    <a:cubicBezTo>
                      <a:pt x="5897" y="3817"/>
                      <a:pt x="5743" y="3880"/>
                      <a:pt x="5622" y="3976"/>
                    </a:cubicBezTo>
                    <a:cubicBezTo>
                      <a:pt x="5460" y="4092"/>
                      <a:pt x="5345" y="4258"/>
                      <a:pt x="5250" y="4431"/>
                    </a:cubicBezTo>
                    <a:cubicBezTo>
                      <a:pt x="4795" y="5185"/>
                      <a:pt x="4577" y="6069"/>
                      <a:pt x="4615" y="6946"/>
                    </a:cubicBezTo>
                    <a:cubicBezTo>
                      <a:pt x="4514" y="5768"/>
                      <a:pt x="4411" y="4571"/>
                      <a:pt x="4168" y="3419"/>
                    </a:cubicBezTo>
                    <a:cubicBezTo>
                      <a:pt x="3918" y="2267"/>
                      <a:pt x="3522" y="1134"/>
                      <a:pt x="2863" y="154"/>
                    </a:cubicBezTo>
                    <a:cubicBezTo>
                      <a:pt x="2830" y="103"/>
                      <a:pt x="2792" y="53"/>
                      <a:pt x="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" name="Google Shape;2673;p55"/>
            <p:cNvSpPr/>
            <p:nvPr/>
          </p:nvSpPr>
          <p:spPr>
            <a:xfrm rot="1326129">
              <a:off x="800164" y="2828189"/>
              <a:ext cx="189070" cy="213305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1" name="Rounded Rectangle 220"/>
          <p:cNvSpPr/>
          <p:nvPr/>
        </p:nvSpPr>
        <p:spPr>
          <a:xfrm>
            <a:off x="5126699" y="2016715"/>
            <a:ext cx="3166791" cy="4469435"/>
          </a:xfrm>
          <a:prstGeom prst="round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00" kern="0" dirty="0">
                <a:solidFill>
                  <a:srgbClr val="E8D4C5">
                    <a:lumMod val="10000"/>
                  </a:srgbClr>
                </a:solidFill>
                <a:latin typeface="Century Gothic"/>
              </a:rPr>
              <a:t>Discuss </a:t>
            </a:r>
            <a:r>
              <a:rPr lang="en-GB" sz="3700" kern="0">
                <a:solidFill>
                  <a:srgbClr val="E8D4C5">
                    <a:lumMod val="10000"/>
                  </a:srgbClr>
                </a:solidFill>
                <a:latin typeface="Century Gothic"/>
              </a:rPr>
              <a:t>how many dominos Erik has stacked up</a:t>
            </a:r>
            <a:endParaRPr lang="en-GB" sz="3733" kern="0">
              <a:solidFill>
                <a:srgbClr val="E8D4C5">
                  <a:lumMod val="10000"/>
                </a:srgbClr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8765409" y="2009811"/>
            <a:ext cx="3166791" cy="4469435"/>
          </a:xfrm>
          <a:prstGeom prst="roundRect">
            <a:avLst/>
          </a:prstGeom>
          <a:solidFill>
            <a:srgbClr val="5BB0F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00" kern="0">
                <a:solidFill>
                  <a:srgbClr val="212529"/>
                </a:solidFill>
                <a:latin typeface="Century Gothic"/>
              </a:rPr>
              <a:t>Explain why Erik felt pressured by K1</a:t>
            </a:r>
            <a:endParaRPr lang="en-GB" sz="3700" kern="0">
              <a:solidFill>
                <a:srgbClr val="21252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1510697" y="2026333"/>
            <a:ext cx="3166791" cy="44694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00" kern="0">
                <a:solidFill>
                  <a:srgbClr val="212529"/>
                </a:solidFill>
                <a:latin typeface="Century Gothic"/>
              </a:rPr>
              <a:t>Read two chapters</a:t>
            </a:r>
            <a:endParaRPr lang="en-GB" sz="3700" kern="0">
              <a:solidFill>
                <a:srgbClr val="21252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" name="Right Arrow 224"/>
          <p:cNvSpPr/>
          <p:nvPr/>
        </p:nvSpPr>
        <p:spPr>
          <a:xfrm>
            <a:off x="7976258" y="3481242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226" name="Right Arrow 225"/>
          <p:cNvSpPr/>
          <p:nvPr/>
        </p:nvSpPr>
        <p:spPr>
          <a:xfrm>
            <a:off x="4457515" y="3474081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3313" y="699454"/>
            <a:ext cx="9186337" cy="1015607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b="1" u="sng" kern="0" dirty="0">
                <a:solidFill>
                  <a:srgbClr val="212529"/>
                </a:solidFill>
                <a:latin typeface="Century Gothic"/>
                <a:sym typeface="Arial"/>
              </a:rPr>
              <a:t>DQ: How does the extended metaphor of dominos create sympathy for Erik?</a:t>
            </a:r>
            <a:endParaRPr lang="en-GB" sz="3200" b="1" u="sng" kern="0" dirty="0">
              <a:solidFill>
                <a:srgbClr val="212529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083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4A9C-8734-43F3-A7C1-EDFB5A1F0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49275"/>
            <a:ext cx="5396984" cy="5109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entury Gothic"/>
                <a:ea typeface="Open Sans"/>
                <a:cs typeface="Open Sans"/>
              </a:rPr>
              <a:t>Today, we’re going to read about a turning point in Erik’s life — a bad decision that sets him on a very different path.</a:t>
            </a:r>
            <a:endParaRPr lang="en-GB" dirty="0">
              <a:latin typeface="Century Gothic"/>
              <a:ea typeface="Open Sans"/>
              <a:cs typeface="Open Sans"/>
            </a:endParaRPr>
          </a:p>
          <a:p>
            <a:r>
              <a:rPr lang="en-GB" dirty="0">
                <a:latin typeface="Century Gothic"/>
                <a:ea typeface="Open Sans"/>
                <a:cs typeface="Open Sans"/>
              </a:rPr>
              <a:t>In </a:t>
            </a:r>
            <a:r>
              <a:rPr lang="en-GB" b="1" dirty="0">
                <a:latin typeface="Century Gothic"/>
                <a:ea typeface="Open Sans"/>
                <a:cs typeface="Open Sans"/>
              </a:rPr>
              <a:t>‘Training’</a:t>
            </a:r>
            <a:r>
              <a:rPr lang="en-GB" dirty="0">
                <a:latin typeface="Century Gothic"/>
                <a:ea typeface="Open Sans"/>
                <a:cs typeface="Open Sans"/>
              </a:rPr>
              <a:t>, we see the potential Erik had — a glimpse of how things </a:t>
            </a:r>
            <a:r>
              <a:rPr lang="en-GB" i="1" dirty="0">
                <a:latin typeface="Century Gothic"/>
                <a:ea typeface="Open Sans"/>
                <a:cs typeface="Open Sans"/>
              </a:rPr>
              <a:t>could</a:t>
            </a:r>
            <a:r>
              <a:rPr lang="en-GB" dirty="0">
                <a:latin typeface="Century Gothic"/>
                <a:ea typeface="Open Sans"/>
                <a:cs typeface="Open Sans"/>
              </a:rPr>
              <a:t> have gone if he’d stayed focused at school.</a:t>
            </a:r>
            <a:endParaRPr lang="en-GB" dirty="0">
              <a:latin typeface="Century Gothic"/>
            </a:endParaRPr>
          </a:p>
          <a:p>
            <a:r>
              <a:rPr lang="en-GB" dirty="0">
                <a:latin typeface="Century Gothic"/>
                <a:ea typeface="Open Sans"/>
                <a:cs typeface="Open Sans"/>
              </a:rPr>
              <a:t>In </a:t>
            </a:r>
            <a:r>
              <a:rPr lang="en-GB" b="1" dirty="0">
                <a:latin typeface="Century Gothic"/>
                <a:ea typeface="Open Sans"/>
                <a:cs typeface="Open Sans"/>
              </a:rPr>
              <a:t>‘K1’</a:t>
            </a:r>
            <a:r>
              <a:rPr lang="en-GB" dirty="0">
                <a:latin typeface="Century Gothic"/>
                <a:ea typeface="Open Sans"/>
                <a:cs typeface="Open Sans"/>
              </a:rPr>
              <a:t>, we find out where that potential leads when he takes a different route.</a:t>
            </a:r>
          </a:p>
          <a:p>
            <a:endParaRPr lang="en-GB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6" name="Picture 5" descr="The Crossroad… The Choice! | THE EXECUTIVE WRITER">
            <a:extLst>
              <a:ext uri="{FF2B5EF4-FFF2-40B4-BE49-F238E27FC236}">
                <a16:creationId xmlns:a16="http://schemas.microsoft.com/office/drawing/2014/main" id="{30EAB561-2397-B59C-73DE-9ACD2C87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155" y="1566862"/>
            <a:ext cx="54197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8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8" name="Google Shape;2028;p47"/>
          <p:cNvGrpSpPr/>
          <p:nvPr/>
        </p:nvGrpSpPr>
        <p:grpSpPr>
          <a:xfrm>
            <a:off x="9804985" y="1891729"/>
            <a:ext cx="1958017" cy="4611483"/>
            <a:chOff x="9247012" y="1424408"/>
            <a:chExt cx="1468513" cy="3458612"/>
          </a:xfrm>
        </p:grpSpPr>
        <p:sp>
          <p:nvSpPr>
            <p:cNvPr id="2029" name="Google Shape;2029;p47"/>
            <p:cNvSpPr/>
            <p:nvPr/>
          </p:nvSpPr>
          <p:spPr>
            <a:xfrm>
              <a:off x="10208659" y="3856040"/>
              <a:ext cx="241475" cy="169962"/>
            </a:xfrm>
            <a:custGeom>
              <a:avLst/>
              <a:gdLst/>
              <a:ahLst/>
              <a:cxnLst/>
              <a:rect l="l" t="t" r="r" b="b"/>
              <a:pathLst>
                <a:path w="4805" h="3382" extrusionOk="0">
                  <a:moveTo>
                    <a:pt x="1" y="0"/>
                  </a:moveTo>
                  <a:lnTo>
                    <a:pt x="1131" y="3147"/>
                  </a:lnTo>
                  <a:lnTo>
                    <a:pt x="2895" y="3382"/>
                  </a:lnTo>
                  <a:lnTo>
                    <a:pt x="4805" y="1029"/>
                  </a:lnTo>
                  <a:lnTo>
                    <a:pt x="3478" y="914"/>
                  </a:lnTo>
                  <a:lnTo>
                    <a:pt x="2520" y="0"/>
                  </a:lnTo>
                  <a:lnTo>
                    <a:pt x="1308" y="6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25A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7"/>
            <p:cNvSpPr/>
            <p:nvPr/>
          </p:nvSpPr>
          <p:spPr>
            <a:xfrm>
              <a:off x="9866114" y="4014196"/>
              <a:ext cx="849410" cy="851269"/>
            </a:xfrm>
            <a:custGeom>
              <a:avLst/>
              <a:gdLst/>
              <a:ahLst/>
              <a:cxnLst/>
              <a:rect l="l" t="t" r="r" b="b"/>
              <a:pathLst>
                <a:path w="16902" h="16939" extrusionOk="0">
                  <a:moveTo>
                    <a:pt x="7947" y="0"/>
                  </a:moveTo>
                  <a:cubicBezTo>
                    <a:pt x="4278" y="2070"/>
                    <a:pt x="1542" y="5694"/>
                    <a:pt x="762" y="9838"/>
                  </a:cubicBezTo>
                  <a:cubicBezTo>
                    <a:pt x="414" y="11696"/>
                    <a:pt x="628" y="13740"/>
                    <a:pt x="1727" y="15283"/>
                  </a:cubicBezTo>
                  <a:cubicBezTo>
                    <a:pt x="1009" y="15618"/>
                    <a:pt x="446" y="16159"/>
                    <a:pt x="1" y="16812"/>
                  </a:cubicBezTo>
                  <a:cubicBezTo>
                    <a:pt x="6462" y="16850"/>
                    <a:pt x="12174" y="16888"/>
                    <a:pt x="16901" y="16939"/>
                  </a:cubicBezTo>
                  <a:cubicBezTo>
                    <a:pt x="16559" y="16197"/>
                    <a:pt x="15841" y="15650"/>
                    <a:pt x="15029" y="15568"/>
                  </a:cubicBezTo>
                  <a:cubicBezTo>
                    <a:pt x="15048" y="14552"/>
                    <a:pt x="14717" y="13538"/>
                    <a:pt x="14096" y="12744"/>
                  </a:cubicBezTo>
                  <a:cubicBezTo>
                    <a:pt x="13474" y="11950"/>
                    <a:pt x="12566" y="11347"/>
                    <a:pt x="11576" y="11119"/>
                  </a:cubicBezTo>
                  <a:cubicBezTo>
                    <a:pt x="12496" y="9361"/>
                    <a:pt x="12827" y="7299"/>
                    <a:pt x="12496" y="5337"/>
                  </a:cubicBezTo>
                  <a:cubicBezTo>
                    <a:pt x="12166" y="3377"/>
                    <a:pt x="11152" y="1599"/>
                    <a:pt x="9711" y="235"/>
                  </a:cubicBezTo>
                  <a:lnTo>
                    <a:pt x="7947" y="0"/>
                  </a:lnTo>
                  <a:close/>
                </a:path>
              </a:pathLst>
            </a:custGeom>
            <a:solidFill>
              <a:srgbClr val="025A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7"/>
            <p:cNvSpPr/>
            <p:nvPr/>
          </p:nvSpPr>
          <p:spPr>
            <a:xfrm>
              <a:off x="10262885" y="4011582"/>
              <a:ext cx="93776" cy="16735"/>
            </a:xfrm>
            <a:custGeom>
              <a:avLst/>
              <a:gdLst/>
              <a:ahLst/>
              <a:cxnLst/>
              <a:rect l="l" t="t" r="r" b="b"/>
              <a:pathLst>
                <a:path w="1866" h="333" extrusionOk="0">
                  <a:moveTo>
                    <a:pt x="48" y="1"/>
                  </a:moveTo>
                  <a:cubicBezTo>
                    <a:pt x="26" y="1"/>
                    <a:pt x="6" y="18"/>
                    <a:pt x="6" y="46"/>
                  </a:cubicBezTo>
                  <a:cubicBezTo>
                    <a:pt x="0" y="72"/>
                    <a:pt x="20" y="96"/>
                    <a:pt x="44" y="96"/>
                  </a:cubicBezTo>
                  <a:lnTo>
                    <a:pt x="1810" y="332"/>
                  </a:lnTo>
                  <a:lnTo>
                    <a:pt x="1816" y="332"/>
                  </a:lnTo>
                  <a:cubicBezTo>
                    <a:pt x="1842" y="332"/>
                    <a:pt x="1860" y="313"/>
                    <a:pt x="1860" y="294"/>
                  </a:cubicBezTo>
                  <a:cubicBezTo>
                    <a:pt x="1866" y="262"/>
                    <a:pt x="1848" y="243"/>
                    <a:pt x="1822" y="236"/>
                  </a:cubicBezTo>
                  <a:lnTo>
                    <a:pt x="58" y="2"/>
                  </a:lnTo>
                  <a:cubicBezTo>
                    <a:pt x="55" y="1"/>
                    <a:pt x="51" y="1"/>
                    <a:pt x="48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7"/>
            <p:cNvSpPr/>
            <p:nvPr/>
          </p:nvSpPr>
          <p:spPr>
            <a:xfrm>
              <a:off x="10340078" y="4070633"/>
              <a:ext cx="154082" cy="739955"/>
            </a:xfrm>
            <a:custGeom>
              <a:avLst/>
              <a:gdLst/>
              <a:ahLst/>
              <a:cxnLst/>
              <a:rect l="l" t="t" r="r" b="b"/>
              <a:pathLst>
                <a:path w="3066" h="14724" extrusionOk="0">
                  <a:moveTo>
                    <a:pt x="49" y="0"/>
                  </a:moveTo>
                  <a:cubicBezTo>
                    <a:pt x="45" y="0"/>
                    <a:pt x="42" y="0"/>
                    <a:pt x="39" y="1"/>
                  </a:cubicBezTo>
                  <a:cubicBezTo>
                    <a:pt x="13" y="13"/>
                    <a:pt x="1" y="39"/>
                    <a:pt x="7" y="64"/>
                  </a:cubicBezTo>
                  <a:cubicBezTo>
                    <a:pt x="927" y="3320"/>
                    <a:pt x="1015" y="6791"/>
                    <a:pt x="267" y="10092"/>
                  </a:cubicBezTo>
                  <a:cubicBezTo>
                    <a:pt x="260" y="10110"/>
                    <a:pt x="267" y="10130"/>
                    <a:pt x="280" y="10136"/>
                  </a:cubicBezTo>
                  <a:cubicBezTo>
                    <a:pt x="1498" y="11361"/>
                    <a:pt x="2430" y="12934"/>
                    <a:pt x="2963" y="14693"/>
                  </a:cubicBezTo>
                  <a:cubicBezTo>
                    <a:pt x="2971" y="14711"/>
                    <a:pt x="2989" y="14724"/>
                    <a:pt x="3015" y="14724"/>
                  </a:cubicBezTo>
                  <a:lnTo>
                    <a:pt x="3027" y="14724"/>
                  </a:lnTo>
                  <a:cubicBezTo>
                    <a:pt x="3053" y="14711"/>
                    <a:pt x="3065" y="14685"/>
                    <a:pt x="3059" y="14661"/>
                  </a:cubicBezTo>
                  <a:cubicBezTo>
                    <a:pt x="2520" y="12896"/>
                    <a:pt x="1586" y="11316"/>
                    <a:pt x="368" y="10092"/>
                  </a:cubicBezTo>
                  <a:cubicBezTo>
                    <a:pt x="1117" y="6779"/>
                    <a:pt x="1021" y="3300"/>
                    <a:pt x="101" y="39"/>
                  </a:cubicBezTo>
                  <a:cubicBezTo>
                    <a:pt x="91" y="17"/>
                    <a:pt x="70" y="0"/>
                    <a:pt x="49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47"/>
            <p:cNvSpPr/>
            <p:nvPr/>
          </p:nvSpPr>
          <p:spPr>
            <a:xfrm>
              <a:off x="10238008" y="4567915"/>
              <a:ext cx="207402" cy="46888"/>
            </a:xfrm>
            <a:custGeom>
              <a:avLst/>
              <a:gdLst/>
              <a:ahLst/>
              <a:cxnLst/>
              <a:rect l="l" t="t" r="r" b="b"/>
              <a:pathLst>
                <a:path w="4127" h="933" extrusionOk="0">
                  <a:moveTo>
                    <a:pt x="3196" y="1"/>
                  </a:moveTo>
                  <a:cubicBezTo>
                    <a:pt x="2093" y="1"/>
                    <a:pt x="993" y="288"/>
                    <a:pt x="32" y="844"/>
                  </a:cubicBezTo>
                  <a:cubicBezTo>
                    <a:pt x="14" y="856"/>
                    <a:pt x="0" y="882"/>
                    <a:pt x="14" y="907"/>
                  </a:cubicBezTo>
                  <a:cubicBezTo>
                    <a:pt x="26" y="926"/>
                    <a:pt x="38" y="932"/>
                    <a:pt x="58" y="932"/>
                  </a:cubicBezTo>
                  <a:cubicBezTo>
                    <a:pt x="64" y="932"/>
                    <a:pt x="76" y="932"/>
                    <a:pt x="82" y="926"/>
                  </a:cubicBezTo>
                  <a:cubicBezTo>
                    <a:pt x="1028" y="381"/>
                    <a:pt x="2108" y="97"/>
                    <a:pt x="3194" y="97"/>
                  </a:cubicBezTo>
                  <a:cubicBezTo>
                    <a:pt x="3486" y="97"/>
                    <a:pt x="3778" y="117"/>
                    <a:pt x="4068" y="159"/>
                  </a:cubicBezTo>
                  <a:cubicBezTo>
                    <a:pt x="4071" y="159"/>
                    <a:pt x="4075" y="160"/>
                    <a:pt x="4078" y="160"/>
                  </a:cubicBezTo>
                  <a:cubicBezTo>
                    <a:pt x="4100" y="160"/>
                    <a:pt x="4120" y="141"/>
                    <a:pt x="4126" y="115"/>
                  </a:cubicBezTo>
                  <a:cubicBezTo>
                    <a:pt x="4126" y="89"/>
                    <a:pt x="4106" y="63"/>
                    <a:pt x="4081" y="63"/>
                  </a:cubicBezTo>
                  <a:cubicBezTo>
                    <a:pt x="3787" y="21"/>
                    <a:pt x="3492" y="1"/>
                    <a:pt x="3196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47"/>
            <p:cNvSpPr/>
            <p:nvPr/>
          </p:nvSpPr>
          <p:spPr>
            <a:xfrm>
              <a:off x="10564923" y="4794871"/>
              <a:ext cx="59653" cy="47039"/>
            </a:xfrm>
            <a:custGeom>
              <a:avLst/>
              <a:gdLst/>
              <a:ahLst/>
              <a:cxnLst/>
              <a:rect l="l" t="t" r="r" b="b"/>
              <a:pathLst>
                <a:path w="1187" h="936" extrusionOk="0">
                  <a:moveTo>
                    <a:pt x="1130" y="0"/>
                  </a:moveTo>
                  <a:cubicBezTo>
                    <a:pt x="1126" y="0"/>
                    <a:pt x="1121" y="1"/>
                    <a:pt x="1117" y="2"/>
                  </a:cubicBezTo>
                  <a:cubicBezTo>
                    <a:pt x="667" y="154"/>
                    <a:pt x="273" y="459"/>
                    <a:pt x="12" y="865"/>
                  </a:cubicBezTo>
                  <a:cubicBezTo>
                    <a:pt x="0" y="884"/>
                    <a:pt x="6" y="916"/>
                    <a:pt x="32" y="929"/>
                  </a:cubicBezTo>
                  <a:cubicBezTo>
                    <a:pt x="38" y="936"/>
                    <a:pt x="44" y="936"/>
                    <a:pt x="58" y="936"/>
                  </a:cubicBezTo>
                  <a:cubicBezTo>
                    <a:pt x="70" y="936"/>
                    <a:pt x="89" y="929"/>
                    <a:pt x="96" y="916"/>
                  </a:cubicBezTo>
                  <a:cubicBezTo>
                    <a:pt x="343" y="535"/>
                    <a:pt x="718" y="244"/>
                    <a:pt x="1149" y="98"/>
                  </a:cubicBezTo>
                  <a:cubicBezTo>
                    <a:pt x="1175" y="92"/>
                    <a:pt x="1187" y="60"/>
                    <a:pt x="1181" y="34"/>
                  </a:cubicBezTo>
                  <a:cubicBezTo>
                    <a:pt x="1171" y="12"/>
                    <a:pt x="1151" y="0"/>
                    <a:pt x="1130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7"/>
            <p:cNvSpPr/>
            <p:nvPr/>
          </p:nvSpPr>
          <p:spPr>
            <a:xfrm>
              <a:off x="10248260" y="4020779"/>
              <a:ext cx="186245" cy="126793"/>
            </a:xfrm>
            <a:custGeom>
              <a:avLst/>
              <a:gdLst/>
              <a:ahLst/>
              <a:cxnLst/>
              <a:rect l="l" t="t" r="r" b="b"/>
              <a:pathLst>
                <a:path w="3706" h="2523" extrusionOk="0">
                  <a:moveTo>
                    <a:pt x="1726" y="111"/>
                  </a:moveTo>
                  <a:cubicBezTo>
                    <a:pt x="2335" y="200"/>
                    <a:pt x="2912" y="472"/>
                    <a:pt x="3351" y="885"/>
                  </a:cubicBezTo>
                  <a:cubicBezTo>
                    <a:pt x="3433" y="961"/>
                    <a:pt x="3516" y="1044"/>
                    <a:pt x="3560" y="1146"/>
                  </a:cubicBezTo>
                  <a:cubicBezTo>
                    <a:pt x="3604" y="1246"/>
                    <a:pt x="3604" y="1360"/>
                    <a:pt x="3560" y="1436"/>
                  </a:cubicBezTo>
                  <a:cubicBezTo>
                    <a:pt x="3508" y="1518"/>
                    <a:pt x="3403" y="1572"/>
                    <a:pt x="3289" y="1572"/>
                  </a:cubicBezTo>
                  <a:cubicBezTo>
                    <a:pt x="3278" y="1572"/>
                    <a:pt x="3267" y="1572"/>
                    <a:pt x="3255" y="1570"/>
                  </a:cubicBezTo>
                  <a:cubicBezTo>
                    <a:pt x="3129" y="1564"/>
                    <a:pt x="3001" y="1500"/>
                    <a:pt x="2900" y="1444"/>
                  </a:cubicBezTo>
                  <a:cubicBezTo>
                    <a:pt x="2564" y="1266"/>
                    <a:pt x="2253" y="827"/>
                    <a:pt x="1973" y="440"/>
                  </a:cubicBezTo>
                  <a:cubicBezTo>
                    <a:pt x="1890" y="326"/>
                    <a:pt x="1808" y="212"/>
                    <a:pt x="1726" y="111"/>
                  </a:cubicBezTo>
                  <a:close/>
                  <a:moveTo>
                    <a:pt x="1554" y="130"/>
                  </a:moveTo>
                  <a:lnTo>
                    <a:pt x="1554" y="130"/>
                  </a:lnTo>
                  <a:cubicBezTo>
                    <a:pt x="1447" y="821"/>
                    <a:pt x="1117" y="1755"/>
                    <a:pt x="710" y="2212"/>
                  </a:cubicBezTo>
                  <a:cubicBezTo>
                    <a:pt x="635" y="2298"/>
                    <a:pt x="494" y="2427"/>
                    <a:pt x="352" y="2427"/>
                  </a:cubicBezTo>
                  <a:cubicBezTo>
                    <a:pt x="327" y="2427"/>
                    <a:pt x="303" y="2423"/>
                    <a:pt x="279" y="2414"/>
                  </a:cubicBezTo>
                  <a:cubicBezTo>
                    <a:pt x="203" y="2382"/>
                    <a:pt x="133" y="2294"/>
                    <a:pt x="114" y="2192"/>
                  </a:cubicBezTo>
                  <a:cubicBezTo>
                    <a:pt x="101" y="2084"/>
                    <a:pt x="121" y="1977"/>
                    <a:pt x="145" y="1875"/>
                  </a:cubicBezTo>
                  <a:cubicBezTo>
                    <a:pt x="343" y="1126"/>
                    <a:pt x="862" y="478"/>
                    <a:pt x="1554" y="130"/>
                  </a:cubicBezTo>
                  <a:close/>
                  <a:moveTo>
                    <a:pt x="1616" y="1"/>
                  </a:moveTo>
                  <a:cubicBezTo>
                    <a:pt x="1614" y="1"/>
                    <a:pt x="1610" y="3"/>
                    <a:pt x="1606" y="3"/>
                  </a:cubicBezTo>
                  <a:lnTo>
                    <a:pt x="1592" y="3"/>
                  </a:lnTo>
                  <a:cubicBezTo>
                    <a:pt x="838" y="352"/>
                    <a:pt x="259" y="1044"/>
                    <a:pt x="50" y="1849"/>
                  </a:cubicBezTo>
                  <a:cubicBezTo>
                    <a:pt x="25" y="1957"/>
                    <a:pt x="0" y="2084"/>
                    <a:pt x="18" y="2206"/>
                  </a:cubicBezTo>
                  <a:cubicBezTo>
                    <a:pt x="44" y="2344"/>
                    <a:pt x="133" y="2458"/>
                    <a:pt x="247" y="2503"/>
                  </a:cubicBezTo>
                  <a:cubicBezTo>
                    <a:pt x="285" y="2516"/>
                    <a:pt x="323" y="2522"/>
                    <a:pt x="355" y="2522"/>
                  </a:cubicBezTo>
                  <a:cubicBezTo>
                    <a:pt x="520" y="2522"/>
                    <a:pt x="678" y="2396"/>
                    <a:pt x="780" y="2274"/>
                  </a:cubicBezTo>
                  <a:cubicBezTo>
                    <a:pt x="1211" y="1793"/>
                    <a:pt x="1535" y="859"/>
                    <a:pt x="1650" y="168"/>
                  </a:cubicBezTo>
                  <a:cubicBezTo>
                    <a:pt x="1726" y="264"/>
                    <a:pt x="1808" y="378"/>
                    <a:pt x="1896" y="498"/>
                  </a:cubicBezTo>
                  <a:cubicBezTo>
                    <a:pt x="2177" y="891"/>
                    <a:pt x="2500" y="1342"/>
                    <a:pt x="2856" y="1532"/>
                  </a:cubicBezTo>
                  <a:cubicBezTo>
                    <a:pt x="2970" y="1589"/>
                    <a:pt x="3103" y="1659"/>
                    <a:pt x="3249" y="1665"/>
                  </a:cubicBezTo>
                  <a:cubicBezTo>
                    <a:pt x="3263" y="1666"/>
                    <a:pt x="3276" y="1667"/>
                    <a:pt x="3290" y="1667"/>
                  </a:cubicBezTo>
                  <a:cubicBezTo>
                    <a:pt x="3438" y="1667"/>
                    <a:pt x="3572" y="1599"/>
                    <a:pt x="3642" y="1488"/>
                  </a:cubicBezTo>
                  <a:cubicBezTo>
                    <a:pt x="3706" y="1380"/>
                    <a:pt x="3706" y="1240"/>
                    <a:pt x="3648" y="1107"/>
                  </a:cubicBezTo>
                  <a:cubicBezTo>
                    <a:pt x="3598" y="987"/>
                    <a:pt x="3509" y="897"/>
                    <a:pt x="3420" y="815"/>
                  </a:cubicBezTo>
                  <a:cubicBezTo>
                    <a:pt x="2932" y="364"/>
                    <a:pt x="2291" y="73"/>
                    <a:pt x="1618" y="3"/>
                  </a:cubicBezTo>
                  <a:cubicBezTo>
                    <a:pt x="1618" y="1"/>
                    <a:pt x="1617" y="1"/>
                    <a:pt x="1616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47"/>
            <p:cNvSpPr/>
            <p:nvPr/>
          </p:nvSpPr>
          <p:spPr>
            <a:xfrm>
              <a:off x="9744294" y="4684961"/>
              <a:ext cx="97294" cy="124130"/>
            </a:xfrm>
            <a:custGeom>
              <a:avLst/>
              <a:gdLst/>
              <a:ahLst/>
              <a:cxnLst/>
              <a:rect l="l" t="t" r="r" b="b"/>
              <a:pathLst>
                <a:path w="1936" h="2470" extrusionOk="0">
                  <a:moveTo>
                    <a:pt x="0" y="0"/>
                  </a:moveTo>
                  <a:lnTo>
                    <a:pt x="184" y="1904"/>
                  </a:lnTo>
                  <a:lnTo>
                    <a:pt x="152" y="2469"/>
                  </a:lnTo>
                  <a:lnTo>
                    <a:pt x="1746" y="2469"/>
                  </a:lnTo>
                  <a:lnTo>
                    <a:pt x="1746" y="1866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F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47"/>
            <p:cNvSpPr/>
            <p:nvPr/>
          </p:nvSpPr>
          <p:spPr>
            <a:xfrm>
              <a:off x="9526133" y="4854273"/>
              <a:ext cx="370028" cy="28746"/>
            </a:xfrm>
            <a:custGeom>
              <a:avLst/>
              <a:gdLst/>
              <a:ahLst/>
              <a:cxnLst/>
              <a:rect l="l" t="t" r="r" b="b"/>
              <a:pathLst>
                <a:path w="7363" h="572" extrusionOk="0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lnTo>
                    <a:pt x="0" y="539"/>
                  </a:lnTo>
                  <a:cubicBezTo>
                    <a:pt x="0" y="559"/>
                    <a:pt x="14" y="571"/>
                    <a:pt x="32" y="571"/>
                  </a:cubicBezTo>
                  <a:lnTo>
                    <a:pt x="7331" y="571"/>
                  </a:lnTo>
                  <a:cubicBezTo>
                    <a:pt x="7349" y="571"/>
                    <a:pt x="7363" y="559"/>
                    <a:pt x="7363" y="539"/>
                  </a:cubicBezTo>
                  <a:lnTo>
                    <a:pt x="7363" y="32"/>
                  </a:lnTo>
                  <a:cubicBezTo>
                    <a:pt x="7363" y="14"/>
                    <a:pt x="7349" y="0"/>
                    <a:pt x="7331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47"/>
            <p:cNvSpPr/>
            <p:nvPr/>
          </p:nvSpPr>
          <p:spPr>
            <a:xfrm>
              <a:off x="9539803" y="4767230"/>
              <a:ext cx="339473" cy="87092"/>
            </a:xfrm>
            <a:custGeom>
              <a:avLst/>
              <a:gdLst/>
              <a:ahLst/>
              <a:cxnLst/>
              <a:rect l="l" t="t" r="r" b="b"/>
              <a:pathLst>
                <a:path w="6755" h="1733" extrusionOk="0">
                  <a:moveTo>
                    <a:pt x="3822" y="0"/>
                  </a:moveTo>
                  <a:cubicBezTo>
                    <a:pt x="3670" y="0"/>
                    <a:pt x="3524" y="77"/>
                    <a:pt x="3435" y="203"/>
                  </a:cubicBezTo>
                  <a:cubicBezTo>
                    <a:pt x="2438" y="1498"/>
                    <a:pt x="1" y="291"/>
                    <a:pt x="1" y="1732"/>
                  </a:cubicBezTo>
                  <a:lnTo>
                    <a:pt x="6754" y="1732"/>
                  </a:lnTo>
                  <a:lnTo>
                    <a:pt x="6754" y="482"/>
                  </a:lnTo>
                  <a:cubicBezTo>
                    <a:pt x="6754" y="215"/>
                    <a:pt x="6538" y="0"/>
                    <a:pt x="6271" y="0"/>
                  </a:cubicBezTo>
                  <a:lnTo>
                    <a:pt x="6221" y="0"/>
                  </a:lnTo>
                  <a:cubicBezTo>
                    <a:pt x="6055" y="0"/>
                    <a:pt x="5903" y="89"/>
                    <a:pt x="5815" y="229"/>
                  </a:cubicBezTo>
                  <a:lnTo>
                    <a:pt x="5776" y="285"/>
                  </a:lnTo>
                  <a:cubicBezTo>
                    <a:pt x="5618" y="552"/>
                    <a:pt x="5332" y="710"/>
                    <a:pt x="5021" y="710"/>
                  </a:cubicBezTo>
                  <a:lnTo>
                    <a:pt x="4971" y="710"/>
                  </a:lnTo>
                  <a:cubicBezTo>
                    <a:pt x="4666" y="710"/>
                    <a:pt x="4387" y="540"/>
                    <a:pt x="4253" y="267"/>
                  </a:cubicBezTo>
                  <a:cubicBezTo>
                    <a:pt x="4171" y="109"/>
                    <a:pt x="4007" y="0"/>
                    <a:pt x="3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47"/>
            <p:cNvSpPr/>
            <p:nvPr/>
          </p:nvSpPr>
          <p:spPr>
            <a:xfrm>
              <a:off x="9813446" y="4813918"/>
              <a:ext cx="68045" cy="40103"/>
            </a:xfrm>
            <a:custGeom>
              <a:avLst/>
              <a:gdLst/>
              <a:ahLst/>
              <a:cxnLst/>
              <a:rect l="l" t="t" r="r" b="b"/>
              <a:pathLst>
                <a:path w="1354" h="798" extrusionOk="0">
                  <a:moveTo>
                    <a:pt x="950" y="1"/>
                  </a:moveTo>
                  <a:cubicBezTo>
                    <a:pt x="798" y="1"/>
                    <a:pt x="645" y="36"/>
                    <a:pt x="510" y="106"/>
                  </a:cubicBezTo>
                  <a:cubicBezTo>
                    <a:pt x="261" y="232"/>
                    <a:pt x="71" y="467"/>
                    <a:pt x="9" y="741"/>
                  </a:cubicBezTo>
                  <a:cubicBezTo>
                    <a:pt x="1" y="765"/>
                    <a:pt x="15" y="791"/>
                    <a:pt x="39" y="797"/>
                  </a:cubicBezTo>
                  <a:lnTo>
                    <a:pt x="53" y="797"/>
                  </a:lnTo>
                  <a:cubicBezTo>
                    <a:pt x="71" y="797"/>
                    <a:pt x="97" y="785"/>
                    <a:pt x="97" y="759"/>
                  </a:cubicBezTo>
                  <a:cubicBezTo>
                    <a:pt x="161" y="518"/>
                    <a:pt x="331" y="302"/>
                    <a:pt x="554" y="194"/>
                  </a:cubicBezTo>
                  <a:cubicBezTo>
                    <a:pt x="677" y="131"/>
                    <a:pt x="815" y="99"/>
                    <a:pt x="954" y="99"/>
                  </a:cubicBezTo>
                  <a:cubicBezTo>
                    <a:pt x="1066" y="99"/>
                    <a:pt x="1179" y="120"/>
                    <a:pt x="1283" y="162"/>
                  </a:cubicBezTo>
                  <a:cubicBezTo>
                    <a:pt x="1288" y="164"/>
                    <a:pt x="1293" y="164"/>
                    <a:pt x="1298" y="164"/>
                  </a:cubicBezTo>
                  <a:cubicBezTo>
                    <a:pt x="1318" y="164"/>
                    <a:pt x="1336" y="152"/>
                    <a:pt x="1347" y="138"/>
                  </a:cubicBezTo>
                  <a:cubicBezTo>
                    <a:pt x="1353" y="112"/>
                    <a:pt x="1341" y="80"/>
                    <a:pt x="1315" y="74"/>
                  </a:cubicBezTo>
                  <a:cubicBezTo>
                    <a:pt x="1201" y="25"/>
                    <a:pt x="1076" y="1"/>
                    <a:pt x="950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25AB1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47"/>
            <p:cNvSpPr/>
            <p:nvPr/>
          </p:nvSpPr>
          <p:spPr>
            <a:xfrm>
              <a:off x="9553221" y="4695063"/>
              <a:ext cx="142322" cy="112119"/>
            </a:xfrm>
            <a:custGeom>
              <a:avLst/>
              <a:gdLst/>
              <a:ahLst/>
              <a:cxnLst/>
              <a:rect l="l" t="t" r="r" b="b"/>
              <a:pathLst>
                <a:path w="2832" h="2231" extrusionOk="0">
                  <a:moveTo>
                    <a:pt x="2253" y="169"/>
                  </a:moveTo>
                  <a:cubicBezTo>
                    <a:pt x="2321" y="169"/>
                    <a:pt x="2393" y="198"/>
                    <a:pt x="2445" y="242"/>
                  </a:cubicBezTo>
                  <a:cubicBezTo>
                    <a:pt x="2546" y="332"/>
                    <a:pt x="2590" y="478"/>
                    <a:pt x="2616" y="593"/>
                  </a:cubicBezTo>
                  <a:cubicBezTo>
                    <a:pt x="2724" y="1068"/>
                    <a:pt x="2654" y="1607"/>
                    <a:pt x="2431" y="2070"/>
                  </a:cubicBezTo>
                  <a:cubicBezTo>
                    <a:pt x="2425" y="2052"/>
                    <a:pt x="2413" y="2032"/>
                    <a:pt x="2407" y="2014"/>
                  </a:cubicBezTo>
                  <a:cubicBezTo>
                    <a:pt x="2203" y="1551"/>
                    <a:pt x="2057" y="941"/>
                    <a:pt x="2044" y="517"/>
                  </a:cubicBezTo>
                  <a:cubicBezTo>
                    <a:pt x="2038" y="408"/>
                    <a:pt x="2044" y="288"/>
                    <a:pt x="2121" y="218"/>
                  </a:cubicBezTo>
                  <a:cubicBezTo>
                    <a:pt x="2157" y="184"/>
                    <a:pt x="2204" y="169"/>
                    <a:pt x="2253" y="169"/>
                  </a:cubicBezTo>
                  <a:close/>
                  <a:moveTo>
                    <a:pt x="483" y="98"/>
                  </a:moveTo>
                  <a:cubicBezTo>
                    <a:pt x="617" y="110"/>
                    <a:pt x="744" y="174"/>
                    <a:pt x="846" y="230"/>
                  </a:cubicBezTo>
                  <a:cubicBezTo>
                    <a:pt x="1581" y="655"/>
                    <a:pt x="2102" y="1607"/>
                    <a:pt x="2317" y="2058"/>
                  </a:cubicBezTo>
                  <a:cubicBezTo>
                    <a:pt x="2323" y="2078"/>
                    <a:pt x="2337" y="2096"/>
                    <a:pt x="2343" y="2116"/>
                  </a:cubicBezTo>
                  <a:cubicBezTo>
                    <a:pt x="1696" y="1970"/>
                    <a:pt x="1086" y="1645"/>
                    <a:pt x="604" y="1194"/>
                  </a:cubicBezTo>
                  <a:cubicBezTo>
                    <a:pt x="389" y="986"/>
                    <a:pt x="255" y="801"/>
                    <a:pt x="179" y="611"/>
                  </a:cubicBezTo>
                  <a:cubicBezTo>
                    <a:pt x="147" y="523"/>
                    <a:pt x="102" y="364"/>
                    <a:pt x="173" y="242"/>
                  </a:cubicBezTo>
                  <a:cubicBezTo>
                    <a:pt x="223" y="154"/>
                    <a:pt x="337" y="98"/>
                    <a:pt x="457" y="98"/>
                  </a:cubicBezTo>
                  <a:close/>
                  <a:moveTo>
                    <a:pt x="454" y="0"/>
                  </a:moveTo>
                  <a:cubicBezTo>
                    <a:pt x="298" y="0"/>
                    <a:pt x="161" y="75"/>
                    <a:pt x="90" y="192"/>
                  </a:cubicBezTo>
                  <a:cubicBezTo>
                    <a:pt x="0" y="338"/>
                    <a:pt x="38" y="517"/>
                    <a:pt x="90" y="643"/>
                  </a:cubicBezTo>
                  <a:cubicBezTo>
                    <a:pt x="166" y="852"/>
                    <a:pt x="313" y="1050"/>
                    <a:pt x="541" y="1264"/>
                  </a:cubicBezTo>
                  <a:cubicBezTo>
                    <a:pt x="1054" y="1753"/>
                    <a:pt x="1722" y="2096"/>
                    <a:pt x="2419" y="2230"/>
                  </a:cubicBezTo>
                  <a:lnTo>
                    <a:pt x="2425" y="2230"/>
                  </a:lnTo>
                  <a:cubicBezTo>
                    <a:pt x="2437" y="2230"/>
                    <a:pt x="2445" y="2230"/>
                    <a:pt x="2451" y="2222"/>
                  </a:cubicBezTo>
                  <a:lnTo>
                    <a:pt x="2469" y="2204"/>
                  </a:lnTo>
                  <a:cubicBezTo>
                    <a:pt x="2742" y="1709"/>
                    <a:pt x="2832" y="1100"/>
                    <a:pt x="2712" y="573"/>
                  </a:cubicBezTo>
                  <a:cubicBezTo>
                    <a:pt x="2686" y="440"/>
                    <a:pt x="2635" y="280"/>
                    <a:pt x="2507" y="166"/>
                  </a:cubicBezTo>
                  <a:cubicBezTo>
                    <a:pt x="2443" y="110"/>
                    <a:pt x="2349" y="73"/>
                    <a:pt x="2255" y="73"/>
                  </a:cubicBezTo>
                  <a:cubicBezTo>
                    <a:pt x="2182" y="73"/>
                    <a:pt x="2109" y="95"/>
                    <a:pt x="2051" y="148"/>
                  </a:cubicBezTo>
                  <a:cubicBezTo>
                    <a:pt x="1956" y="242"/>
                    <a:pt x="1942" y="389"/>
                    <a:pt x="1950" y="517"/>
                  </a:cubicBezTo>
                  <a:cubicBezTo>
                    <a:pt x="1956" y="789"/>
                    <a:pt x="2012" y="1132"/>
                    <a:pt x="2108" y="1461"/>
                  </a:cubicBezTo>
                  <a:cubicBezTo>
                    <a:pt x="1828" y="998"/>
                    <a:pt x="1417" y="446"/>
                    <a:pt x="896" y="148"/>
                  </a:cubicBezTo>
                  <a:cubicBezTo>
                    <a:pt x="782" y="78"/>
                    <a:pt x="642" y="14"/>
                    <a:pt x="489" y="2"/>
                  </a:cubicBezTo>
                  <a:cubicBezTo>
                    <a:pt x="477" y="1"/>
                    <a:pt x="466" y="0"/>
                    <a:pt x="454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25AB1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47"/>
            <p:cNvSpPr/>
            <p:nvPr/>
          </p:nvSpPr>
          <p:spPr>
            <a:xfrm>
              <a:off x="10183179" y="4684961"/>
              <a:ext cx="97243" cy="124130"/>
            </a:xfrm>
            <a:custGeom>
              <a:avLst/>
              <a:gdLst/>
              <a:ahLst/>
              <a:cxnLst/>
              <a:rect l="l" t="t" r="r" b="b"/>
              <a:pathLst>
                <a:path w="1935" h="2470" extrusionOk="0">
                  <a:moveTo>
                    <a:pt x="1" y="0"/>
                  </a:moveTo>
                  <a:lnTo>
                    <a:pt x="197" y="1866"/>
                  </a:lnTo>
                  <a:lnTo>
                    <a:pt x="197" y="2469"/>
                  </a:lnTo>
                  <a:lnTo>
                    <a:pt x="1783" y="2469"/>
                  </a:lnTo>
                  <a:lnTo>
                    <a:pt x="1752" y="1904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rgbClr val="F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47"/>
            <p:cNvSpPr/>
            <p:nvPr/>
          </p:nvSpPr>
          <p:spPr>
            <a:xfrm>
              <a:off x="10128903" y="4854273"/>
              <a:ext cx="369676" cy="28746"/>
            </a:xfrm>
            <a:custGeom>
              <a:avLst/>
              <a:gdLst/>
              <a:ahLst/>
              <a:cxnLst/>
              <a:rect l="l" t="t" r="r" b="b"/>
              <a:pathLst>
                <a:path w="7356" h="572" extrusionOk="0">
                  <a:moveTo>
                    <a:pt x="27" y="0"/>
                  </a:moveTo>
                  <a:cubicBezTo>
                    <a:pt x="7" y="0"/>
                    <a:pt x="1" y="14"/>
                    <a:pt x="1" y="32"/>
                  </a:cubicBezTo>
                  <a:lnTo>
                    <a:pt x="1" y="539"/>
                  </a:lnTo>
                  <a:cubicBezTo>
                    <a:pt x="1" y="559"/>
                    <a:pt x="7" y="571"/>
                    <a:pt x="27" y="571"/>
                  </a:cubicBezTo>
                  <a:lnTo>
                    <a:pt x="7331" y="571"/>
                  </a:lnTo>
                  <a:cubicBezTo>
                    <a:pt x="7344" y="571"/>
                    <a:pt x="7356" y="559"/>
                    <a:pt x="7356" y="539"/>
                  </a:cubicBezTo>
                  <a:lnTo>
                    <a:pt x="7356" y="32"/>
                  </a:lnTo>
                  <a:cubicBezTo>
                    <a:pt x="7356" y="14"/>
                    <a:pt x="7344" y="0"/>
                    <a:pt x="7331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47"/>
            <p:cNvSpPr/>
            <p:nvPr/>
          </p:nvSpPr>
          <p:spPr>
            <a:xfrm>
              <a:off x="10145537" y="4767230"/>
              <a:ext cx="339372" cy="87092"/>
            </a:xfrm>
            <a:custGeom>
              <a:avLst/>
              <a:gdLst/>
              <a:ahLst/>
              <a:cxnLst/>
              <a:rect l="l" t="t" r="r" b="b"/>
              <a:pathLst>
                <a:path w="6753" h="1733" extrusionOk="0">
                  <a:moveTo>
                    <a:pt x="483" y="0"/>
                  </a:moveTo>
                  <a:cubicBezTo>
                    <a:pt x="216" y="0"/>
                    <a:pt x="0" y="215"/>
                    <a:pt x="0" y="482"/>
                  </a:cubicBezTo>
                  <a:lnTo>
                    <a:pt x="0" y="1732"/>
                  </a:lnTo>
                  <a:lnTo>
                    <a:pt x="6752" y="1732"/>
                  </a:lnTo>
                  <a:cubicBezTo>
                    <a:pt x="6752" y="291"/>
                    <a:pt x="4321" y="1498"/>
                    <a:pt x="3325" y="203"/>
                  </a:cubicBezTo>
                  <a:cubicBezTo>
                    <a:pt x="3231" y="77"/>
                    <a:pt x="3091" y="0"/>
                    <a:pt x="2932" y="0"/>
                  </a:cubicBezTo>
                  <a:cubicBezTo>
                    <a:pt x="2754" y="0"/>
                    <a:pt x="2583" y="109"/>
                    <a:pt x="2501" y="267"/>
                  </a:cubicBezTo>
                  <a:cubicBezTo>
                    <a:pt x="2367" y="540"/>
                    <a:pt x="2088" y="710"/>
                    <a:pt x="1790" y="710"/>
                  </a:cubicBezTo>
                  <a:lnTo>
                    <a:pt x="1732" y="710"/>
                  </a:lnTo>
                  <a:cubicBezTo>
                    <a:pt x="1427" y="710"/>
                    <a:pt x="1143" y="552"/>
                    <a:pt x="978" y="285"/>
                  </a:cubicBezTo>
                  <a:lnTo>
                    <a:pt x="946" y="229"/>
                  </a:lnTo>
                  <a:cubicBezTo>
                    <a:pt x="856" y="89"/>
                    <a:pt x="698" y="0"/>
                    <a:pt x="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47"/>
            <p:cNvSpPr/>
            <p:nvPr/>
          </p:nvSpPr>
          <p:spPr>
            <a:xfrm>
              <a:off x="10143326" y="4813918"/>
              <a:ext cx="68246" cy="40103"/>
            </a:xfrm>
            <a:custGeom>
              <a:avLst/>
              <a:gdLst/>
              <a:ahLst/>
              <a:cxnLst/>
              <a:rect l="l" t="t" r="r" b="b"/>
              <a:pathLst>
                <a:path w="1358" h="798" extrusionOk="0">
                  <a:moveTo>
                    <a:pt x="405" y="1"/>
                  </a:moveTo>
                  <a:cubicBezTo>
                    <a:pt x="281" y="1"/>
                    <a:pt x="156" y="25"/>
                    <a:pt x="38" y="74"/>
                  </a:cubicBezTo>
                  <a:cubicBezTo>
                    <a:pt x="12" y="80"/>
                    <a:pt x="0" y="112"/>
                    <a:pt x="12" y="138"/>
                  </a:cubicBezTo>
                  <a:cubicBezTo>
                    <a:pt x="17" y="152"/>
                    <a:pt x="39" y="164"/>
                    <a:pt x="61" y="164"/>
                  </a:cubicBezTo>
                  <a:cubicBezTo>
                    <a:pt x="66" y="164"/>
                    <a:pt x="71" y="164"/>
                    <a:pt x="76" y="162"/>
                  </a:cubicBezTo>
                  <a:cubicBezTo>
                    <a:pt x="178" y="120"/>
                    <a:pt x="289" y="99"/>
                    <a:pt x="401" y="99"/>
                  </a:cubicBezTo>
                  <a:cubicBezTo>
                    <a:pt x="538" y="99"/>
                    <a:pt x="677" y="131"/>
                    <a:pt x="800" y="194"/>
                  </a:cubicBezTo>
                  <a:cubicBezTo>
                    <a:pt x="1028" y="308"/>
                    <a:pt x="1193" y="518"/>
                    <a:pt x="1257" y="759"/>
                  </a:cubicBezTo>
                  <a:cubicBezTo>
                    <a:pt x="1263" y="785"/>
                    <a:pt x="1281" y="797"/>
                    <a:pt x="1301" y="797"/>
                  </a:cubicBezTo>
                  <a:lnTo>
                    <a:pt x="1313" y="797"/>
                  </a:lnTo>
                  <a:cubicBezTo>
                    <a:pt x="1339" y="791"/>
                    <a:pt x="1357" y="765"/>
                    <a:pt x="1351" y="741"/>
                  </a:cubicBezTo>
                  <a:cubicBezTo>
                    <a:pt x="1281" y="467"/>
                    <a:pt x="1091" y="232"/>
                    <a:pt x="844" y="106"/>
                  </a:cubicBezTo>
                  <a:cubicBezTo>
                    <a:pt x="708" y="36"/>
                    <a:pt x="557" y="1"/>
                    <a:pt x="405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25AB1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47"/>
            <p:cNvSpPr/>
            <p:nvPr/>
          </p:nvSpPr>
          <p:spPr>
            <a:xfrm>
              <a:off x="10329223" y="4695063"/>
              <a:ext cx="142573" cy="112119"/>
            </a:xfrm>
            <a:custGeom>
              <a:avLst/>
              <a:gdLst/>
              <a:ahLst/>
              <a:cxnLst/>
              <a:rect l="l" t="t" r="r" b="b"/>
              <a:pathLst>
                <a:path w="2837" h="2231" extrusionOk="0">
                  <a:moveTo>
                    <a:pt x="578" y="166"/>
                  </a:moveTo>
                  <a:cubicBezTo>
                    <a:pt x="628" y="166"/>
                    <a:pt x="680" y="186"/>
                    <a:pt x="712" y="218"/>
                  </a:cubicBezTo>
                  <a:cubicBezTo>
                    <a:pt x="788" y="288"/>
                    <a:pt x="794" y="408"/>
                    <a:pt x="794" y="517"/>
                  </a:cubicBezTo>
                  <a:cubicBezTo>
                    <a:pt x="780" y="941"/>
                    <a:pt x="628" y="1551"/>
                    <a:pt x="426" y="2014"/>
                  </a:cubicBezTo>
                  <a:cubicBezTo>
                    <a:pt x="420" y="2032"/>
                    <a:pt x="413" y="2052"/>
                    <a:pt x="400" y="2070"/>
                  </a:cubicBezTo>
                  <a:cubicBezTo>
                    <a:pt x="179" y="1607"/>
                    <a:pt x="109" y="1068"/>
                    <a:pt x="217" y="593"/>
                  </a:cubicBezTo>
                  <a:cubicBezTo>
                    <a:pt x="241" y="478"/>
                    <a:pt x="285" y="332"/>
                    <a:pt x="388" y="242"/>
                  </a:cubicBezTo>
                  <a:cubicBezTo>
                    <a:pt x="438" y="198"/>
                    <a:pt x="514" y="166"/>
                    <a:pt x="578" y="166"/>
                  </a:cubicBezTo>
                  <a:close/>
                  <a:moveTo>
                    <a:pt x="2373" y="97"/>
                  </a:moveTo>
                  <a:cubicBezTo>
                    <a:pt x="2496" y="97"/>
                    <a:pt x="2606" y="154"/>
                    <a:pt x="2660" y="242"/>
                  </a:cubicBezTo>
                  <a:cubicBezTo>
                    <a:pt x="2736" y="364"/>
                    <a:pt x="2692" y="523"/>
                    <a:pt x="2654" y="611"/>
                  </a:cubicBezTo>
                  <a:cubicBezTo>
                    <a:pt x="2584" y="801"/>
                    <a:pt x="2444" y="986"/>
                    <a:pt x="2227" y="1194"/>
                  </a:cubicBezTo>
                  <a:cubicBezTo>
                    <a:pt x="1752" y="1645"/>
                    <a:pt x="1137" y="1970"/>
                    <a:pt x="490" y="2116"/>
                  </a:cubicBezTo>
                  <a:cubicBezTo>
                    <a:pt x="502" y="2096"/>
                    <a:pt x="508" y="2078"/>
                    <a:pt x="514" y="2058"/>
                  </a:cubicBezTo>
                  <a:cubicBezTo>
                    <a:pt x="730" y="1607"/>
                    <a:pt x="1251" y="655"/>
                    <a:pt x="1987" y="230"/>
                  </a:cubicBezTo>
                  <a:cubicBezTo>
                    <a:pt x="2095" y="174"/>
                    <a:pt x="2215" y="110"/>
                    <a:pt x="2349" y="98"/>
                  </a:cubicBezTo>
                  <a:cubicBezTo>
                    <a:pt x="2357" y="97"/>
                    <a:pt x="2365" y="97"/>
                    <a:pt x="2373" y="97"/>
                  </a:cubicBezTo>
                  <a:close/>
                  <a:moveTo>
                    <a:pt x="2378" y="0"/>
                  </a:moveTo>
                  <a:cubicBezTo>
                    <a:pt x="2366" y="0"/>
                    <a:pt x="2354" y="1"/>
                    <a:pt x="2342" y="2"/>
                  </a:cubicBezTo>
                  <a:cubicBezTo>
                    <a:pt x="2189" y="14"/>
                    <a:pt x="2051" y="78"/>
                    <a:pt x="1937" y="148"/>
                  </a:cubicBezTo>
                  <a:cubicBezTo>
                    <a:pt x="1422" y="446"/>
                    <a:pt x="1003" y="998"/>
                    <a:pt x="724" y="1461"/>
                  </a:cubicBezTo>
                  <a:cubicBezTo>
                    <a:pt x="819" y="1132"/>
                    <a:pt x="883" y="789"/>
                    <a:pt x="889" y="517"/>
                  </a:cubicBezTo>
                  <a:cubicBezTo>
                    <a:pt x="889" y="389"/>
                    <a:pt x="883" y="242"/>
                    <a:pt x="780" y="148"/>
                  </a:cubicBezTo>
                  <a:cubicBezTo>
                    <a:pt x="725" y="95"/>
                    <a:pt x="654" y="73"/>
                    <a:pt x="581" y="73"/>
                  </a:cubicBezTo>
                  <a:cubicBezTo>
                    <a:pt x="488" y="73"/>
                    <a:pt x="392" y="110"/>
                    <a:pt x="324" y="166"/>
                  </a:cubicBezTo>
                  <a:cubicBezTo>
                    <a:pt x="203" y="280"/>
                    <a:pt x="153" y="440"/>
                    <a:pt x="121" y="573"/>
                  </a:cubicBezTo>
                  <a:cubicBezTo>
                    <a:pt x="1" y="1100"/>
                    <a:pt x="95" y="1709"/>
                    <a:pt x="362" y="2204"/>
                  </a:cubicBezTo>
                  <a:lnTo>
                    <a:pt x="381" y="2222"/>
                  </a:lnTo>
                  <a:lnTo>
                    <a:pt x="388" y="2222"/>
                  </a:lnTo>
                  <a:cubicBezTo>
                    <a:pt x="394" y="2230"/>
                    <a:pt x="400" y="2230"/>
                    <a:pt x="407" y="2230"/>
                  </a:cubicBezTo>
                  <a:lnTo>
                    <a:pt x="413" y="2230"/>
                  </a:lnTo>
                  <a:cubicBezTo>
                    <a:pt x="1111" y="2096"/>
                    <a:pt x="1778" y="1753"/>
                    <a:pt x="2297" y="1264"/>
                  </a:cubicBezTo>
                  <a:cubicBezTo>
                    <a:pt x="2520" y="1050"/>
                    <a:pt x="2666" y="852"/>
                    <a:pt x="2748" y="643"/>
                  </a:cubicBezTo>
                  <a:cubicBezTo>
                    <a:pt x="2793" y="517"/>
                    <a:pt x="2837" y="338"/>
                    <a:pt x="2742" y="192"/>
                  </a:cubicBezTo>
                  <a:cubicBezTo>
                    <a:pt x="2677" y="75"/>
                    <a:pt x="2536" y="0"/>
                    <a:pt x="2378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25AB1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47"/>
            <p:cNvSpPr/>
            <p:nvPr/>
          </p:nvSpPr>
          <p:spPr>
            <a:xfrm>
              <a:off x="9667704" y="2924396"/>
              <a:ext cx="299872" cy="1772343"/>
            </a:xfrm>
            <a:custGeom>
              <a:avLst/>
              <a:gdLst/>
              <a:ahLst/>
              <a:cxnLst/>
              <a:rect l="l" t="t" r="r" b="b"/>
              <a:pathLst>
                <a:path w="5967" h="35267" extrusionOk="0">
                  <a:moveTo>
                    <a:pt x="1067" y="1"/>
                  </a:moveTo>
                  <a:cubicBezTo>
                    <a:pt x="478" y="3909"/>
                    <a:pt x="191" y="10669"/>
                    <a:pt x="191" y="15130"/>
                  </a:cubicBezTo>
                  <a:cubicBezTo>
                    <a:pt x="197" y="16094"/>
                    <a:pt x="211" y="16945"/>
                    <a:pt x="243" y="17643"/>
                  </a:cubicBezTo>
                  <a:cubicBezTo>
                    <a:pt x="167" y="18563"/>
                    <a:pt x="121" y="19623"/>
                    <a:pt x="103" y="20759"/>
                  </a:cubicBezTo>
                  <a:cubicBezTo>
                    <a:pt x="1" y="26908"/>
                    <a:pt x="630" y="35267"/>
                    <a:pt x="630" y="35267"/>
                  </a:cubicBezTo>
                  <a:lnTo>
                    <a:pt x="4450" y="35267"/>
                  </a:lnTo>
                  <a:cubicBezTo>
                    <a:pt x="5250" y="30114"/>
                    <a:pt x="5231" y="21489"/>
                    <a:pt x="4450" y="17853"/>
                  </a:cubicBezTo>
                  <a:cubicBezTo>
                    <a:pt x="5167" y="13512"/>
                    <a:pt x="5967" y="8396"/>
                    <a:pt x="5961" y="6328"/>
                  </a:cubicBezTo>
                  <a:lnTo>
                    <a:pt x="5961" y="13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9967229" y="2919873"/>
              <a:ext cx="357615" cy="1777771"/>
            </a:xfrm>
            <a:custGeom>
              <a:avLst/>
              <a:gdLst/>
              <a:ahLst/>
              <a:cxnLst/>
              <a:rect l="l" t="t" r="r" b="b"/>
              <a:pathLst>
                <a:path w="7116" h="35375" extrusionOk="0">
                  <a:moveTo>
                    <a:pt x="5033" y="1"/>
                  </a:moveTo>
                  <a:lnTo>
                    <a:pt x="1" y="223"/>
                  </a:lnTo>
                  <a:lnTo>
                    <a:pt x="1" y="6418"/>
                  </a:lnTo>
                  <a:cubicBezTo>
                    <a:pt x="280" y="9464"/>
                    <a:pt x="1161" y="13659"/>
                    <a:pt x="2494" y="18178"/>
                  </a:cubicBezTo>
                  <a:cubicBezTo>
                    <a:pt x="1618" y="23184"/>
                    <a:pt x="2558" y="29765"/>
                    <a:pt x="3352" y="35375"/>
                  </a:cubicBezTo>
                  <a:lnTo>
                    <a:pt x="6969" y="35375"/>
                  </a:lnTo>
                  <a:cubicBezTo>
                    <a:pt x="7115" y="32571"/>
                    <a:pt x="7019" y="25533"/>
                    <a:pt x="6703" y="20468"/>
                  </a:cubicBezTo>
                  <a:cubicBezTo>
                    <a:pt x="6632" y="19428"/>
                    <a:pt x="6562" y="18476"/>
                    <a:pt x="6474" y="17657"/>
                  </a:cubicBezTo>
                  <a:cubicBezTo>
                    <a:pt x="6498" y="16839"/>
                    <a:pt x="6492" y="15785"/>
                    <a:pt x="6448" y="14572"/>
                  </a:cubicBezTo>
                  <a:cubicBezTo>
                    <a:pt x="6296" y="10442"/>
                    <a:pt x="5769" y="4502"/>
                    <a:pt x="5033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47"/>
            <p:cNvSpPr/>
            <p:nvPr/>
          </p:nvSpPr>
          <p:spPr>
            <a:xfrm>
              <a:off x="9672880" y="3684668"/>
              <a:ext cx="125336" cy="286152"/>
            </a:xfrm>
            <a:custGeom>
              <a:avLst/>
              <a:gdLst/>
              <a:ahLst/>
              <a:cxnLst/>
              <a:rect l="l" t="t" r="r" b="b"/>
              <a:pathLst>
                <a:path w="2494" h="5694" extrusionOk="0">
                  <a:moveTo>
                    <a:pt x="212" y="1"/>
                  </a:moveTo>
                  <a:cubicBezTo>
                    <a:pt x="171" y="1"/>
                    <a:pt x="129" y="1"/>
                    <a:pt x="88" y="2"/>
                  </a:cubicBezTo>
                  <a:cubicBezTo>
                    <a:pt x="94" y="966"/>
                    <a:pt x="108" y="1817"/>
                    <a:pt x="140" y="2515"/>
                  </a:cubicBezTo>
                  <a:cubicBezTo>
                    <a:pt x="64" y="3435"/>
                    <a:pt x="18" y="4495"/>
                    <a:pt x="0" y="5631"/>
                  </a:cubicBezTo>
                  <a:cubicBezTo>
                    <a:pt x="356" y="5673"/>
                    <a:pt x="713" y="5694"/>
                    <a:pt x="1069" y="5694"/>
                  </a:cubicBezTo>
                  <a:cubicBezTo>
                    <a:pt x="1462" y="5694"/>
                    <a:pt x="1853" y="5669"/>
                    <a:pt x="2241" y="5619"/>
                  </a:cubicBezTo>
                  <a:cubicBezTo>
                    <a:pt x="2323" y="4711"/>
                    <a:pt x="2265" y="3835"/>
                    <a:pt x="2088" y="2908"/>
                  </a:cubicBezTo>
                  <a:cubicBezTo>
                    <a:pt x="2221" y="2052"/>
                    <a:pt x="2361" y="1182"/>
                    <a:pt x="2493" y="332"/>
                  </a:cubicBezTo>
                  <a:cubicBezTo>
                    <a:pt x="1753" y="110"/>
                    <a:pt x="984" y="1"/>
                    <a:pt x="212" y="1"/>
                  </a:cubicBezTo>
                  <a:close/>
                </a:path>
              </a:pathLst>
            </a:custGeom>
            <a:solidFill>
              <a:srgbClr val="73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47"/>
            <p:cNvSpPr/>
            <p:nvPr/>
          </p:nvSpPr>
          <p:spPr>
            <a:xfrm>
              <a:off x="10183179" y="3652202"/>
              <a:ext cx="120914" cy="311330"/>
            </a:xfrm>
            <a:custGeom>
              <a:avLst/>
              <a:gdLst/>
              <a:ahLst/>
              <a:cxnLst/>
              <a:rect l="l" t="t" r="r" b="b"/>
              <a:pathLst>
                <a:path w="2406" h="6195" extrusionOk="0">
                  <a:moveTo>
                    <a:pt x="2151" y="0"/>
                  </a:moveTo>
                  <a:cubicBezTo>
                    <a:pt x="1454" y="7"/>
                    <a:pt x="755" y="102"/>
                    <a:pt x="83" y="287"/>
                  </a:cubicBezTo>
                  <a:cubicBezTo>
                    <a:pt x="1" y="1327"/>
                    <a:pt x="133" y="2399"/>
                    <a:pt x="476" y="3389"/>
                  </a:cubicBezTo>
                  <a:cubicBezTo>
                    <a:pt x="267" y="4303"/>
                    <a:pt x="203" y="5267"/>
                    <a:pt x="311" y="6195"/>
                  </a:cubicBezTo>
                  <a:cubicBezTo>
                    <a:pt x="1003" y="6093"/>
                    <a:pt x="1706" y="5998"/>
                    <a:pt x="2406" y="5896"/>
                  </a:cubicBezTo>
                  <a:cubicBezTo>
                    <a:pt x="2335" y="4856"/>
                    <a:pt x="2265" y="3904"/>
                    <a:pt x="2177" y="3085"/>
                  </a:cubicBezTo>
                  <a:cubicBezTo>
                    <a:pt x="2201" y="2267"/>
                    <a:pt x="2195" y="1213"/>
                    <a:pt x="2151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9961199" y="2948971"/>
              <a:ext cx="10252" cy="292434"/>
            </a:xfrm>
            <a:custGeom>
              <a:avLst/>
              <a:gdLst/>
              <a:ahLst/>
              <a:cxnLst/>
              <a:rect l="l" t="t" r="r" b="b"/>
              <a:pathLst>
                <a:path w="204" h="5819" extrusionOk="0">
                  <a:moveTo>
                    <a:pt x="153" y="1"/>
                  </a:moveTo>
                  <a:cubicBezTo>
                    <a:pt x="127" y="1"/>
                    <a:pt x="107" y="25"/>
                    <a:pt x="107" y="51"/>
                  </a:cubicBezTo>
                  <a:lnTo>
                    <a:pt x="1" y="5769"/>
                  </a:lnTo>
                  <a:cubicBezTo>
                    <a:pt x="1" y="5795"/>
                    <a:pt x="19" y="5819"/>
                    <a:pt x="45" y="5819"/>
                  </a:cubicBezTo>
                  <a:lnTo>
                    <a:pt x="51" y="5819"/>
                  </a:lnTo>
                  <a:cubicBezTo>
                    <a:pt x="77" y="5819"/>
                    <a:pt x="95" y="5795"/>
                    <a:pt x="95" y="5769"/>
                  </a:cubicBezTo>
                  <a:lnTo>
                    <a:pt x="203" y="51"/>
                  </a:lnTo>
                  <a:cubicBezTo>
                    <a:pt x="203" y="25"/>
                    <a:pt x="183" y="1"/>
                    <a:pt x="159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47"/>
            <p:cNvSpPr/>
            <p:nvPr/>
          </p:nvSpPr>
          <p:spPr>
            <a:xfrm>
              <a:off x="9709517" y="2940327"/>
              <a:ext cx="110712" cy="142674"/>
            </a:xfrm>
            <a:custGeom>
              <a:avLst/>
              <a:gdLst/>
              <a:ahLst/>
              <a:cxnLst/>
              <a:rect l="l" t="t" r="r" b="b"/>
              <a:pathLst>
                <a:path w="2203" h="2839" extrusionOk="0">
                  <a:moveTo>
                    <a:pt x="2153" y="1"/>
                  </a:moveTo>
                  <a:cubicBezTo>
                    <a:pt x="2127" y="1"/>
                    <a:pt x="2101" y="26"/>
                    <a:pt x="2101" y="51"/>
                  </a:cubicBezTo>
                  <a:cubicBezTo>
                    <a:pt x="2101" y="660"/>
                    <a:pt x="1898" y="1263"/>
                    <a:pt x="1524" y="1746"/>
                  </a:cubicBezTo>
                  <a:cubicBezTo>
                    <a:pt x="1155" y="2229"/>
                    <a:pt x="630" y="2584"/>
                    <a:pt x="45" y="2742"/>
                  </a:cubicBezTo>
                  <a:cubicBezTo>
                    <a:pt x="13" y="2748"/>
                    <a:pt x="1" y="2780"/>
                    <a:pt x="7" y="2806"/>
                  </a:cubicBezTo>
                  <a:cubicBezTo>
                    <a:pt x="13" y="2824"/>
                    <a:pt x="33" y="2838"/>
                    <a:pt x="58" y="2838"/>
                  </a:cubicBezTo>
                  <a:lnTo>
                    <a:pt x="71" y="2838"/>
                  </a:lnTo>
                  <a:cubicBezTo>
                    <a:pt x="674" y="2672"/>
                    <a:pt x="1219" y="2305"/>
                    <a:pt x="1606" y="1802"/>
                  </a:cubicBezTo>
                  <a:cubicBezTo>
                    <a:pt x="1987" y="1301"/>
                    <a:pt x="2197" y="680"/>
                    <a:pt x="2203" y="51"/>
                  </a:cubicBezTo>
                  <a:cubicBezTo>
                    <a:pt x="2203" y="26"/>
                    <a:pt x="2177" y="1"/>
                    <a:pt x="2153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47"/>
            <p:cNvSpPr/>
            <p:nvPr/>
          </p:nvSpPr>
          <p:spPr>
            <a:xfrm>
              <a:off x="10128601" y="2941332"/>
              <a:ext cx="106289" cy="146996"/>
            </a:xfrm>
            <a:custGeom>
              <a:avLst/>
              <a:gdLst/>
              <a:ahLst/>
              <a:cxnLst/>
              <a:rect l="l" t="t" r="r" b="b"/>
              <a:pathLst>
                <a:path w="2115" h="2925" extrusionOk="0">
                  <a:moveTo>
                    <a:pt x="71" y="0"/>
                  </a:moveTo>
                  <a:cubicBezTo>
                    <a:pt x="45" y="0"/>
                    <a:pt x="20" y="19"/>
                    <a:pt x="20" y="45"/>
                  </a:cubicBezTo>
                  <a:cubicBezTo>
                    <a:pt x="1" y="672"/>
                    <a:pt x="191" y="1307"/>
                    <a:pt x="553" y="1820"/>
                  </a:cubicBezTo>
                  <a:cubicBezTo>
                    <a:pt x="914" y="2335"/>
                    <a:pt x="1448" y="2728"/>
                    <a:pt x="2045" y="2925"/>
                  </a:cubicBezTo>
                  <a:lnTo>
                    <a:pt x="2057" y="2925"/>
                  </a:lnTo>
                  <a:cubicBezTo>
                    <a:pt x="2083" y="2925"/>
                    <a:pt x="2101" y="2913"/>
                    <a:pt x="2107" y="2894"/>
                  </a:cubicBezTo>
                  <a:cubicBezTo>
                    <a:pt x="2115" y="2868"/>
                    <a:pt x="2101" y="2842"/>
                    <a:pt x="2077" y="2830"/>
                  </a:cubicBezTo>
                  <a:cubicBezTo>
                    <a:pt x="1498" y="2640"/>
                    <a:pt x="985" y="2265"/>
                    <a:pt x="636" y="1764"/>
                  </a:cubicBezTo>
                  <a:cubicBezTo>
                    <a:pt x="279" y="1269"/>
                    <a:pt x="103" y="654"/>
                    <a:pt x="115" y="51"/>
                  </a:cubicBezTo>
                  <a:cubicBezTo>
                    <a:pt x="115" y="19"/>
                    <a:pt x="97" y="0"/>
                    <a:pt x="71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47"/>
            <p:cNvSpPr/>
            <p:nvPr/>
          </p:nvSpPr>
          <p:spPr>
            <a:xfrm>
              <a:off x="9907224" y="3233118"/>
              <a:ext cx="121919" cy="8694"/>
            </a:xfrm>
            <a:custGeom>
              <a:avLst/>
              <a:gdLst/>
              <a:ahLst/>
              <a:cxnLst/>
              <a:rect l="l" t="t" r="r" b="b"/>
              <a:pathLst>
                <a:path w="2426" h="173" extrusionOk="0">
                  <a:moveTo>
                    <a:pt x="2369" y="0"/>
                  </a:moveTo>
                  <a:cubicBezTo>
                    <a:pt x="1864" y="46"/>
                    <a:pt x="1353" y="70"/>
                    <a:pt x="845" y="70"/>
                  </a:cubicBezTo>
                  <a:cubicBezTo>
                    <a:pt x="580" y="70"/>
                    <a:pt x="316" y="64"/>
                    <a:pt x="53" y="51"/>
                  </a:cubicBezTo>
                  <a:cubicBezTo>
                    <a:pt x="27" y="51"/>
                    <a:pt x="1" y="70"/>
                    <a:pt x="1" y="96"/>
                  </a:cubicBezTo>
                  <a:cubicBezTo>
                    <a:pt x="1" y="127"/>
                    <a:pt x="21" y="147"/>
                    <a:pt x="46" y="147"/>
                  </a:cubicBezTo>
                  <a:cubicBezTo>
                    <a:pt x="313" y="165"/>
                    <a:pt x="580" y="173"/>
                    <a:pt x="838" y="173"/>
                  </a:cubicBezTo>
                  <a:cubicBezTo>
                    <a:pt x="1353" y="173"/>
                    <a:pt x="1867" y="147"/>
                    <a:pt x="2375" y="96"/>
                  </a:cubicBezTo>
                  <a:cubicBezTo>
                    <a:pt x="2407" y="89"/>
                    <a:pt x="2426" y="70"/>
                    <a:pt x="2419" y="39"/>
                  </a:cubicBezTo>
                  <a:cubicBezTo>
                    <a:pt x="2419" y="13"/>
                    <a:pt x="2394" y="0"/>
                    <a:pt x="2369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47"/>
            <p:cNvSpPr/>
            <p:nvPr/>
          </p:nvSpPr>
          <p:spPr>
            <a:xfrm>
              <a:off x="9912048" y="2953997"/>
              <a:ext cx="108501" cy="187300"/>
            </a:xfrm>
            <a:custGeom>
              <a:avLst/>
              <a:gdLst/>
              <a:ahLst/>
              <a:cxnLst/>
              <a:rect l="l" t="t" r="r" b="b"/>
              <a:pathLst>
                <a:path w="2159" h="3727" extrusionOk="0">
                  <a:moveTo>
                    <a:pt x="133" y="0"/>
                  </a:moveTo>
                  <a:cubicBezTo>
                    <a:pt x="110" y="0"/>
                    <a:pt x="89" y="23"/>
                    <a:pt x="89" y="45"/>
                  </a:cubicBezTo>
                  <a:cubicBezTo>
                    <a:pt x="45" y="566"/>
                    <a:pt x="1" y="1105"/>
                    <a:pt x="65" y="1639"/>
                  </a:cubicBezTo>
                  <a:cubicBezTo>
                    <a:pt x="133" y="2242"/>
                    <a:pt x="343" y="2749"/>
                    <a:pt x="660" y="3117"/>
                  </a:cubicBezTo>
                  <a:cubicBezTo>
                    <a:pt x="997" y="3504"/>
                    <a:pt x="1466" y="3727"/>
                    <a:pt x="1917" y="3727"/>
                  </a:cubicBezTo>
                  <a:cubicBezTo>
                    <a:pt x="1987" y="3727"/>
                    <a:pt x="2051" y="3721"/>
                    <a:pt x="2113" y="3708"/>
                  </a:cubicBezTo>
                  <a:cubicBezTo>
                    <a:pt x="2139" y="3708"/>
                    <a:pt x="2159" y="3683"/>
                    <a:pt x="2151" y="3657"/>
                  </a:cubicBezTo>
                  <a:cubicBezTo>
                    <a:pt x="2151" y="3632"/>
                    <a:pt x="2127" y="3612"/>
                    <a:pt x="2101" y="3612"/>
                  </a:cubicBezTo>
                  <a:cubicBezTo>
                    <a:pt x="2041" y="3621"/>
                    <a:pt x="1980" y="3625"/>
                    <a:pt x="1919" y="3625"/>
                  </a:cubicBezTo>
                  <a:cubicBezTo>
                    <a:pt x="1491" y="3625"/>
                    <a:pt x="1054" y="3415"/>
                    <a:pt x="736" y="3053"/>
                  </a:cubicBezTo>
                  <a:cubicBezTo>
                    <a:pt x="426" y="2699"/>
                    <a:pt x="229" y="2210"/>
                    <a:pt x="159" y="1626"/>
                  </a:cubicBezTo>
                  <a:cubicBezTo>
                    <a:pt x="95" y="1105"/>
                    <a:pt x="141" y="572"/>
                    <a:pt x="185" y="53"/>
                  </a:cubicBezTo>
                  <a:cubicBezTo>
                    <a:pt x="191" y="27"/>
                    <a:pt x="165" y="1"/>
                    <a:pt x="141" y="1"/>
                  </a:cubicBezTo>
                  <a:cubicBezTo>
                    <a:pt x="138" y="1"/>
                    <a:pt x="136" y="0"/>
                    <a:pt x="133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47"/>
            <p:cNvSpPr/>
            <p:nvPr/>
          </p:nvSpPr>
          <p:spPr>
            <a:xfrm>
              <a:off x="9674489" y="3812267"/>
              <a:ext cx="131065" cy="23369"/>
            </a:xfrm>
            <a:custGeom>
              <a:avLst/>
              <a:gdLst/>
              <a:ahLst/>
              <a:cxnLst/>
              <a:rect l="l" t="t" r="r" b="b"/>
              <a:pathLst>
                <a:path w="2608" h="465" extrusionOk="0">
                  <a:moveTo>
                    <a:pt x="45" y="1"/>
                  </a:moveTo>
                  <a:cubicBezTo>
                    <a:pt x="20" y="1"/>
                    <a:pt x="5" y="18"/>
                    <a:pt x="0" y="46"/>
                  </a:cubicBezTo>
                  <a:cubicBezTo>
                    <a:pt x="0" y="72"/>
                    <a:pt x="12" y="96"/>
                    <a:pt x="44" y="96"/>
                  </a:cubicBezTo>
                  <a:lnTo>
                    <a:pt x="2551" y="465"/>
                  </a:lnTo>
                  <a:lnTo>
                    <a:pt x="2557" y="465"/>
                  </a:lnTo>
                  <a:cubicBezTo>
                    <a:pt x="2583" y="465"/>
                    <a:pt x="2601" y="445"/>
                    <a:pt x="2601" y="421"/>
                  </a:cubicBezTo>
                  <a:cubicBezTo>
                    <a:pt x="2608" y="395"/>
                    <a:pt x="2589" y="369"/>
                    <a:pt x="2563" y="363"/>
                  </a:cubicBezTo>
                  <a:lnTo>
                    <a:pt x="56" y="2"/>
                  </a:lnTo>
                  <a:cubicBezTo>
                    <a:pt x="52" y="1"/>
                    <a:pt x="48" y="1"/>
                    <a:pt x="45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47"/>
            <p:cNvSpPr/>
            <p:nvPr/>
          </p:nvSpPr>
          <p:spPr>
            <a:xfrm>
              <a:off x="10178053" y="3799603"/>
              <a:ext cx="124431" cy="25881"/>
            </a:xfrm>
            <a:custGeom>
              <a:avLst/>
              <a:gdLst/>
              <a:ahLst/>
              <a:cxnLst/>
              <a:rect l="l" t="t" r="r" b="b"/>
              <a:pathLst>
                <a:path w="2476" h="515" extrusionOk="0">
                  <a:moveTo>
                    <a:pt x="2426" y="1"/>
                  </a:moveTo>
                  <a:cubicBezTo>
                    <a:pt x="2419" y="1"/>
                    <a:pt x="2412" y="2"/>
                    <a:pt x="2406" y="5"/>
                  </a:cubicBezTo>
                  <a:cubicBezTo>
                    <a:pt x="1720" y="270"/>
                    <a:pt x="968" y="415"/>
                    <a:pt x="232" y="415"/>
                  </a:cubicBezTo>
                  <a:cubicBezTo>
                    <a:pt x="171" y="415"/>
                    <a:pt x="111" y="414"/>
                    <a:pt x="51" y="412"/>
                  </a:cubicBezTo>
                  <a:cubicBezTo>
                    <a:pt x="26" y="412"/>
                    <a:pt x="1" y="430"/>
                    <a:pt x="1" y="456"/>
                  </a:cubicBezTo>
                  <a:cubicBezTo>
                    <a:pt x="1" y="488"/>
                    <a:pt x="26" y="507"/>
                    <a:pt x="51" y="507"/>
                  </a:cubicBezTo>
                  <a:cubicBezTo>
                    <a:pt x="103" y="507"/>
                    <a:pt x="159" y="514"/>
                    <a:pt x="217" y="514"/>
                  </a:cubicBezTo>
                  <a:cubicBezTo>
                    <a:pt x="971" y="514"/>
                    <a:pt x="1732" y="368"/>
                    <a:pt x="2437" y="95"/>
                  </a:cubicBezTo>
                  <a:cubicBezTo>
                    <a:pt x="2463" y="88"/>
                    <a:pt x="2476" y="57"/>
                    <a:pt x="2463" y="31"/>
                  </a:cubicBezTo>
                  <a:cubicBezTo>
                    <a:pt x="2458" y="12"/>
                    <a:pt x="2443" y="1"/>
                    <a:pt x="2426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47"/>
            <p:cNvSpPr/>
            <p:nvPr/>
          </p:nvSpPr>
          <p:spPr>
            <a:xfrm>
              <a:off x="9822140" y="3269152"/>
              <a:ext cx="116742" cy="1405230"/>
            </a:xfrm>
            <a:custGeom>
              <a:avLst/>
              <a:gdLst/>
              <a:ahLst/>
              <a:cxnLst/>
              <a:rect l="l" t="t" r="r" b="b"/>
              <a:pathLst>
                <a:path w="2323" h="27962" extrusionOk="0">
                  <a:moveTo>
                    <a:pt x="2279" y="1"/>
                  </a:moveTo>
                  <a:cubicBezTo>
                    <a:pt x="2247" y="1"/>
                    <a:pt x="2227" y="27"/>
                    <a:pt x="2227" y="51"/>
                  </a:cubicBezTo>
                  <a:cubicBezTo>
                    <a:pt x="2145" y="3047"/>
                    <a:pt x="1784" y="6143"/>
                    <a:pt x="1040" y="10104"/>
                  </a:cubicBezTo>
                  <a:cubicBezTo>
                    <a:pt x="730" y="10270"/>
                    <a:pt x="393" y="10384"/>
                    <a:pt x="44" y="10434"/>
                  </a:cubicBezTo>
                  <a:cubicBezTo>
                    <a:pt x="26" y="10440"/>
                    <a:pt x="12" y="10452"/>
                    <a:pt x="6" y="10472"/>
                  </a:cubicBezTo>
                  <a:cubicBezTo>
                    <a:pt x="0" y="10490"/>
                    <a:pt x="6" y="10510"/>
                    <a:pt x="18" y="10522"/>
                  </a:cubicBezTo>
                  <a:cubicBezTo>
                    <a:pt x="171" y="10656"/>
                    <a:pt x="323" y="10795"/>
                    <a:pt x="475" y="10941"/>
                  </a:cubicBezTo>
                  <a:cubicBezTo>
                    <a:pt x="615" y="11069"/>
                    <a:pt x="756" y="11196"/>
                    <a:pt x="894" y="11322"/>
                  </a:cubicBezTo>
                  <a:cubicBezTo>
                    <a:pt x="788" y="11412"/>
                    <a:pt x="673" y="11506"/>
                    <a:pt x="559" y="11595"/>
                  </a:cubicBezTo>
                  <a:cubicBezTo>
                    <a:pt x="431" y="11697"/>
                    <a:pt x="305" y="11805"/>
                    <a:pt x="184" y="11907"/>
                  </a:cubicBezTo>
                  <a:cubicBezTo>
                    <a:pt x="171" y="11919"/>
                    <a:pt x="165" y="11931"/>
                    <a:pt x="165" y="11951"/>
                  </a:cubicBezTo>
                  <a:cubicBezTo>
                    <a:pt x="165" y="11963"/>
                    <a:pt x="171" y="11975"/>
                    <a:pt x="190" y="11989"/>
                  </a:cubicBezTo>
                  <a:cubicBezTo>
                    <a:pt x="469" y="12154"/>
                    <a:pt x="756" y="12376"/>
                    <a:pt x="1054" y="12661"/>
                  </a:cubicBezTo>
                  <a:cubicBezTo>
                    <a:pt x="1631" y="17733"/>
                    <a:pt x="1580" y="22860"/>
                    <a:pt x="902" y="27912"/>
                  </a:cubicBezTo>
                  <a:cubicBezTo>
                    <a:pt x="894" y="27938"/>
                    <a:pt x="914" y="27962"/>
                    <a:pt x="946" y="27962"/>
                  </a:cubicBezTo>
                  <a:lnTo>
                    <a:pt x="952" y="27962"/>
                  </a:lnTo>
                  <a:cubicBezTo>
                    <a:pt x="970" y="27962"/>
                    <a:pt x="996" y="27950"/>
                    <a:pt x="996" y="27924"/>
                  </a:cubicBezTo>
                  <a:cubicBezTo>
                    <a:pt x="1682" y="22860"/>
                    <a:pt x="1732" y="17719"/>
                    <a:pt x="1148" y="12636"/>
                  </a:cubicBezTo>
                  <a:cubicBezTo>
                    <a:pt x="1148" y="12623"/>
                    <a:pt x="1142" y="12611"/>
                    <a:pt x="1136" y="12605"/>
                  </a:cubicBezTo>
                  <a:cubicBezTo>
                    <a:pt x="844" y="12326"/>
                    <a:pt x="571" y="12103"/>
                    <a:pt x="299" y="11937"/>
                  </a:cubicBezTo>
                  <a:cubicBezTo>
                    <a:pt x="407" y="11849"/>
                    <a:pt x="513" y="11761"/>
                    <a:pt x="622" y="11671"/>
                  </a:cubicBezTo>
                  <a:cubicBezTo>
                    <a:pt x="749" y="11570"/>
                    <a:pt x="876" y="11462"/>
                    <a:pt x="1002" y="11360"/>
                  </a:cubicBezTo>
                  <a:cubicBezTo>
                    <a:pt x="1016" y="11354"/>
                    <a:pt x="1022" y="11336"/>
                    <a:pt x="1022" y="11322"/>
                  </a:cubicBezTo>
                  <a:cubicBezTo>
                    <a:pt x="1022" y="11310"/>
                    <a:pt x="1016" y="11298"/>
                    <a:pt x="1002" y="11284"/>
                  </a:cubicBezTo>
                  <a:cubicBezTo>
                    <a:pt x="850" y="11151"/>
                    <a:pt x="698" y="11011"/>
                    <a:pt x="545" y="10865"/>
                  </a:cubicBezTo>
                  <a:cubicBezTo>
                    <a:pt x="413" y="10751"/>
                    <a:pt x="285" y="10631"/>
                    <a:pt x="158" y="10516"/>
                  </a:cubicBezTo>
                  <a:cubicBezTo>
                    <a:pt x="489" y="10452"/>
                    <a:pt x="812" y="10338"/>
                    <a:pt x="1104" y="10174"/>
                  </a:cubicBezTo>
                  <a:cubicBezTo>
                    <a:pt x="1117" y="10168"/>
                    <a:pt x="1130" y="10155"/>
                    <a:pt x="1130" y="10142"/>
                  </a:cubicBezTo>
                  <a:cubicBezTo>
                    <a:pt x="1878" y="6169"/>
                    <a:pt x="2247" y="3059"/>
                    <a:pt x="2323" y="51"/>
                  </a:cubicBezTo>
                  <a:cubicBezTo>
                    <a:pt x="2323" y="27"/>
                    <a:pt x="2303" y="7"/>
                    <a:pt x="2279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47"/>
            <p:cNvSpPr/>
            <p:nvPr/>
          </p:nvSpPr>
          <p:spPr>
            <a:xfrm>
              <a:off x="10000398" y="3280610"/>
              <a:ext cx="165892" cy="1386133"/>
            </a:xfrm>
            <a:custGeom>
              <a:avLst/>
              <a:gdLst/>
              <a:ahLst/>
              <a:cxnLst/>
              <a:rect l="l" t="t" r="r" b="b"/>
              <a:pathLst>
                <a:path w="3301" h="27582" extrusionOk="0">
                  <a:moveTo>
                    <a:pt x="57" y="0"/>
                  </a:moveTo>
                  <a:cubicBezTo>
                    <a:pt x="53" y="0"/>
                    <a:pt x="49" y="0"/>
                    <a:pt x="45" y="1"/>
                  </a:cubicBezTo>
                  <a:cubicBezTo>
                    <a:pt x="20" y="1"/>
                    <a:pt x="0" y="27"/>
                    <a:pt x="6" y="52"/>
                  </a:cubicBezTo>
                  <a:cubicBezTo>
                    <a:pt x="508" y="3751"/>
                    <a:pt x="1263" y="7216"/>
                    <a:pt x="2235" y="10352"/>
                  </a:cubicBezTo>
                  <a:cubicBezTo>
                    <a:pt x="2241" y="10371"/>
                    <a:pt x="2253" y="10384"/>
                    <a:pt x="2267" y="10384"/>
                  </a:cubicBezTo>
                  <a:lnTo>
                    <a:pt x="2888" y="10587"/>
                  </a:lnTo>
                  <a:cubicBezTo>
                    <a:pt x="2774" y="10681"/>
                    <a:pt x="2660" y="10783"/>
                    <a:pt x="2539" y="10885"/>
                  </a:cubicBezTo>
                  <a:cubicBezTo>
                    <a:pt x="2405" y="11000"/>
                    <a:pt x="2267" y="11120"/>
                    <a:pt x="2133" y="11234"/>
                  </a:cubicBezTo>
                  <a:cubicBezTo>
                    <a:pt x="2121" y="11246"/>
                    <a:pt x="2114" y="11260"/>
                    <a:pt x="2114" y="11278"/>
                  </a:cubicBezTo>
                  <a:cubicBezTo>
                    <a:pt x="2121" y="11291"/>
                    <a:pt x="2127" y="11304"/>
                    <a:pt x="2139" y="11310"/>
                  </a:cubicBezTo>
                  <a:cubicBezTo>
                    <a:pt x="2259" y="11374"/>
                    <a:pt x="2393" y="11431"/>
                    <a:pt x="2520" y="11481"/>
                  </a:cubicBezTo>
                  <a:cubicBezTo>
                    <a:pt x="2622" y="11527"/>
                    <a:pt x="2730" y="11571"/>
                    <a:pt x="2830" y="11615"/>
                  </a:cubicBezTo>
                  <a:cubicBezTo>
                    <a:pt x="2730" y="11717"/>
                    <a:pt x="2628" y="11811"/>
                    <a:pt x="2526" y="11907"/>
                  </a:cubicBezTo>
                  <a:cubicBezTo>
                    <a:pt x="2411" y="12022"/>
                    <a:pt x="2291" y="12128"/>
                    <a:pt x="2177" y="12250"/>
                  </a:cubicBezTo>
                  <a:cubicBezTo>
                    <a:pt x="2165" y="12256"/>
                    <a:pt x="2165" y="12268"/>
                    <a:pt x="2165" y="12281"/>
                  </a:cubicBezTo>
                  <a:cubicBezTo>
                    <a:pt x="1854" y="17415"/>
                    <a:pt x="2203" y="22549"/>
                    <a:pt x="3199" y="27537"/>
                  </a:cubicBezTo>
                  <a:cubicBezTo>
                    <a:pt x="3205" y="27563"/>
                    <a:pt x="3225" y="27582"/>
                    <a:pt x="3249" y="27582"/>
                  </a:cubicBezTo>
                  <a:cubicBezTo>
                    <a:pt x="3249" y="27582"/>
                    <a:pt x="3257" y="27582"/>
                    <a:pt x="3257" y="27576"/>
                  </a:cubicBezTo>
                  <a:cubicBezTo>
                    <a:pt x="3287" y="27576"/>
                    <a:pt x="3301" y="27550"/>
                    <a:pt x="3295" y="27519"/>
                  </a:cubicBezTo>
                  <a:cubicBezTo>
                    <a:pt x="2305" y="22543"/>
                    <a:pt x="1948" y="17429"/>
                    <a:pt x="2259" y="12306"/>
                  </a:cubicBezTo>
                  <a:cubicBezTo>
                    <a:pt x="2367" y="12192"/>
                    <a:pt x="2482" y="12084"/>
                    <a:pt x="2590" y="11976"/>
                  </a:cubicBezTo>
                  <a:cubicBezTo>
                    <a:pt x="2710" y="11869"/>
                    <a:pt x="2830" y="11755"/>
                    <a:pt x="2945" y="11641"/>
                  </a:cubicBezTo>
                  <a:cubicBezTo>
                    <a:pt x="2952" y="11627"/>
                    <a:pt x="2958" y="11615"/>
                    <a:pt x="2958" y="11595"/>
                  </a:cubicBezTo>
                  <a:cubicBezTo>
                    <a:pt x="2958" y="11583"/>
                    <a:pt x="2945" y="11571"/>
                    <a:pt x="2932" y="11565"/>
                  </a:cubicBezTo>
                  <a:cubicBezTo>
                    <a:pt x="2818" y="11501"/>
                    <a:pt x="2686" y="11443"/>
                    <a:pt x="2558" y="11393"/>
                  </a:cubicBezTo>
                  <a:cubicBezTo>
                    <a:pt x="2450" y="11348"/>
                    <a:pt x="2349" y="11304"/>
                    <a:pt x="2253" y="11260"/>
                  </a:cubicBezTo>
                  <a:cubicBezTo>
                    <a:pt x="2367" y="11158"/>
                    <a:pt x="2488" y="11056"/>
                    <a:pt x="2602" y="10955"/>
                  </a:cubicBezTo>
                  <a:cubicBezTo>
                    <a:pt x="2742" y="10841"/>
                    <a:pt x="2882" y="10719"/>
                    <a:pt x="3015" y="10605"/>
                  </a:cubicBezTo>
                  <a:cubicBezTo>
                    <a:pt x="3028" y="10593"/>
                    <a:pt x="3034" y="10575"/>
                    <a:pt x="3034" y="10561"/>
                  </a:cubicBezTo>
                  <a:cubicBezTo>
                    <a:pt x="3028" y="10543"/>
                    <a:pt x="3015" y="10529"/>
                    <a:pt x="2996" y="10523"/>
                  </a:cubicBezTo>
                  <a:lnTo>
                    <a:pt x="2323" y="10301"/>
                  </a:lnTo>
                  <a:cubicBezTo>
                    <a:pt x="1353" y="7178"/>
                    <a:pt x="604" y="3727"/>
                    <a:pt x="102" y="39"/>
                  </a:cubicBezTo>
                  <a:cubicBezTo>
                    <a:pt x="102" y="17"/>
                    <a:pt x="83" y="0"/>
                    <a:pt x="57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47"/>
            <p:cNvSpPr/>
            <p:nvPr/>
          </p:nvSpPr>
          <p:spPr>
            <a:xfrm>
              <a:off x="9697104" y="4647219"/>
              <a:ext cx="197150" cy="13820"/>
            </a:xfrm>
            <a:custGeom>
              <a:avLst/>
              <a:gdLst/>
              <a:ahLst/>
              <a:cxnLst/>
              <a:rect l="l" t="t" r="r" b="b"/>
              <a:pathLst>
                <a:path w="3923" h="275" extrusionOk="0">
                  <a:moveTo>
                    <a:pt x="3871" y="1"/>
                  </a:moveTo>
                  <a:cubicBezTo>
                    <a:pt x="3867" y="1"/>
                    <a:pt x="3863" y="1"/>
                    <a:pt x="3859" y="2"/>
                  </a:cubicBezTo>
                  <a:cubicBezTo>
                    <a:pt x="2997" y="120"/>
                    <a:pt x="2123" y="181"/>
                    <a:pt x="1250" y="181"/>
                  </a:cubicBezTo>
                  <a:cubicBezTo>
                    <a:pt x="850" y="181"/>
                    <a:pt x="450" y="168"/>
                    <a:pt x="51" y="142"/>
                  </a:cubicBezTo>
                  <a:cubicBezTo>
                    <a:pt x="48" y="141"/>
                    <a:pt x="46" y="141"/>
                    <a:pt x="43" y="141"/>
                  </a:cubicBezTo>
                  <a:cubicBezTo>
                    <a:pt x="21" y="141"/>
                    <a:pt x="6" y="163"/>
                    <a:pt x="1" y="186"/>
                  </a:cubicBezTo>
                  <a:cubicBezTo>
                    <a:pt x="1" y="212"/>
                    <a:pt x="19" y="236"/>
                    <a:pt x="45" y="236"/>
                  </a:cubicBezTo>
                  <a:cubicBezTo>
                    <a:pt x="450" y="262"/>
                    <a:pt x="857" y="274"/>
                    <a:pt x="1257" y="274"/>
                  </a:cubicBezTo>
                  <a:cubicBezTo>
                    <a:pt x="2133" y="274"/>
                    <a:pt x="3009" y="218"/>
                    <a:pt x="3871" y="98"/>
                  </a:cubicBezTo>
                  <a:cubicBezTo>
                    <a:pt x="3903" y="90"/>
                    <a:pt x="3923" y="66"/>
                    <a:pt x="3915" y="40"/>
                  </a:cubicBezTo>
                  <a:cubicBezTo>
                    <a:pt x="3910" y="17"/>
                    <a:pt x="3895" y="1"/>
                    <a:pt x="3871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47"/>
            <p:cNvSpPr/>
            <p:nvPr/>
          </p:nvSpPr>
          <p:spPr>
            <a:xfrm>
              <a:off x="10134330" y="4646365"/>
              <a:ext cx="181873" cy="20705"/>
            </a:xfrm>
            <a:custGeom>
              <a:avLst/>
              <a:gdLst/>
              <a:ahLst/>
              <a:cxnLst/>
              <a:rect l="l" t="t" r="r" b="b"/>
              <a:pathLst>
                <a:path w="3619" h="412" extrusionOk="0">
                  <a:moveTo>
                    <a:pt x="65" y="1"/>
                  </a:moveTo>
                  <a:cubicBezTo>
                    <a:pt x="33" y="1"/>
                    <a:pt x="7" y="13"/>
                    <a:pt x="7" y="39"/>
                  </a:cubicBezTo>
                  <a:cubicBezTo>
                    <a:pt x="1" y="63"/>
                    <a:pt x="13" y="89"/>
                    <a:pt x="39" y="95"/>
                  </a:cubicBezTo>
                  <a:cubicBezTo>
                    <a:pt x="1003" y="305"/>
                    <a:pt x="1987" y="412"/>
                    <a:pt x="2971" y="412"/>
                  </a:cubicBezTo>
                  <a:cubicBezTo>
                    <a:pt x="3167" y="412"/>
                    <a:pt x="3371" y="406"/>
                    <a:pt x="3574" y="400"/>
                  </a:cubicBezTo>
                  <a:cubicBezTo>
                    <a:pt x="3600" y="400"/>
                    <a:pt x="3618" y="374"/>
                    <a:pt x="3618" y="349"/>
                  </a:cubicBezTo>
                  <a:cubicBezTo>
                    <a:pt x="3618" y="323"/>
                    <a:pt x="3600" y="305"/>
                    <a:pt x="3568" y="298"/>
                  </a:cubicBezTo>
                  <a:cubicBezTo>
                    <a:pt x="3354" y="308"/>
                    <a:pt x="3141" y="313"/>
                    <a:pt x="2927" y="313"/>
                  </a:cubicBezTo>
                  <a:cubicBezTo>
                    <a:pt x="1965" y="313"/>
                    <a:pt x="1004" y="207"/>
                    <a:pt x="65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47"/>
            <p:cNvSpPr/>
            <p:nvPr/>
          </p:nvSpPr>
          <p:spPr>
            <a:xfrm>
              <a:off x="9753240" y="1622466"/>
              <a:ext cx="434404" cy="478679"/>
            </a:xfrm>
            <a:custGeom>
              <a:avLst/>
              <a:gdLst/>
              <a:ahLst/>
              <a:cxnLst/>
              <a:rect l="l" t="t" r="r" b="b"/>
              <a:pathLst>
                <a:path w="8644" h="9525" extrusionOk="0">
                  <a:moveTo>
                    <a:pt x="3929" y="1"/>
                  </a:moveTo>
                  <a:cubicBezTo>
                    <a:pt x="3147" y="1"/>
                    <a:pt x="2360" y="374"/>
                    <a:pt x="1936" y="1028"/>
                  </a:cubicBezTo>
                  <a:cubicBezTo>
                    <a:pt x="1791" y="920"/>
                    <a:pt x="1603" y="869"/>
                    <a:pt x="1414" y="869"/>
                  </a:cubicBezTo>
                  <a:cubicBezTo>
                    <a:pt x="1271" y="869"/>
                    <a:pt x="1128" y="898"/>
                    <a:pt x="1002" y="952"/>
                  </a:cubicBezTo>
                  <a:cubicBezTo>
                    <a:pt x="718" y="1080"/>
                    <a:pt x="495" y="1333"/>
                    <a:pt x="343" y="1607"/>
                  </a:cubicBezTo>
                  <a:cubicBezTo>
                    <a:pt x="89" y="2064"/>
                    <a:pt x="0" y="2603"/>
                    <a:pt x="95" y="3117"/>
                  </a:cubicBezTo>
                  <a:cubicBezTo>
                    <a:pt x="191" y="3625"/>
                    <a:pt x="469" y="4100"/>
                    <a:pt x="870" y="4431"/>
                  </a:cubicBezTo>
                  <a:lnTo>
                    <a:pt x="4906" y="8987"/>
                  </a:lnTo>
                  <a:cubicBezTo>
                    <a:pt x="5281" y="9339"/>
                    <a:pt x="5797" y="9524"/>
                    <a:pt x="6312" y="9524"/>
                  </a:cubicBezTo>
                  <a:cubicBezTo>
                    <a:pt x="6522" y="9524"/>
                    <a:pt x="6731" y="9494"/>
                    <a:pt x="6930" y="9431"/>
                  </a:cubicBezTo>
                  <a:cubicBezTo>
                    <a:pt x="7622" y="9209"/>
                    <a:pt x="8181" y="8632"/>
                    <a:pt x="8415" y="7946"/>
                  </a:cubicBezTo>
                  <a:cubicBezTo>
                    <a:pt x="8644" y="7261"/>
                    <a:pt x="8562" y="6481"/>
                    <a:pt x="8225" y="5840"/>
                  </a:cubicBezTo>
                  <a:cubicBezTo>
                    <a:pt x="7895" y="5193"/>
                    <a:pt x="7299" y="4698"/>
                    <a:pt x="6638" y="4405"/>
                  </a:cubicBezTo>
                  <a:cubicBezTo>
                    <a:pt x="6880" y="3511"/>
                    <a:pt x="6848" y="2527"/>
                    <a:pt x="6448" y="1695"/>
                  </a:cubicBezTo>
                  <a:cubicBezTo>
                    <a:pt x="6049" y="864"/>
                    <a:pt x="5267" y="198"/>
                    <a:pt x="4353" y="38"/>
                  </a:cubicBezTo>
                  <a:cubicBezTo>
                    <a:pt x="4213" y="13"/>
                    <a:pt x="4071" y="1"/>
                    <a:pt x="3929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47"/>
            <p:cNvSpPr/>
            <p:nvPr/>
          </p:nvSpPr>
          <p:spPr>
            <a:xfrm>
              <a:off x="9862898" y="1994712"/>
              <a:ext cx="179662" cy="276503"/>
            </a:xfrm>
            <a:custGeom>
              <a:avLst/>
              <a:gdLst/>
              <a:ahLst/>
              <a:cxnLst/>
              <a:rect l="l" t="t" r="r" b="b"/>
              <a:pathLst>
                <a:path w="3575" h="5502" extrusionOk="0">
                  <a:moveTo>
                    <a:pt x="3015" y="0"/>
                  </a:moveTo>
                  <a:lnTo>
                    <a:pt x="1720" y="267"/>
                  </a:lnTo>
                  <a:lnTo>
                    <a:pt x="363" y="1910"/>
                  </a:lnTo>
                  <a:cubicBezTo>
                    <a:pt x="363" y="1960"/>
                    <a:pt x="363" y="2006"/>
                    <a:pt x="357" y="2056"/>
                  </a:cubicBezTo>
                  <a:cubicBezTo>
                    <a:pt x="357" y="2221"/>
                    <a:pt x="331" y="2379"/>
                    <a:pt x="299" y="2557"/>
                  </a:cubicBezTo>
                  <a:cubicBezTo>
                    <a:pt x="255" y="2824"/>
                    <a:pt x="109" y="3231"/>
                    <a:pt x="1" y="3586"/>
                  </a:cubicBezTo>
                  <a:cubicBezTo>
                    <a:pt x="1" y="3586"/>
                    <a:pt x="121" y="4684"/>
                    <a:pt x="1137" y="5502"/>
                  </a:cubicBezTo>
                  <a:cubicBezTo>
                    <a:pt x="2730" y="4658"/>
                    <a:pt x="3574" y="3598"/>
                    <a:pt x="3574" y="3598"/>
                  </a:cubicBezTo>
                  <a:cubicBezTo>
                    <a:pt x="3333" y="2627"/>
                    <a:pt x="2895" y="926"/>
                    <a:pt x="3015" y="0"/>
                  </a:cubicBezTo>
                  <a:close/>
                </a:path>
              </a:pathLst>
            </a:custGeom>
            <a:solidFill>
              <a:srgbClr val="F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7"/>
            <p:cNvSpPr/>
            <p:nvPr/>
          </p:nvSpPr>
          <p:spPr>
            <a:xfrm>
              <a:off x="9877924" y="2014764"/>
              <a:ext cx="112923" cy="108501"/>
            </a:xfrm>
            <a:custGeom>
              <a:avLst/>
              <a:gdLst/>
              <a:ahLst/>
              <a:cxnLst/>
              <a:rect l="l" t="t" r="r" b="b"/>
              <a:pathLst>
                <a:path w="2247" h="2159" extrusionOk="0">
                  <a:moveTo>
                    <a:pt x="2247" y="0"/>
                  </a:moveTo>
                  <a:cubicBezTo>
                    <a:pt x="2031" y="319"/>
                    <a:pt x="1810" y="623"/>
                    <a:pt x="1543" y="896"/>
                  </a:cubicBezTo>
                  <a:cubicBezTo>
                    <a:pt x="1201" y="1245"/>
                    <a:pt x="768" y="1531"/>
                    <a:pt x="287" y="1631"/>
                  </a:cubicBezTo>
                  <a:cubicBezTo>
                    <a:pt x="217" y="1645"/>
                    <a:pt x="141" y="1657"/>
                    <a:pt x="58" y="1657"/>
                  </a:cubicBezTo>
                  <a:cubicBezTo>
                    <a:pt x="58" y="1822"/>
                    <a:pt x="32" y="1980"/>
                    <a:pt x="0" y="2158"/>
                  </a:cubicBezTo>
                  <a:cubicBezTo>
                    <a:pt x="527" y="2088"/>
                    <a:pt x="1029" y="1860"/>
                    <a:pt x="1421" y="1499"/>
                  </a:cubicBezTo>
                  <a:cubicBezTo>
                    <a:pt x="1854" y="1112"/>
                    <a:pt x="2145" y="571"/>
                    <a:pt x="2247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9794047" y="1707952"/>
              <a:ext cx="220418" cy="390431"/>
            </a:xfrm>
            <a:custGeom>
              <a:avLst/>
              <a:gdLst/>
              <a:ahLst/>
              <a:cxnLst/>
              <a:rect l="l" t="t" r="r" b="b"/>
              <a:pathLst>
                <a:path w="4386" h="7769" extrusionOk="0">
                  <a:moveTo>
                    <a:pt x="1575" y="1"/>
                  </a:moveTo>
                  <a:lnTo>
                    <a:pt x="184" y="1099"/>
                  </a:lnTo>
                  <a:cubicBezTo>
                    <a:pt x="90" y="2374"/>
                    <a:pt x="0" y="3656"/>
                    <a:pt x="32" y="4932"/>
                  </a:cubicBezTo>
                  <a:cubicBezTo>
                    <a:pt x="38" y="5153"/>
                    <a:pt x="44" y="5376"/>
                    <a:pt x="64" y="5598"/>
                  </a:cubicBezTo>
                  <a:cubicBezTo>
                    <a:pt x="64" y="5686"/>
                    <a:pt x="70" y="5776"/>
                    <a:pt x="82" y="5871"/>
                  </a:cubicBezTo>
                  <a:cubicBezTo>
                    <a:pt x="120" y="6404"/>
                    <a:pt x="210" y="6981"/>
                    <a:pt x="591" y="7362"/>
                  </a:cubicBezTo>
                  <a:cubicBezTo>
                    <a:pt x="857" y="7638"/>
                    <a:pt x="1241" y="7769"/>
                    <a:pt x="1625" y="7769"/>
                  </a:cubicBezTo>
                  <a:cubicBezTo>
                    <a:pt x="1736" y="7769"/>
                    <a:pt x="1847" y="7758"/>
                    <a:pt x="1956" y="7736"/>
                  </a:cubicBezTo>
                  <a:cubicBezTo>
                    <a:pt x="2437" y="7636"/>
                    <a:pt x="2870" y="7350"/>
                    <a:pt x="3212" y="7001"/>
                  </a:cubicBezTo>
                  <a:cubicBezTo>
                    <a:pt x="3561" y="6652"/>
                    <a:pt x="3828" y="6233"/>
                    <a:pt x="4100" y="5826"/>
                  </a:cubicBezTo>
                  <a:lnTo>
                    <a:pt x="4385" y="5706"/>
                  </a:lnTo>
                  <a:lnTo>
                    <a:pt x="4385" y="3935"/>
                  </a:lnTo>
                  <a:lnTo>
                    <a:pt x="4278" y="1892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rgbClr val="F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47"/>
            <p:cNvSpPr/>
            <p:nvPr/>
          </p:nvSpPr>
          <p:spPr>
            <a:xfrm>
              <a:off x="9982256" y="1907568"/>
              <a:ext cx="92218" cy="92318"/>
            </a:xfrm>
            <a:custGeom>
              <a:avLst/>
              <a:gdLst/>
              <a:ahLst/>
              <a:cxnLst/>
              <a:rect l="l" t="t" r="r" b="b"/>
              <a:pathLst>
                <a:path w="1835" h="1837" extrusionOk="0">
                  <a:moveTo>
                    <a:pt x="914" y="1"/>
                  </a:moveTo>
                  <a:cubicBezTo>
                    <a:pt x="406" y="1"/>
                    <a:pt x="0" y="407"/>
                    <a:pt x="0" y="915"/>
                  </a:cubicBezTo>
                  <a:cubicBezTo>
                    <a:pt x="0" y="1423"/>
                    <a:pt x="406" y="1836"/>
                    <a:pt x="914" y="1836"/>
                  </a:cubicBezTo>
                  <a:cubicBezTo>
                    <a:pt x="1421" y="1836"/>
                    <a:pt x="1834" y="1423"/>
                    <a:pt x="1834" y="915"/>
                  </a:cubicBezTo>
                  <a:cubicBezTo>
                    <a:pt x="1834" y="407"/>
                    <a:pt x="1421" y="1"/>
                    <a:pt x="914" y="1"/>
                  </a:cubicBezTo>
                  <a:close/>
                </a:path>
              </a:pathLst>
            </a:custGeom>
            <a:solidFill>
              <a:srgbClr val="F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47"/>
            <p:cNvSpPr/>
            <p:nvPr/>
          </p:nvSpPr>
          <p:spPr>
            <a:xfrm>
              <a:off x="10000097" y="1932897"/>
              <a:ext cx="55833" cy="48747"/>
            </a:xfrm>
            <a:custGeom>
              <a:avLst/>
              <a:gdLst/>
              <a:ahLst/>
              <a:cxnLst/>
              <a:rect l="l" t="t" r="r" b="b"/>
              <a:pathLst>
                <a:path w="1111" h="970" extrusionOk="0">
                  <a:moveTo>
                    <a:pt x="968" y="0"/>
                  </a:moveTo>
                  <a:cubicBezTo>
                    <a:pt x="579" y="0"/>
                    <a:pt x="216" y="239"/>
                    <a:pt x="64" y="609"/>
                  </a:cubicBezTo>
                  <a:cubicBezTo>
                    <a:pt x="26" y="709"/>
                    <a:pt x="6" y="811"/>
                    <a:pt x="0" y="919"/>
                  </a:cubicBezTo>
                  <a:cubicBezTo>
                    <a:pt x="0" y="944"/>
                    <a:pt x="19" y="970"/>
                    <a:pt x="44" y="970"/>
                  </a:cubicBezTo>
                  <a:cubicBezTo>
                    <a:pt x="76" y="970"/>
                    <a:pt x="95" y="951"/>
                    <a:pt x="95" y="925"/>
                  </a:cubicBezTo>
                  <a:cubicBezTo>
                    <a:pt x="102" y="830"/>
                    <a:pt x="121" y="735"/>
                    <a:pt x="159" y="647"/>
                  </a:cubicBezTo>
                  <a:cubicBezTo>
                    <a:pt x="288" y="311"/>
                    <a:pt x="619" y="96"/>
                    <a:pt x="970" y="96"/>
                  </a:cubicBezTo>
                  <a:cubicBezTo>
                    <a:pt x="998" y="96"/>
                    <a:pt x="1026" y="97"/>
                    <a:pt x="1054" y="100"/>
                  </a:cubicBezTo>
                  <a:cubicBezTo>
                    <a:pt x="1057" y="101"/>
                    <a:pt x="1059" y="101"/>
                    <a:pt x="1062" y="101"/>
                  </a:cubicBezTo>
                  <a:cubicBezTo>
                    <a:pt x="1084" y="101"/>
                    <a:pt x="1105" y="79"/>
                    <a:pt x="1111" y="56"/>
                  </a:cubicBezTo>
                  <a:cubicBezTo>
                    <a:pt x="1111" y="30"/>
                    <a:pt x="1092" y="6"/>
                    <a:pt x="1066" y="6"/>
                  </a:cubicBezTo>
                  <a:cubicBezTo>
                    <a:pt x="1034" y="2"/>
                    <a:pt x="1001" y="0"/>
                    <a:pt x="968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10017636" y="1942345"/>
              <a:ext cx="32565" cy="23067"/>
            </a:xfrm>
            <a:custGeom>
              <a:avLst/>
              <a:gdLst/>
              <a:ahLst/>
              <a:cxnLst/>
              <a:rect l="l" t="t" r="r" b="b"/>
              <a:pathLst>
                <a:path w="648" h="459" extrusionOk="0">
                  <a:moveTo>
                    <a:pt x="53" y="0"/>
                  </a:moveTo>
                  <a:cubicBezTo>
                    <a:pt x="31" y="0"/>
                    <a:pt x="11" y="18"/>
                    <a:pt x="6" y="40"/>
                  </a:cubicBezTo>
                  <a:cubicBezTo>
                    <a:pt x="0" y="64"/>
                    <a:pt x="20" y="90"/>
                    <a:pt x="44" y="96"/>
                  </a:cubicBezTo>
                  <a:cubicBezTo>
                    <a:pt x="88" y="108"/>
                    <a:pt x="127" y="122"/>
                    <a:pt x="172" y="140"/>
                  </a:cubicBezTo>
                  <a:cubicBezTo>
                    <a:pt x="325" y="198"/>
                    <a:pt x="457" y="306"/>
                    <a:pt x="553" y="439"/>
                  </a:cubicBezTo>
                  <a:cubicBezTo>
                    <a:pt x="565" y="451"/>
                    <a:pt x="577" y="459"/>
                    <a:pt x="597" y="459"/>
                  </a:cubicBezTo>
                  <a:cubicBezTo>
                    <a:pt x="603" y="459"/>
                    <a:pt x="615" y="451"/>
                    <a:pt x="622" y="445"/>
                  </a:cubicBezTo>
                  <a:cubicBezTo>
                    <a:pt x="641" y="433"/>
                    <a:pt x="647" y="401"/>
                    <a:pt x="635" y="383"/>
                  </a:cubicBezTo>
                  <a:cubicBezTo>
                    <a:pt x="527" y="230"/>
                    <a:pt x="381" y="116"/>
                    <a:pt x="210" y="52"/>
                  </a:cubicBezTo>
                  <a:cubicBezTo>
                    <a:pt x="158" y="32"/>
                    <a:pt x="114" y="14"/>
                    <a:pt x="64" y="2"/>
                  </a:cubicBezTo>
                  <a:cubicBezTo>
                    <a:pt x="60" y="1"/>
                    <a:pt x="56" y="0"/>
                    <a:pt x="53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47"/>
            <p:cNvSpPr/>
            <p:nvPr/>
          </p:nvSpPr>
          <p:spPr>
            <a:xfrm>
              <a:off x="9851741" y="1904000"/>
              <a:ext cx="30354" cy="88198"/>
            </a:xfrm>
            <a:custGeom>
              <a:avLst/>
              <a:gdLst/>
              <a:ahLst/>
              <a:cxnLst/>
              <a:rect l="l" t="t" r="r" b="b"/>
              <a:pathLst>
                <a:path w="604" h="1755" extrusionOk="0">
                  <a:moveTo>
                    <a:pt x="547" y="0"/>
                  </a:moveTo>
                  <a:cubicBezTo>
                    <a:pt x="529" y="0"/>
                    <a:pt x="512" y="9"/>
                    <a:pt x="503" y="28"/>
                  </a:cubicBezTo>
                  <a:lnTo>
                    <a:pt x="103" y="1005"/>
                  </a:lnTo>
                  <a:cubicBezTo>
                    <a:pt x="58" y="1114"/>
                    <a:pt x="1" y="1260"/>
                    <a:pt x="39" y="1398"/>
                  </a:cubicBezTo>
                  <a:cubicBezTo>
                    <a:pt x="64" y="1488"/>
                    <a:pt x="128" y="1577"/>
                    <a:pt x="223" y="1641"/>
                  </a:cubicBezTo>
                  <a:cubicBezTo>
                    <a:pt x="305" y="1691"/>
                    <a:pt x="407" y="1723"/>
                    <a:pt x="489" y="1747"/>
                  </a:cubicBezTo>
                  <a:cubicBezTo>
                    <a:pt x="496" y="1755"/>
                    <a:pt x="503" y="1755"/>
                    <a:pt x="503" y="1755"/>
                  </a:cubicBezTo>
                  <a:cubicBezTo>
                    <a:pt x="528" y="1755"/>
                    <a:pt x="547" y="1741"/>
                    <a:pt x="553" y="1717"/>
                  </a:cubicBezTo>
                  <a:cubicBezTo>
                    <a:pt x="559" y="1691"/>
                    <a:pt x="547" y="1665"/>
                    <a:pt x="515" y="1659"/>
                  </a:cubicBezTo>
                  <a:cubicBezTo>
                    <a:pt x="439" y="1633"/>
                    <a:pt x="351" y="1603"/>
                    <a:pt x="281" y="1557"/>
                  </a:cubicBezTo>
                  <a:cubicBezTo>
                    <a:pt x="205" y="1507"/>
                    <a:pt x="153" y="1443"/>
                    <a:pt x="135" y="1374"/>
                  </a:cubicBezTo>
                  <a:cubicBezTo>
                    <a:pt x="103" y="1272"/>
                    <a:pt x="147" y="1164"/>
                    <a:pt x="191" y="1044"/>
                  </a:cubicBezTo>
                  <a:lnTo>
                    <a:pt x="591" y="66"/>
                  </a:lnTo>
                  <a:cubicBezTo>
                    <a:pt x="604" y="41"/>
                    <a:pt x="591" y="15"/>
                    <a:pt x="566" y="3"/>
                  </a:cubicBezTo>
                  <a:cubicBezTo>
                    <a:pt x="560" y="1"/>
                    <a:pt x="553" y="0"/>
                    <a:pt x="547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47"/>
            <p:cNvSpPr/>
            <p:nvPr/>
          </p:nvSpPr>
          <p:spPr>
            <a:xfrm>
              <a:off x="9902198" y="1884249"/>
              <a:ext cx="68246" cy="39701"/>
            </a:xfrm>
            <a:custGeom>
              <a:avLst/>
              <a:gdLst/>
              <a:ahLst/>
              <a:cxnLst/>
              <a:rect l="l" t="t" r="r" b="b"/>
              <a:pathLst>
                <a:path w="1358" h="790" extrusionOk="0">
                  <a:moveTo>
                    <a:pt x="699" y="1"/>
                  </a:moveTo>
                  <a:cubicBezTo>
                    <a:pt x="688" y="1"/>
                    <a:pt x="677" y="1"/>
                    <a:pt x="666" y="2"/>
                  </a:cubicBezTo>
                  <a:cubicBezTo>
                    <a:pt x="584" y="2"/>
                    <a:pt x="501" y="22"/>
                    <a:pt x="425" y="54"/>
                  </a:cubicBezTo>
                  <a:cubicBezTo>
                    <a:pt x="235" y="130"/>
                    <a:pt x="70" y="282"/>
                    <a:pt x="0" y="472"/>
                  </a:cubicBezTo>
                  <a:cubicBezTo>
                    <a:pt x="161" y="670"/>
                    <a:pt x="413" y="789"/>
                    <a:pt x="672" y="789"/>
                  </a:cubicBezTo>
                  <a:cubicBezTo>
                    <a:pt x="679" y="789"/>
                    <a:pt x="685" y="789"/>
                    <a:pt x="692" y="789"/>
                  </a:cubicBezTo>
                  <a:cubicBezTo>
                    <a:pt x="952" y="783"/>
                    <a:pt x="1199" y="649"/>
                    <a:pt x="1357" y="440"/>
                  </a:cubicBezTo>
                  <a:cubicBezTo>
                    <a:pt x="1275" y="256"/>
                    <a:pt x="1111" y="116"/>
                    <a:pt x="926" y="46"/>
                  </a:cubicBezTo>
                  <a:cubicBezTo>
                    <a:pt x="854" y="19"/>
                    <a:pt x="777" y="1"/>
                    <a:pt x="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47"/>
            <p:cNvSpPr/>
            <p:nvPr/>
          </p:nvSpPr>
          <p:spPr>
            <a:xfrm>
              <a:off x="9899283" y="1882038"/>
              <a:ext cx="74377" cy="29098"/>
            </a:xfrm>
            <a:custGeom>
              <a:avLst/>
              <a:gdLst/>
              <a:ahLst/>
              <a:cxnLst/>
              <a:rect l="l" t="t" r="r" b="b"/>
              <a:pathLst>
                <a:path w="1480" h="579" extrusionOk="0">
                  <a:moveTo>
                    <a:pt x="747" y="0"/>
                  </a:moveTo>
                  <a:cubicBezTo>
                    <a:pt x="636" y="0"/>
                    <a:pt x="524" y="23"/>
                    <a:pt x="425" y="66"/>
                  </a:cubicBezTo>
                  <a:cubicBezTo>
                    <a:pt x="235" y="148"/>
                    <a:pt x="77" y="318"/>
                    <a:pt x="6" y="516"/>
                  </a:cubicBezTo>
                  <a:cubicBezTo>
                    <a:pt x="0" y="541"/>
                    <a:pt x="14" y="567"/>
                    <a:pt x="38" y="579"/>
                  </a:cubicBezTo>
                  <a:lnTo>
                    <a:pt x="52" y="579"/>
                  </a:lnTo>
                  <a:cubicBezTo>
                    <a:pt x="70" y="579"/>
                    <a:pt x="90" y="567"/>
                    <a:pt x="102" y="547"/>
                  </a:cubicBezTo>
                  <a:cubicBezTo>
                    <a:pt x="159" y="376"/>
                    <a:pt x="299" y="230"/>
                    <a:pt x="463" y="154"/>
                  </a:cubicBezTo>
                  <a:cubicBezTo>
                    <a:pt x="551" y="115"/>
                    <a:pt x="645" y="96"/>
                    <a:pt x="740" y="96"/>
                  </a:cubicBezTo>
                  <a:cubicBezTo>
                    <a:pt x="830" y="96"/>
                    <a:pt x="920" y="114"/>
                    <a:pt x="1004" y="148"/>
                  </a:cubicBezTo>
                  <a:cubicBezTo>
                    <a:pt x="1175" y="218"/>
                    <a:pt x="1315" y="364"/>
                    <a:pt x="1377" y="535"/>
                  </a:cubicBezTo>
                  <a:cubicBezTo>
                    <a:pt x="1387" y="554"/>
                    <a:pt x="1403" y="565"/>
                    <a:pt x="1421" y="565"/>
                  </a:cubicBezTo>
                  <a:cubicBezTo>
                    <a:pt x="1428" y="565"/>
                    <a:pt x="1434" y="564"/>
                    <a:pt x="1441" y="561"/>
                  </a:cubicBezTo>
                  <a:cubicBezTo>
                    <a:pt x="1467" y="555"/>
                    <a:pt x="1479" y="523"/>
                    <a:pt x="1467" y="497"/>
                  </a:cubicBezTo>
                  <a:cubicBezTo>
                    <a:pt x="1397" y="306"/>
                    <a:pt x="1233" y="142"/>
                    <a:pt x="1042" y="60"/>
                  </a:cubicBezTo>
                  <a:cubicBezTo>
                    <a:pt x="951" y="19"/>
                    <a:pt x="849" y="0"/>
                    <a:pt x="747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47"/>
            <p:cNvSpPr/>
            <p:nvPr/>
          </p:nvSpPr>
          <p:spPr>
            <a:xfrm>
              <a:off x="9920039" y="1884249"/>
              <a:ext cx="32264" cy="28495"/>
            </a:xfrm>
            <a:custGeom>
              <a:avLst/>
              <a:gdLst/>
              <a:ahLst/>
              <a:cxnLst/>
              <a:rect l="l" t="t" r="r" b="b"/>
              <a:pathLst>
                <a:path w="642" h="567" extrusionOk="0">
                  <a:moveTo>
                    <a:pt x="344" y="1"/>
                  </a:moveTo>
                  <a:cubicBezTo>
                    <a:pt x="333" y="1"/>
                    <a:pt x="322" y="1"/>
                    <a:pt x="311" y="2"/>
                  </a:cubicBezTo>
                  <a:cubicBezTo>
                    <a:pt x="229" y="2"/>
                    <a:pt x="146" y="22"/>
                    <a:pt x="70" y="54"/>
                  </a:cubicBezTo>
                  <a:cubicBezTo>
                    <a:pt x="26" y="104"/>
                    <a:pt x="0" y="174"/>
                    <a:pt x="0" y="244"/>
                  </a:cubicBezTo>
                  <a:cubicBezTo>
                    <a:pt x="0" y="421"/>
                    <a:pt x="146" y="567"/>
                    <a:pt x="325" y="567"/>
                  </a:cubicBezTo>
                  <a:cubicBezTo>
                    <a:pt x="501" y="567"/>
                    <a:pt x="641" y="421"/>
                    <a:pt x="641" y="244"/>
                  </a:cubicBezTo>
                  <a:cubicBezTo>
                    <a:pt x="641" y="168"/>
                    <a:pt x="615" y="98"/>
                    <a:pt x="571" y="46"/>
                  </a:cubicBezTo>
                  <a:cubicBezTo>
                    <a:pt x="499" y="19"/>
                    <a:pt x="422" y="1"/>
                    <a:pt x="344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47"/>
            <p:cNvSpPr/>
            <p:nvPr/>
          </p:nvSpPr>
          <p:spPr>
            <a:xfrm>
              <a:off x="9794701" y="1884249"/>
              <a:ext cx="68246" cy="39701"/>
            </a:xfrm>
            <a:custGeom>
              <a:avLst/>
              <a:gdLst/>
              <a:ahLst/>
              <a:cxnLst/>
              <a:rect l="l" t="t" r="r" b="b"/>
              <a:pathLst>
                <a:path w="1358" h="790" extrusionOk="0">
                  <a:moveTo>
                    <a:pt x="699" y="1"/>
                  </a:moveTo>
                  <a:cubicBezTo>
                    <a:pt x="688" y="1"/>
                    <a:pt x="677" y="1"/>
                    <a:pt x="666" y="2"/>
                  </a:cubicBezTo>
                  <a:cubicBezTo>
                    <a:pt x="584" y="2"/>
                    <a:pt x="502" y="22"/>
                    <a:pt x="426" y="54"/>
                  </a:cubicBezTo>
                  <a:cubicBezTo>
                    <a:pt x="235" y="130"/>
                    <a:pt x="77" y="282"/>
                    <a:pt x="1" y="472"/>
                  </a:cubicBezTo>
                  <a:cubicBezTo>
                    <a:pt x="167" y="670"/>
                    <a:pt x="419" y="789"/>
                    <a:pt x="673" y="789"/>
                  </a:cubicBezTo>
                  <a:cubicBezTo>
                    <a:pt x="680" y="789"/>
                    <a:pt x="686" y="789"/>
                    <a:pt x="692" y="789"/>
                  </a:cubicBezTo>
                  <a:cubicBezTo>
                    <a:pt x="959" y="783"/>
                    <a:pt x="1199" y="649"/>
                    <a:pt x="1358" y="440"/>
                  </a:cubicBezTo>
                  <a:cubicBezTo>
                    <a:pt x="1276" y="256"/>
                    <a:pt x="1117" y="116"/>
                    <a:pt x="927" y="46"/>
                  </a:cubicBezTo>
                  <a:cubicBezTo>
                    <a:pt x="855" y="19"/>
                    <a:pt x="777" y="1"/>
                    <a:pt x="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7"/>
            <p:cNvSpPr/>
            <p:nvPr/>
          </p:nvSpPr>
          <p:spPr>
            <a:xfrm>
              <a:off x="9791786" y="1882038"/>
              <a:ext cx="74377" cy="29098"/>
            </a:xfrm>
            <a:custGeom>
              <a:avLst/>
              <a:gdLst/>
              <a:ahLst/>
              <a:cxnLst/>
              <a:rect l="l" t="t" r="r" b="b"/>
              <a:pathLst>
                <a:path w="1480" h="579" extrusionOk="0">
                  <a:moveTo>
                    <a:pt x="750" y="0"/>
                  </a:moveTo>
                  <a:cubicBezTo>
                    <a:pt x="641" y="0"/>
                    <a:pt x="531" y="23"/>
                    <a:pt x="432" y="66"/>
                  </a:cubicBezTo>
                  <a:cubicBezTo>
                    <a:pt x="235" y="148"/>
                    <a:pt x="83" y="318"/>
                    <a:pt x="13" y="516"/>
                  </a:cubicBezTo>
                  <a:cubicBezTo>
                    <a:pt x="1" y="541"/>
                    <a:pt x="13" y="567"/>
                    <a:pt x="39" y="579"/>
                  </a:cubicBezTo>
                  <a:lnTo>
                    <a:pt x="59" y="579"/>
                  </a:lnTo>
                  <a:cubicBezTo>
                    <a:pt x="77" y="579"/>
                    <a:pt x="97" y="567"/>
                    <a:pt x="103" y="547"/>
                  </a:cubicBezTo>
                  <a:cubicBezTo>
                    <a:pt x="165" y="376"/>
                    <a:pt x="299" y="230"/>
                    <a:pt x="470" y="154"/>
                  </a:cubicBezTo>
                  <a:cubicBezTo>
                    <a:pt x="555" y="115"/>
                    <a:pt x="649" y="96"/>
                    <a:pt x="743" y="96"/>
                  </a:cubicBezTo>
                  <a:cubicBezTo>
                    <a:pt x="833" y="96"/>
                    <a:pt x="923" y="114"/>
                    <a:pt x="1003" y="148"/>
                  </a:cubicBezTo>
                  <a:cubicBezTo>
                    <a:pt x="1175" y="218"/>
                    <a:pt x="1315" y="364"/>
                    <a:pt x="1384" y="535"/>
                  </a:cubicBezTo>
                  <a:cubicBezTo>
                    <a:pt x="1389" y="554"/>
                    <a:pt x="1404" y="565"/>
                    <a:pt x="1422" y="565"/>
                  </a:cubicBezTo>
                  <a:cubicBezTo>
                    <a:pt x="1428" y="565"/>
                    <a:pt x="1435" y="564"/>
                    <a:pt x="1442" y="561"/>
                  </a:cubicBezTo>
                  <a:cubicBezTo>
                    <a:pt x="1468" y="555"/>
                    <a:pt x="1480" y="523"/>
                    <a:pt x="1474" y="497"/>
                  </a:cubicBezTo>
                  <a:cubicBezTo>
                    <a:pt x="1398" y="306"/>
                    <a:pt x="1239" y="142"/>
                    <a:pt x="1041" y="60"/>
                  </a:cubicBezTo>
                  <a:cubicBezTo>
                    <a:pt x="950" y="19"/>
                    <a:pt x="850" y="0"/>
                    <a:pt x="750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7"/>
            <p:cNvSpPr/>
            <p:nvPr/>
          </p:nvSpPr>
          <p:spPr>
            <a:xfrm>
              <a:off x="9812843" y="1884249"/>
              <a:ext cx="32264" cy="28495"/>
            </a:xfrm>
            <a:custGeom>
              <a:avLst/>
              <a:gdLst/>
              <a:ahLst/>
              <a:cxnLst/>
              <a:rect l="l" t="t" r="r" b="b"/>
              <a:pathLst>
                <a:path w="642" h="567" extrusionOk="0">
                  <a:moveTo>
                    <a:pt x="338" y="1"/>
                  </a:moveTo>
                  <a:cubicBezTo>
                    <a:pt x="327" y="1"/>
                    <a:pt x="316" y="1"/>
                    <a:pt x="305" y="2"/>
                  </a:cubicBezTo>
                  <a:cubicBezTo>
                    <a:pt x="223" y="2"/>
                    <a:pt x="141" y="22"/>
                    <a:pt x="65" y="54"/>
                  </a:cubicBezTo>
                  <a:cubicBezTo>
                    <a:pt x="27" y="104"/>
                    <a:pt x="1" y="174"/>
                    <a:pt x="1" y="244"/>
                  </a:cubicBezTo>
                  <a:cubicBezTo>
                    <a:pt x="1" y="421"/>
                    <a:pt x="141" y="567"/>
                    <a:pt x="318" y="567"/>
                  </a:cubicBezTo>
                  <a:cubicBezTo>
                    <a:pt x="496" y="567"/>
                    <a:pt x="642" y="421"/>
                    <a:pt x="642" y="244"/>
                  </a:cubicBezTo>
                  <a:cubicBezTo>
                    <a:pt x="642" y="168"/>
                    <a:pt x="616" y="98"/>
                    <a:pt x="566" y="46"/>
                  </a:cubicBezTo>
                  <a:cubicBezTo>
                    <a:pt x="494" y="19"/>
                    <a:pt x="416" y="1"/>
                    <a:pt x="338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7"/>
            <p:cNvSpPr/>
            <p:nvPr/>
          </p:nvSpPr>
          <p:spPr>
            <a:xfrm>
              <a:off x="9908530" y="1832636"/>
              <a:ext cx="71865" cy="51712"/>
            </a:xfrm>
            <a:custGeom>
              <a:avLst/>
              <a:gdLst/>
              <a:ahLst/>
              <a:cxnLst/>
              <a:rect l="l" t="t" r="r" b="b"/>
              <a:pathLst>
                <a:path w="1430" h="1029" extrusionOk="0">
                  <a:moveTo>
                    <a:pt x="197" y="1"/>
                  </a:moveTo>
                  <a:cubicBezTo>
                    <a:pt x="83" y="91"/>
                    <a:pt x="1" y="229"/>
                    <a:pt x="7" y="369"/>
                  </a:cubicBezTo>
                  <a:cubicBezTo>
                    <a:pt x="470" y="534"/>
                    <a:pt x="921" y="756"/>
                    <a:pt x="1333" y="1029"/>
                  </a:cubicBezTo>
                  <a:cubicBezTo>
                    <a:pt x="1359" y="1011"/>
                    <a:pt x="1429" y="934"/>
                    <a:pt x="1410" y="908"/>
                  </a:cubicBezTo>
                  <a:cubicBezTo>
                    <a:pt x="1111" y="496"/>
                    <a:pt x="680" y="173"/>
                    <a:pt x="197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7"/>
            <p:cNvSpPr/>
            <p:nvPr/>
          </p:nvSpPr>
          <p:spPr>
            <a:xfrm>
              <a:off x="9782840" y="1821178"/>
              <a:ext cx="72468" cy="50808"/>
            </a:xfrm>
            <a:custGeom>
              <a:avLst/>
              <a:gdLst/>
              <a:ahLst/>
              <a:cxnLst/>
              <a:rect l="l" t="t" r="r" b="b"/>
              <a:pathLst>
                <a:path w="1442" h="1011" extrusionOk="0">
                  <a:moveTo>
                    <a:pt x="1251" y="0"/>
                  </a:moveTo>
                  <a:cubicBezTo>
                    <a:pt x="770" y="166"/>
                    <a:pt x="331" y="483"/>
                    <a:pt x="21" y="890"/>
                  </a:cubicBezTo>
                  <a:cubicBezTo>
                    <a:pt x="1" y="914"/>
                    <a:pt x="71" y="990"/>
                    <a:pt x="97" y="1010"/>
                  </a:cubicBezTo>
                  <a:cubicBezTo>
                    <a:pt x="516" y="750"/>
                    <a:pt x="966" y="533"/>
                    <a:pt x="1435" y="375"/>
                  </a:cubicBezTo>
                  <a:cubicBezTo>
                    <a:pt x="1442" y="235"/>
                    <a:pt x="1359" y="90"/>
                    <a:pt x="1251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7"/>
            <p:cNvSpPr/>
            <p:nvPr/>
          </p:nvSpPr>
          <p:spPr>
            <a:xfrm>
              <a:off x="9855259" y="2001295"/>
              <a:ext cx="76287" cy="42566"/>
            </a:xfrm>
            <a:custGeom>
              <a:avLst/>
              <a:gdLst/>
              <a:ahLst/>
              <a:cxnLst/>
              <a:rect l="l" t="t" r="r" b="b"/>
              <a:pathLst>
                <a:path w="1518" h="847" extrusionOk="0">
                  <a:moveTo>
                    <a:pt x="1408" y="0"/>
                  </a:moveTo>
                  <a:cubicBezTo>
                    <a:pt x="848" y="0"/>
                    <a:pt x="314" y="300"/>
                    <a:pt x="20" y="771"/>
                  </a:cubicBezTo>
                  <a:cubicBezTo>
                    <a:pt x="1" y="795"/>
                    <a:pt x="7" y="827"/>
                    <a:pt x="33" y="839"/>
                  </a:cubicBezTo>
                  <a:cubicBezTo>
                    <a:pt x="39" y="847"/>
                    <a:pt x="52" y="847"/>
                    <a:pt x="58" y="847"/>
                  </a:cubicBezTo>
                  <a:cubicBezTo>
                    <a:pt x="77" y="847"/>
                    <a:pt x="90" y="839"/>
                    <a:pt x="103" y="821"/>
                  </a:cubicBezTo>
                  <a:cubicBezTo>
                    <a:pt x="378" y="379"/>
                    <a:pt x="893" y="97"/>
                    <a:pt x="1415" y="97"/>
                  </a:cubicBezTo>
                  <a:cubicBezTo>
                    <a:pt x="1432" y="97"/>
                    <a:pt x="1450" y="97"/>
                    <a:pt x="1467" y="98"/>
                  </a:cubicBezTo>
                  <a:cubicBezTo>
                    <a:pt x="1470" y="98"/>
                    <a:pt x="1472" y="98"/>
                    <a:pt x="1475" y="98"/>
                  </a:cubicBezTo>
                  <a:cubicBezTo>
                    <a:pt x="1497" y="98"/>
                    <a:pt x="1518" y="75"/>
                    <a:pt x="1518" y="53"/>
                  </a:cubicBezTo>
                  <a:cubicBezTo>
                    <a:pt x="1518" y="28"/>
                    <a:pt x="1499" y="2"/>
                    <a:pt x="1473" y="2"/>
                  </a:cubicBezTo>
                  <a:cubicBezTo>
                    <a:pt x="1452" y="1"/>
                    <a:pt x="1430" y="0"/>
                    <a:pt x="1408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7"/>
            <p:cNvSpPr/>
            <p:nvPr/>
          </p:nvSpPr>
          <p:spPr>
            <a:xfrm>
              <a:off x="9791786" y="1694885"/>
              <a:ext cx="243686" cy="226148"/>
            </a:xfrm>
            <a:custGeom>
              <a:avLst/>
              <a:gdLst/>
              <a:ahLst/>
              <a:cxnLst/>
              <a:rect l="l" t="t" r="r" b="b"/>
              <a:pathLst>
                <a:path w="4849" h="4500" extrusionOk="0">
                  <a:moveTo>
                    <a:pt x="1829" y="0"/>
                  </a:moveTo>
                  <a:cubicBezTo>
                    <a:pt x="1187" y="242"/>
                    <a:pt x="616" y="603"/>
                    <a:pt x="121" y="1080"/>
                  </a:cubicBezTo>
                  <a:cubicBezTo>
                    <a:pt x="1" y="1657"/>
                    <a:pt x="1" y="2209"/>
                    <a:pt x="45" y="2793"/>
                  </a:cubicBezTo>
                  <a:cubicBezTo>
                    <a:pt x="331" y="2190"/>
                    <a:pt x="851" y="1663"/>
                    <a:pt x="1448" y="1353"/>
                  </a:cubicBezTo>
                  <a:lnTo>
                    <a:pt x="1448" y="1353"/>
                  </a:lnTo>
                  <a:cubicBezTo>
                    <a:pt x="1422" y="1708"/>
                    <a:pt x="1696" y="2024"/>
                    <a:pt x="2013" y="2184"/>
                  </a:cubicBezTo>
                  <a:cubicBezTo>
                    <a:pt x="2330" y="2349"/>
                    <a:pt x="2686" y="2399"/>
                    <a:pt x="3029" y="2501"/>
                  </a:cubicBezTo>
                  <a:cubicBezTo>
                    <a:pt x="3364" y="2603"/>
                    <a:pt x="3714" y="2786"/>
                    <a:pt x="3873" y="3104"/>
                  </a:cubicBezTo>
                  <a:cubicBezTo>
                    <a:pt x="3999" y="3357"/>
                    <a:pt x="3987" y="3656"/>
                    <a:pt x="3987" y="3948"/>
                  </a:cubicBezTo>
                  <a:cubicBezTo>
                    <a:pt x="3987" y="4132"/>
                    <a:pt x="3999" y="4323"/>
                    <a:pt x="4063" y="4499"/>
                  </a:cubicBezTo>
                  <a:cubicBezTo>
                    <a:pt x="4228" y="4335"/>
                    <a:pt x="4456" y="4233"/>
                    <a:pt x="4704" y="4233"/>
                  </a:cubicBezTo>
                  <a:cubicBezTo>
                    <a:pt x="4755" y="4233"/>
                    <a:pt x="4799" y="4233"/>
                    <a:pt x="4849" y="4240"/>
                  </a:cubicBezTo>
                  <a:cubicBezTo>
                    <a:pt x="4787" y="3459"/>
                    <a:pt x="4704" y="2634"/>
                    <a:pt x="4652" y="1866"/>
                  </a:cubicBezTo>
                  <a:cubicBezTo>
                    <a:pt x="3841" y="1086"/>
                    <a:pt x="2857" y="445"/>
                    <a:pt x="1829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7"/>
            <p:cNvSpPr/>
            <p:nvPr/>
          </p:nvSpPr>
          <p:spPr>
            <a:xfrm>
              <a:off x="9299680" y="1621210"/>
              <a:ext cx="350880" cy="613010"/>
            </a:xfrm>
            <a:custGeom>
              <a:avLst/>
              <a:gdLst/>
              <a:ahLst/>
              <a:cxnLst/>
              <a:rect l="l" t="t" r="r" b="b"/>
              <a:pathLst>
                <a:path w="6982" h="12198" extrusionOk="0">
                  <a:moveTo>
                    <a:pt x="1428" y="1"/>
                  </a:moveTo>
                  <a:lnTo>
                    <a:pt x="1" y="83"/>
                  </a:lnTo>
                  <a:cubicBezTo>
                    <a:pt x="1" y="83"/>
                    <a:pt x="210" y="7153"/>
                    <a:pt x="598" y="8314"/>
                  </a:cubicBezTo>
                  <a:cubicBezTo>
                    <a:pt x="979" y="9476"/>
                    <a:pt x="4266" y="11442"/>
                    <a:pt x="5636" y="12198"/>
                  </a:cubicBezTo>
                  <a:lnTo>
                    <a:pt x="6981" y="9552"/>
                  </a:lnTo>
                  <a:cubicBezTo>
                    <a:pt x="6278" y="8981"/>
                    <a:pt x="4716" y="7983"/>
                    <a:pt x="2730" y="6963"/>
                  </a:cubicBezTo>
                  <a:cubicBezTo>
                    <a:pt x="3352" y="5617"/>
                    <a:pt x="2350" y="2945"/>
                    <a:pt x="1428" y="1"/>
                  </a:cubicBezTo>
                  <a:close/>
                </a:path>
              </a:pathLst>
            </a:custGeom>
            <a:solidFill>
              <a:srgbClr val="F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7"/>
            <p:cNvSpPr/>
            <p:nvPr/>
          </p:nvSpPr>
          <p:spPr>
            <a:xfrm>
              <a:off x="9380089" y="1966820"/>
              <a:ext cx="63472" cy="32364"/>
            </a:xfrm>
            <a:custGeom>
              <a:avLst/>
              <a:gdLst/>
              <a:ahLst/>
              <a:cxnLst/>
              <a:rect l="l" t="t" r="r" b="b"/>
              <a:pathLst>
                <a:path w="1263" h="644" extrusionOk="0">
                  <a:moveTo>
                    <a:pt x="1205" y="1"/>
                  </a:moveTo>
                  <a:cubicBezTo>
                    <a:pt x="1201" y="1"/>
                    <a:pt x="1197" y="1"/>
                    <a:pt x="1193" y="2"/>
                  </a:cubicBezTo>
                  <a:cubicBezTo>
                    <a:pt x="788" y="142"/>
                    <a:pt x="399" y="327"/>
                    <a:pt x="32" y="555"/>
                  </a:cubicBezTo>
                  <a:cubicBezTo>
                    <a:pt x="6" y="567"/>
                    <a:pt x="0" y="593"/>
                    <a:pt x="12" y="619"/>
                  </a:cubicBezTo>
                  <a:cubicBezTo>
                    <a:pt x="26" y="631"/>
                    <a:pt x="38" y="643"/>
                    <a:pt x="56" y="643"/>
                  </a:cubicBezTo>
                  <a:cubicBezTo>
                    <a:pt x="64" y="643"/>
                    <a:pt x="76" y="637"/>
                    <a:pt x="82" y="637"/>
                  </a:cubicBezTo>
                  <a:cubicBezTo>
                    <a:pt x="445" y="415"/>
                    <a:pt x="826" y="231"/>
                    <a:pt x="1225" y="98"/>
                  </a:cubicBezTo>
                  <a:cubicBezTo>
                    <a:pt x="1251" y="86"/>
                    <a:pt x="1263" y="60"/>
                    <a:pt x="1257" y="34"/>
                  </a:cubicBezTo>
                  <a:cubicBezTo>
                    <a:pt x="1246" y="14"/>
                    <a:pt x="1227" y="1"/>
                    <a:pt x="1205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7"/>
            <p:cNvSpPr/>
            <p:nvPr/>
          </p:nvSpPr>
          <p:spPr>
            <a:xfrm>
              <a:off x="9279276" y="1521301"/>
              <a:ext cx="100208" cy="105334"/>
            </a:xfrm>
            <a:custGeom>
              <a:avLst/>
              <a:gdLst/>
              <a:ahLst/>
              <a:cxnLst/>
              <a:rect l="l" t="t" r="r" b="b"/>
              <a:pathLst>
                <a:path w="1994" h="2096" extrusionOk="0">
                  <a:moveTo>
                    <a:pt x="1065" y="0"/>
                  </a:moveTo>
                  <a:cubicBezTo>
                    <a:pt x="720" y="0"/>
                    <a:pt x="374" y="48"/>
                    <a:pt x="38" y="147"/>
                  </a:cubicBezTo>
                  <a:cubicBezTo>
                    <a:pt x="0" y="802"/>
                    <a:pt x="128" y="1474"/>
                    <a:pt x="407" y="2071"/>
                  </a:cubicBezTo>
                  <a:cubicBezTo>
                    <a:pt x="580" y="2085"/>
                    <a:pt x="761" y="2095"/>
                    <a:pt x="943" y="2095"/>
                  </a:cubicBezTo>
                  <a:cubicBezTo>
                    <a:pt x="1246" y="2095"/>
                    <a:pt x="1553" y="2068"/>
                    <a:pt x="1834" y="1989"/>
                  </a:cubicBezTo>
                  <a:cubicBezTo>
                    <a:pt x="1994" y="1386"/>
                    <a:pt x="1974" y="706"/>
                    <a:pt x="1866" y="85"/>
                  </a:cubicBezTo>
                  <a:cubicBezTo>
                    <a:pt x="1602" y="29"/>
                    <a:pt x="1334" y="0"/>
                    <a:pt x="1065" y="0"/>
                  </a:cubicBezTo>
                  <a:close/>
                </a:path>
              </a:pathLst>
            </a:custGeom>
            <a:solidFill>
              <a:srgbClr val="F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9247012" y="1424408"/>
              <a:ext cx="126743" cy="104329"/>
            </a:xfrm>
            <a:custGeom>
              <a:avLst/>
              <a:gdLst/>
              <a:ahLst/>
              <a:cxnLst/>
              <a:rect l="l" t="t" r="r" b="b"/>
              <a:pathLst>
                <a:path w="2522" h="2076" extrusionOk="0">
                  <a:moveTo>
                    <a:pt x="790" y="0"/>
                  </a:moveTo>
                  <a:cubicBezTo>
                    <a:pt x="783" y="0"/>
                    <a:pt x="777" y="0"/>
                    <a:pt x="770" y="1"/>
                  </a:cubicBezTo>
                  <a:cubicBezTo>
                    <a:pt x="712" y="7"/>
                    <a:pt x="656" y="51"/>
                    <a:pt x="636" y="109"/>
                  </a:cubicBezTo>
                  <a:cubicBezTo>
                    <a:pt x="610" y="159"/>
                    <a:pt x="598" y="217"/>
                    <a:pt x="636" y="268"/>
                  </a:cubicBezTo>
                  <a:cubicBezTo>
                    <a:pt x="560" y="179"/>
                    <a:pt x="466" y="103"/>
                    <a:pt x="357" y="57"/>
                  </a:cubicBezTo>
                  <a:cubicBezTo>
                    <a:pt x="328" y="45"/>
                    <a:pt x="296" y="33"/>
                    <a:pt x="265" y="33"/>
                  </a:cubicBezTo>
                  <a:cubicBezTo>
                    <a:pt x="249" y="33"/>
                    <a:pt x="232" y="36"/>
                    <a:pt x="217" y="45"/>
                  </a:cubicBezTo>
                  <a:cubicBezTo>
                    <a:pt x="167" y="71"/>
                    <a:pt x="153" y="133"/>
                    <a:pt x="153" y="185"/>
                  </a:cubicBezTo>
                  <a:cubicBezTo>
                    <a:pt x="147" y="332"/>
                    <a:pt x="199" y="476"/>
                    <a:pt x="293" y="578"/>
                  </a:cubicBezTo>
                  <a:cubicBezTo>
                    <a:pt x="255" y="552"/>
                    <a:pt x="211" y="528"/>
                    <a:pt x="167" y="522"/>
                  </a:cubicBezTo>
                  <a:cubicBezTo>
                    <a:pt x="153" y="518"/>
                    <a:pt x="138" y="515"/>
                    <a:pt x="122" y="515"/>
                  </a:cubicBezTo>
                  <a:cubicBezTo>
                    <a:pt x="89" y="515"/>
                    <a:pt x="55" y="526"/>
                    <a:pt x="33" y="552"/>
                  </a:cubicBezTo>
                  <a:cubicBezTo>
                    <a:pt x="9" y="578"/>
                    <a:pt x="1" y="622"/>
                    <a:pt x="9" y="660"/>
                  </a:cubicBezTo>
                  <a:cubicBezTo>
                    <a:pt x="9" y="699"/>
                    <a:pt x="27" y="737"/>
                    <a:pt x="47" y="769"/>
                  </a:cubicBezTo>
                  <a:cubicBezTo>
                    <a:pt x="129" y="933"/>
                    <a:pt x="237" y="1085"/>
                    <a:pt x="382" y="1200"/>
                  </a:cubicBezTo>
                  <a:cubicBezTo>
                    <a:pt x="363" y="1518"/>
                    <a:pt x="478" y="1835"/>
                    <a:pt x="680" y="2075"/>
                  </a:cubicBezTo>
                  <a:lnTo>
                    <a:pt x="2508" y="2013"/>
                  </a:lnTo>
                  <a:cubicBezTo>
                    <a:pt x="2522" y="1644"/>
                    <a:pt x="2508" y="1270"/>
                    <a:pt x="2337" y="941"/>
                  </a:cubicBezTo>
                  <a:cubicBezTo>
                    <a:pt x="2165" y="616"/>
                    <a:pt x="1905" y="338"/>
                    <a:pt x="1594" y="141"/>
                  </a:cubicBezTo>
                  <a:cubicBezTo>
                    <a:pt x="1550" y="109"/>
                    <a:pt x="1506" y="83"/>
                    <a:pt x="1456" y="77"/>
                  </a:cubicBezTo>
                  <a:cubicBezTo>
                    <a:pt x="1448" y="76"/>
                    <a:pt x="1441" y="76"/>
                    <a:pt x="1434" y="76"/>
                  </a:cubicBezTo>
                  <a:cubicBezTo>
                    <a:pt x="1384" y="76"/>
                    <a:pt x="1338" y="95"/>
                    <a:pt x="1315" y="133"/>
                  </a:cubicBezTo>
                  <a:cubicBezTo>
                    <a:pt x="1283" y="204"/>
                    <a:pt x="1315" y="274"/>
                    <a:pt x="1360" y="338"/>
                  </a:cubicBezTo>
                  <a:cubicBezTo>
                    <a:pt x="1239" y="229"/>
                    <a:pt x="1099" y="133"/>
                    <a:pt x="961" y="57"/>
                  </a:cubicBezTo>
                  <a:cubicBezTo>
                    <a:pt x="909" y="23"/>
                    <a:pt x="847" y="0"/>
                    <a:pt x="790" y="0"/>
                  </a:cubicBezTo>
                  <a:close/>
                </a:path>
              </a:pathLst>
            </a:custGeom>
            <a:solidFill>
              <a:srgbClr val="F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9325511" y="1489087"/>
              <a:ext cx="74679" cy="133477"/>
            </a:xfrm>
            <a:custGeom>
              <a:avLst/>
              <a:gdLst/>
              <a:ahLst/>
              <a:cxnLst/>
              <a:rect l="l" t="t" r="r" b="b"/>
              <a:pathLst>
                <a:path w="1486" h="2656" extrusionOk="0">
                  <a:moveTo>
                    <a:pt x="442" y="0"/>
                  </a:moveTo>
                  <a:cubicBezTo>
                    <a:pt x="399" y="0"/>
                    <a:pt x="359" y="15"/>
                    <a:pt x="331" y="47"/>
                  </a:cubicBezTo>
                  <a:cubicBezTo>
                    <a:pt x="287" y="446"/>
                    <a:pt x="413" y="865"/>
                    <a:pt x="673" y="1177"/>
                  </a:cubicBezTo>
                  <a:cubicBezTo>
                    <a:pt x="419" y="1239"/>
                    <a:pt x="198" y="1411"/>
                    <a:pt x="102" y="1652"/>
                  </a:cubicBezTo>
                  <a:cubicBezTo>
                    <a:pt x="0" y="1900"/>
                    <a:pt x="32" y="2185"/>
                    <a:pt x="172" y="2408"/>
                  </a:cubicBezTo>
                  <a:cubicBezTo>
                    <a:pt x="282" y="2575"/>
                    <a:pt x="504" y="2656"/>
                    <a:pt x="714" y="2656"/>
                  </a:cubicBezTo>
                  <a:cubicBezTo>
                    <a:pt x="783" y="2656"/>
                    <a:pt x="851" y="2647"/>
                    <a:pt x="914" y="2630"/>
                  </a:cubicBezTo>
                  <a:cubicBezTo>
                    <a:pt x="1162" y="2273"/>
                    <a:pt x="1391" y="1893"/>
                    <a:pt x="1467" y="1468"/>
                  </a:cubicBezTo>
                  <a:cubicBezTo>
                    <a:pt x="1479" y="1398"/>
                    <a:pt x="1485" y="1315"/>
                    <a:pt x="1461" y="1245"/>
                  </a:cubicBezTo>
                  <a:cubicBezTo>
                    <a:pt x="1270" y="834"/>
                    <a:pt x="1010" y="453"/>
                    <a:pt x="679" y="135"/>
                  </a:cubicBezTo>
                  <a:cubicBezTo>
                    <a:pt x="635" y="85"/>
                    <a:pt x="579" y="41"/>
                    <a:pt x="515" y="15"/>
                  </a:cubicBezTo>
                  <a:cubicBezTo>
                    <a:pt x="491" y="5"/>
                    <a:pt x="466" y="0"/>
                    <a:pt x="442" y="0"/>
                  </a:cubicBezTo>
                  <a:close/>
                </a:path>
              </a:pathLst>
            </a:custGeom>
            <a:solidFill>
              <a:srgbClr val="F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9322948" y="1486725"/>
              <a:ext cx="52064" cy="125587"/>
            </a:xfrm>
            <a:custGeom>
              <a:avLst/>
              <a:gdLst/>
              <a:ahLst/>
              <a:cxnLst/>
              <a:rect l="l" t="t" r="r" b="b"/>
              <a:pathLst>
                <a:path w="1036" h="2499" extrusionOk="0">
                  <a:moveTo>
                    <a:pt x="491" y="1"/>
                  </a:moveTo>
                  <a:cubicBezTo>
                    <a:pt x="434" y="1"/>
                    <a:pt x="381" y="20"/>
                    <a:pt x="344" y="62"/>
                  </a:cubicBezTo>
                  <a:cubicBezTo>
                    <a:pt x="338" y="68"/>
                    <a:pt x="331" y="74"/>
                    <a:pt x="331" y="88"/>
                  </a:cubicBezTo>
                  <a:cubicBezTo>
                    <a:pt x="287" y="474"/>
                    <a:pt x="401" y="887"/>
                    <a:pt x="642" y="1198"/>
                  </a:cubicBezTo>
                  <a:cubicBezTo>
                    <a:pt x="394" y="1280"/>
                    <a:pt x="197" y="1458"/>
                    <a:pt x="109" y="1681"/>
                  </a:cubicBezTo>
                  <a:cubicBezTo>
                    <a:pt x="1" y="1940"/>
                    <a:pt x="33" y="2244"/>
                    <a:pt x="185" y="2480"/>
                  </a:cubicBezTo>
                  <a:cubicBezTo>
                    <a:pt x="191" y="2493"/>
                    <a:pt x="211" y="2499"/>
                    <a:pt x="223" y="2499"/>
                  </a:cubicBezTo>
                  <a:cubicBezTo>
                    <a:pt x="235" y="2499"/>
                    <a:pt x="242" y="2499"/>
                    <a:pt x="249" y="2493"/>
                  </a:cubicBezTo>
                  <a:cubicBezTo>
                    <a:pt x="274" y="2480"/>
                    <a:pt x="280" y="2448"/>
                    <a:pt x="267" y="2423"/>
                  </a:cubicBezTo>
                  <a:cubicBezTo>
                    <a:pt x="135" y="2220"/>
                    <a:pt x="103" y="1947"/>
                    <a:pt x="197" y="1719"/>
                  </a:cubicBezTo>
                  <a:cubicBezTo>
                    <a:pt x="280" y="1503"/>
                    <a:pt x="484" y="1330"/>
                    <a:pt x="730" y="1274"/>
                  </a:cubicBezTo>
                  <a:cubicBezTo>
                    <a:pt x="750" y="1268"/>
                    <a:pt x="762" y="1254"/>
                    <a:pt x="769" y="1242"/>
                  </a:cubicBezTo>
                  <a:cubicBezTo>
                    <a:pt x="775" y="1224"/>
                    <a:pt x="769" y="1204"/>
                    <a:pt x="756" y="1192"/>
                  </a:cubicBezTo>
                  <a:cubicBezTo>
                    <a:pt x="516" y="899"/>
                    <a:pt x="388" y="500"/>
                    <a:pt x="426" y="120"/>
                  </a:cubicBezTo>
                  <a:cubicBezTo>
                    <a:pt x="448" y="104"/>
                    <a:pt x="476" y="98"/>
                    <a:pt x="502" y="98"/>
                  </a:cubicBezTo>
                  <a:cubicBezTo>
                    <a:pt x="521" y="98"/>
                    <a:pt x="538" y="101"/>
                    <a:pt x="554" y="106"/>
                  </a:cubicBezTo>
                  <a:cubicBezTo>
                    <a:pt x="604" y="132"/>
                    <a:pt x="654" y="176"/>
                    <a:pt x="698" y="214"/>
                  </a:cubicBezTo>
                  <a:cubicBezTo>
                    <a:pt x="788" y="302"/>
                    <a:pt x="871" y="392"/>
                    <a:pt x="947" y="487"/>
                  </a:cubicBezTo>
                  <a:cubicBezTo>
                    <a:pt x="957" y="497"/>
                    <a:pt x="969" y="502"/>
                    <a:pt x="982" y="502"/>
                  </a:cubicBezTo>
                  <a:cubicBezTo>
                    <a:pt x="993" y="502"/>
                    <a:pt x="1005" y="499"/>
                    <a:pt x="1017" y="493"/>
                  </a:cubicBezTo>
                  <a:cubicBezTo>
                    <a:pt x="1035" y="474"/>
                    <a:pt x="1035" y="442"/>
                    <a:pt x="1023" y="424"/>
                  </a:cubicBezTo>
                  <a:cubicBezTo>
                    <a:pt x="941" y="328"/>
                    <a:pt x="858" y="234"/>
                    <a:pt x="769" y="150"/>
                  </a:cubicBezTo>
                  <a:cubicBezTo>
                    <a:pt x="718" y="100"/>
                    <a:pt x="660" y="43"/>
                    <a:pt x="584" y="18"/>
                  </a:cubicBezTo>
                  <a:cubicBezTo>
                    <a:pt x="553" y="6"/>
                    <a:pt x="521" y="1"/>
                    <a:pt x="491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9310887" y="1435967"/>
              <a:ext cx="33168" cy="57994"/>
            </a:xfrm>
            <a:custGeom>
              <a:avLst/>
              <a:gdLst/>
              <a:ahLst/>
              <a:cxnLst/>
              <a:rect l="l" t="t" r="r" b="b"/>
              <a:pathLst>
                <a:path w="660" h="1154" extrusionOk="0">
                  <a:moveTo>
                    <a:pt x="57" y="1"/>
                  </a:moveTo>
                  <a:cubicBezTo>
                    <a:pt x="46" y="1"/>
                    <a:pt x="35" y="4"/>
                    <a:pt x="25" y="12"/>
                  </a:cubicBezTo>
                  <a:cubicBezTo>
                    <a:pt x="6" y="25"/>
                    <a:pt x="0" y="56"/>
                    <a:pt x="19" y="82"/>
                  </a:cubicBezTo>
                  <a:cubicBezTo>
                    <a:pt x="133" y="234"/>
                    <a:pt x="267" y="368"/>
                    <a:pt x="419" y="482"/>
                  </a:cubicBezTo>
                  <a:cubicBezTo>
                    <a:pt x="381" y="703"/>
                    <a:pt x="431" y="945"/>
                    <a:pt x="565" y="1136"/>
                  </a:cubicBezTo>
                  <a:cubicBezTo>
                    <a:pt x="571" y="1148"/>
                    <a:pt x="590" y="1154"/>
                    <a:pt x="603" y="1154"/>
                  </a:cubicBezTo>
                  <a:cubicBezTo>
                    <a:pt x="616" y="1154"/>
                    <a:pt x="622" y="1154"/>
                    <a:pt x="634" y="1148"/>
                  </a:cubicBezTo>
                  <a:cubicBezTo>
                    <a:pt x="654" y="1130"/>
                    <a:pt x="660" y="1104"/>
                    <a:pt x="641" y="1078"/>
                  </a:cubicBezTo>
                  <a:cubicBezTo>
                    <a:pt x="520" y="907"/>
                    <a:pt x="475" y="673"/>
                    <a:pt x="520" y="475"/>
                  </a:cubicBezTo>
                  <a:cubicBezTo>
                    <a:pt x="520" y="456"/>
                    <a:pt x="514" y="437"/>
                    <a:pt x="501" y="424"/>
                  </a:cubicBezTo>
                  <a:cubicBezTo>
                    <a:pt x="349" y="310"/>
                    <a:pt x="209" y="170"/>
                    <a:pt x="95" y="18"/>
                  </a:cubicBezTo>
                  <a:cubicBezTo>
                    <a:pt x="84" y="7"/>
                    <a:pt x="71" y="1"/>
                    <a:pt x="57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9274502" y="1431996"/>
              <a:ext cx="49803" cy="90057"/>
            </a:xfrm>
            <a:custGeom>
              <a:avLst/>
              <a:gdLst/>
              <a:ahLst/>
              <a:cxnLst/>
              <a:rect l="l" t="t" r="r" b="b"/>
              <a:pathLst>
                <a:path w="991" h="1792" extrusionOk="0">
                  <a:moveTo>
                    <a:pt x="52" y="1"/>
                  </a:moveTo>
                  <a:cubicBezTo>
                    <a:pt x="47" y="1"/>
                    <a:pt x="43" y="1"/>
                    <a:pt x="39" y="2"/>
                  </a:cubicBezTo>
                  <a:cubicBezTo>
                    <a:pt x="13" y="14"/>
                    <a:pt x="1" y="46"/>
                    <a:pt x="13" y="66"/>
                  </a:cubicBezTo>
                  <a:cubicBezTo>
                    <a:pt x="133" y="357"/>
                    <a:pt x="362" y="612"/>
                    <a:pt x="634" y="764"/>
                  </a:cubicBezTo>
                  <a:cubicBezTo>
                    <a:pt x="590" y="1119"/>
                    <a:pt x="686" y="1481"/>
                    <a:pt x="895" y="1772"/>
                  </a:cubicBezTo>
                  <a:cubicBezTo>
                    <a:pt x="901" y="1786"/>
                    <a:pt x="921" y="1792"/>
                    <a:pt x="933" y="1792"/>
                  </a:cubicBezTo>
                  <a:cubicBezTo>
                    <a:pt x="939" y="1792"/>
                    <a:pt x="953" y="1786"/>
                    <a:pt x="959" y="1780"/>
                  </a:cubicBezTo>
                  <a:cubicBezTo>
                    <a:pt x="985" y="1766"/>
                    <a:pt x="991" y="1734"/>
                    <a:pt x="971" y="1716"/>
                  </a:cubicBezTo>
                  <a:cubicBezTo>
                    <a:pt x="768" y="1437"/>
                    <a:pt x="686" y="1087"/>
                    <a:pt x="736" y="744"/>
                  </a:cubicBezTo>
                  <a:cubicBezTo>
                    <a:pt x="743" y="726"/>
                    <a:pt x="730" y="706"/>
                    <a:pt x="711" y="694"/>
                  </a:cubicBezTo>
                  <a:cubicBezTo>
                    <a:pt x="444" y="554"/>
                    <a:pt x="223" y="313"/>
                    <a:pt x="101" y="34"/>
                  </a:cubicBezTo>
                  <a:cubicBezTo>
                    <a:pt x="96" y="13"/>
                    <a:pt x="73" y="1"/>
                    <a:pt x="52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9255706" y="1446319"/>
              <a:ext cx="44325" cy="80860"/>
            </a:xfrm>
            <a:custGeom>
              <a:avLst/>
              <a:gdLst/>
              <a:ahLst/>
              <a:cxnLst/>
              <a:rect l="l" t="t" r="r" b="b"/>
              <a:pathLst>
                <a:path w="882" h="1609" extrusionOk="0">
                  <a:moveTo>
                    <a:pt x="44" y="1"/>
                  </a:moveTo>
                  <a:cubicBezTo>
                    <a:pt x="40" y="1"/>
                    <a:pt x="36" y="1"/>
                    <a:pt x="32" y="2"/>
                  </a:cubicBezTo>
                  <a:cubicBezTo>
                    <a:pt x="12" y="16"/>
                    <a:pt x="0" y="40"/>
                    <a:pt x="6" y="66"/>
                  </a:cubicBezTo>
                  <a:cubicBezTo>
                    <a:pt x="102" y="314"/>
                    <a:pt x="293" y="511"/>
                    <a:pt x="533" y="625"/>
                  </a:cubicBezTo>
                  <a:cubicBezTo>
                    <a:pt x="475" y="962"/>
                    <a:pt x="571" y="1329"/>
                    <a:pt x="788" y="1595"/>
                  </a:cubicBezTo>
                  <a:cubicBezTo>
                    <a:pt x="800" y="1601"/>
                    <a:pt x="812" y="1609"/>
                    <a:pt x="826" y="1609"/>
                  </a:cubicBezTo>
                  <a:cubicBezTo>
                    <a:pt x="838" y="1609"/>
                    <a:pt x="844" y="1609"/>
                    <a:pt x="856" y="1601"/>
                  </a:cubicBezTo>
                  <a:cubicBezTo>
                    <a:pt x="876" y="1583"/>
                    <a:pt x="882" y="1551"/>
                    <a:pt x="864" y="1533"/>
                  </a:cubicBezTo>
                  <a:cubicBezTo>
                    <a:pt x="653" y="1278"/>
                    <a:pt x="565" y="924"/>
                    <a:pt x="635" y="605"/>
                  </a:cubicBezTo>
                  <a:cubicBezTo>
                    <a:pt x="641" y="581"/>
                    <a:pt x="628" y="561"/>
                    <a:pt x="603" y="549"/>
                  </a:cubicBezTo>
                  <a:cubicBezTo>
                    <a:pt x="381" y="453"/>
                    <a:pt x="190" y="263"/>
                    <a:pt x="95" y="34"/>
                  </a:cubicBezTo>
                  <a:cubicBezTo>
                    <a:pt x="89" y="14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9284704" y="1518487"/>
              <a:ext cx="61562" cy="12564"/>
            </a:xfrm>
            <a:custGeom>
              <a:avLst/>
              <a:gdLst/>
              <a:ahLst/>
              <a:cxnLst/>
              <a:rect l="l" t="t" r="r" b="b"/>
              <a:pathLst>
                <a:path w="1225" h="250" extrusionOk="0">
                  <a:moveTo>
                    <a:pt x="882" y="1"/>
                  </a:moveTo>
                  <a:cubicBezTo>
                    <a:pt x="594" y="1"/>
                    <a:pt x="308" y="55"/>
                    <a:pt x="38" y="153"/>
                  </a:cubicBezTo>
                  <a:cubicBezTo>
                    <a:pt x="13" y="165"/>
                    <a:pt x="0" y="191"/>
                    <a:pt x="6" y="217"/>
                  </a:cubicBezTo>
                  <a:cubicBezTo>
                    <a:pt x="13" y="235"/>
                    <a:pt x="32" y="249"/>
                    <a:pt x="51" y="249"/>
                  </a:cubicBezTo>
                  <a:lnTo>
                    <a:pt x="70" y="249"/>
                  </a:lnTo>
                  <a:cubicBezTo>
                    <a:pt x="326" y="151"/>
                    <a:pt x="598" y="101"/>
                    <a:pt x="871" y="101"/>
                  </a:cubicBezTo>
                  <a:cubicBezTo>
                    <a:pt x="970" y="101"/>
                    <a:pt x="1070" y="108"/>
                    <a:pt x="1169" y="121"/>
                  </a:cubicBezTo>
                  <a:cubicBezTo>
                    <a:pt x="1193" y="121"/>
                    <a:pt x="1219" y="103"/>
                    <a:pt x="1219" y="77"/>
                  </a:cubicBezTo>
                  <a:cubicBezTo>
                    <a:pt x="1225" y="51"/>
                    <a:pt x="1207" y="27"/>
                    <a:pt x="1181" y="21"/>
                  </a:cubicBezTo>
                  <a:cubicBezTo>
                    <a:pt x="1081" y="7"/>
                    <a:pt x="981" y="1"/>
                    <a:pt x="882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9555533" y="2069040"/>
              <a:ext cx="307410" cy="325049"/>
            </a:xfrm>
            <a:custGeom>
              <a:avLst/>
              <a:gdLst/>
              <a:ahLst/>
              <a:cxnLst/>
              <a:rect l="l" t="t" r="r" b="b"/>
              <a:pathLst>
                <a:path w="6117" h="6468" extrusionOk="0">
                  <a:moveTo>
                    <a:pt x="1840" y="0"/>
                  </a:moveTo>
                  <a:lnTo>
                    <a:pt x="0" y="3744"/>
                  </a:lnTo>
                  <a:lnTo>
                    <a:pt x="3732" y="6467"/>
                  </a:lnTo>
                  <a:lnTo>
                    <a:pt x="6117" y="2107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FBC1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9693284" y="2174879"/>
              <a:ext cx="533959" cy="772620"/>
            </a:xfrm>
            <a:custGeom>
              <a:avLst/>
              <a:gdLst/>
              <a:ahLst/>
              <a:cxnLst/>
              <a:rect l="l" t="t" r="r" b="b"/>
              <a:pathLst>
                <a:path w="10625" h="15374" extrusionOk="0">
                  <a:moveTo>
                    <a:pt x="3376" y="1"/>
                  </a:moveTo>
                  <a:lnTo>
                    <a:pt x="1135" y="1917"/>
                  </a:lnTo>
                  <a:cubicBezTo>
                    <a:pt x="1257" y="2482"/>
                    <a:pt x="1079" y="2990"/>
                    <a:pt x="889" y="3542"/>
                  </a:cubicBezTo>
                  <a:cubicBezTo>
                    <a:pt x="698" y="4087"/>
                    <a:pt x="432" y="4608"/>
                    <a:pt x="260" y="5161"/>
                  </a:cubicBezTo>
                  <a:cubicBezTo>
                    <a:pt x="83" y="5712"/>
                    <a:pt x="1" y="6315"/>
                    <a:pt x="171" y="6874"/>
                  </a:cubicBezTo>
                  <a:cubicBezTo>
                    <a:pt x="343" y="7426"/>
                    <a:pt x="819" y="7915"/>
                    <a:pt x="1396" y="7959"/>
                  </a:cubicBezTo>
                  <a:cubicBezTo>
                    <a:pt x="1117" y="10326"/>
                    <a:pt x="831" y="12554"/>
                    <a:pt x="558" y="14915"/>
                  </a:cubicBezTo>
                  <a:cubicBezTo>
                    <a:pt x="2097" y="15223"/>
                    <a:pt x="3670" y="15373"/>
                    <a:pt x="5246" y="15373"/>
                  </a:cubicBezTo>
                  <a:cubicBezTo>
                    <a:pt x="7005" y="15373"/>
                    <a:pt x="8766" y="15186"/>
                    <a:pt x="10484" y="14825"/>
                  </a:cubicBezTo>
                  <a:cubicBezTo>
                    <a:pt x="10065" y="13201"/>
                    <a:pt x="9665" y="11538"/>
                    <a:pt x="9246" y="9907"/>
                  </a:cubicBezTo>
                  <a:cubicBezTo>
                    <a:pt x="10180" y="7065"/>
                    <a:pt x="10624" y="4018"/>
                    <a:pt x="10478" y="1023"/>
                  </a:cubicBezTo>
                  <a:lnTo>
                    <a:pt x="6949" y="13"/>
                  </a:lnTo>
                  <a:cubicBezTo>
                    <a:pt x="6949" y="13"/>
                    <a:pt x="6105" y="1073"/>
                    <a:pt x="4512" y="1917"/>
                  </a:cubicBezTo>
                  <a:cubicBezTo>
                    <a:pt x="3496" y="1099"/>
                    <a:pt x="3376" y="1"/>
                    <a:pt x="3376" y="1"/>
                  </a:cubicBezTo>
                  <a:close/>
                </a:path>
              </a:pathLst>
            </a:custGeom>
            <a:solidFill>
              <a:srgbClr val="FBC1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7"/>
            <p:cNvSpPr/>
            <p:nvPr/>
          </p:nvSpPr>
          <p:spPr>
            <a:xfrm>
              <a:off x="9837720" y="2181161"/>
              <a:ext cx="232228" cy="133176"/>
            </a:xfrm>
            <a:custGeom>
              <a:avLst/>
              <a:gdLst/>
              <a:ahLst/>
              <a:cxnLst/>
              <a:rect l="l" t="t" r="r" b="b"/>
              <a:pathLst>
                <a:path w="4621" h="2650" extrusionOk="0">
                  <a:moveTo>
                    <a:pt x="57" y="1"/>
                  </a:moveTo>
                  <a:cubicBezTo>
                    <a:pt x="53" y="1"/>
                    <a:pt x="49" y="1"/>
                    <a:pt x="45" y="2"/>
                  </a:cubicBezTo>
                  <a:cubicBezTo>
                    <a:pt x="13" y="10"/>
                    <a:pt x="1" y="34"/>
                    <a:pt x="7" y="60"/>
                  </a:cubicBezTo>
                  <a:cubicBezTo>
                    <a:pt x="223" y="1030"/>
                    <a:pt x="782" y="1970"/>
                    <a:pt x="1524" y="2637"/>
                  </a:cubicBezTo>
                  <a:cubicBezTo>
                    <a:pt x="1536" y="2643"/>
                    <a:pt x="1550" y="2649"/>
                    <a:pt x="1556" y="2649"/>
                  </a:cubicBezTo>
                  <a:cubicBezTo>
                    <a:pt x="1568" y="2649"/>
                    <a:pt x="1574" y="2643"/>
                    <a:pt x="1582" y="2637"/>
                  </a:cubicBezTo>
                  <a:cubicBezTo>
                    <a:pt x="2654" y="1951"/>
                    <a:pt x="3668" y="1158"/>
                    <a:pt x="4596" y="282"/>
                  </a:cubicBezTo>
                  <a:cubicBezTo>
                    <a:pt x="4614" y="268"/>
                    <a:pt x="4620" y="238"/>
                    <a:pt x="4602" y="218"/>
                  </a:cubicBezTo>
                  <a:cubicBezTo>
                    <a:pt x="4590" y="207"/>
                    <a:pt x="4575" y="200"/>
                    <a:pt x="4561" y="200"/>
                  </a:cubicBezTo>
                  <a:cubicBezTo>
                    <a:pt x="4550" y="200"/>
                    <a:pt x="4540" y="204"/>
                    <a:pt x="4532" y="212"/>
                  </a:cubicBezTo>
                  <a:cubicBezTo>
                    <a:pt x="3618" y="1076"/>
                    <a:pt x="2616" y="1856"/>
                    <a:pt x="1562" y="2535"/>
                  </a:cubicBezTo>
                  <a:cubicBezTo>
                    <a:pt x="845" y="1888"/>
                    <a:pt x="312" y="980"/>
                    <a:pt x="103" y="40"/>
                  </a:cubicBezTo>
                  <a:cubicBezTo>
                    <a:pt x="98" y="14"/>
                    <a:pt x="78" y="1"/>
                    <a:pt x="57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9874407" y="2276044"/>
              <a:ext cx="30656" cy="33168"/>
            </a:xfrm>
            <a:custGeom>
              <a:avLst/>
              <a:gdLst/>
              <a:ahLst/>
              <a:cxnLst/>
              <a:rect l="l" t="t" r="r" b="b"/>
              <a:pathLst>
                <a:path w="610" h="660" extrusionOk="0">
                  <a:moveTo>
                    <a:pt x="559" y="1"/>
                  </a:moveTo>
                  <a:cubicBezTo>
                    <a:pt x="545" y="1"/>
                    <a:pt x="532" y="7"/>
                    <a:pt x="521" y="18"/>
                  </a:cubicBezTo>
                  <a:lnTo>
                    <a:pt x="20" y="577"/>
                  </a:lnTo>
                  <a:cubicBezTo>
                    <a:pt x="0" y="597"/>
                    <a:pt x="0" y="627"/>
                    <a:pt x="26" y="647"/>
                  </a:cubicBezTo>
                  <a:cubicBezTo>
                    <a:pt x="32" y="653"/>
                    <a:pt x="45" y="659"/>
                    <a:pt x="58" y="659"/>
                  </a:cubicBezTo>
                  <a:cubicBezTo>
                    <a:pt x="70" y="659"/>
                    <a:pt x="83" y="653"/>
                    <a:pt x="90" y="641"/>
                  </a:cubicBezTo>
                  <a:lnTo>
                    <a:pt x="591" y="82"/>
                  </a:lnTo>
                  <a:cubicBezTo>
                    <a:pt x="610" y="63"/>
                    <a:pt x="610" y="32"/>
                    <a:pt x="591" y="12"/>
                  </a:cubicBezTo>
                  <a:cubicBezTo>
                    <a:pt x="580" y="4"/>
                    <a:pt x="570" y="1"/>
                    <a:pt x="559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7"/>
            <p:cNvSpPr/>
            <p:nvPr/>
          </p:nvSpPr>
          <p:spPr>
            <a:xfrm>
              <a:off x="9834503" y="2217044"/>
              <a:ext cx="35530" cy="28394"/>
            </a:xfrm>
            <a:custGeom>
              <a:avLst/>
              <a:gdLst/>
              <a:ahLst/>
              <a:cxnLst/>
              <a:rect l="l" t="t" r="r" b="b"/>
              <a:pathLst>
                <a:path w="707" h="565" extrusionOk="0">
                  <a:moveTo>
                    <a:pt x="651" y="0"/>
                  </a:moveTo>
                  <a:cubicBezTo>
                    <a:pt x="641" y="0"/>
                    <a:pt x="631" y="4"/>
                    <a:pt x="624" y="11"/>
                  </a:cubicBezTo>
                  <a:lnTo>
                    <a:pt x="27" y="476"/>
                  </a:lnTo>
                  <a:cubicBezTo>
                    <a:pt x="8" y="494"/>
                    <a:pt x="1" y="526"/>
                    <a:pt x="21" y="544"/>
                  </a:cubicBezTo>
                  <a:cubicBezTo>
                    <a:pt x="27" y="558"/>
                    <a:pt x="39" y="564"/>
                    <a:pt x="59" y="564"/>
                  </a:cubicBezTo>
                  <a:cubicBezTo>
                    <a:pt x="65" y="564"/>
                    <a:pt x="77" y="558"/>
                    <a:pt x="85" y="552"/>
                  </a:cubicBezTo>
                  <a:lnTo>
                    <a:pt x="680" y="88"/>
                  </a:lnTo>
                  <a:cubicBezTo>
                    <a:pt x="700" y="69"/>
                    <a:pt x="706" y="37"/>
                    <a:pt x="686" y="19"/>
                  </a:cubicBezTo>
                  <a:cubicBezTo>
                    <a:pt x="679" y="7"/>
                    <a:pt x="665" y="0"/>
                    <a:pt x="651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7"/>
            <p:cNvSpPr/>
            <p:nvPr/>
          </p:nvSpPr>
          <p:spPr>
            <a:xfrm>
              <a:off x="9948132" y="2270265"/>
              <a:ext cx="28042" cy="32867"/>
            </a:xfrm>
            <a:custGeom>
              <a:avLst/>
              <a:gdLst/>
              <a:ahLst/>
              <a:cxnLst/>
              <a:rect l="l" t="t" r="r" b="b"/>
              <a:pathLst>
                <a:path w="558" h="654" extrusionOk="0">
                  <a:moveTo>
                    <a:pt x="58" y="0"/>
                  </a:moveTo>
                  <a:cubicBezTo>
                    <a:pt x="49" y="0"/>
                    <a:pt x="40" y="2"/>
                    <a:pt x="32" y="6"/>
                  </a:cubicBezTo>
                  <a:cubicBezTo>
                    <a:pt x="12" y="19"/>
                    <a:pt x="0" y="44"/>
                    <a:pt x="12" y="70"/>
                  </a:cubicBezTo>
                  <a:cubicBezTo>
                    <a:pt x="133" y="285"/>
                    <a:pt x="285" y="483"/>
                    <a:pt x="475" y="642"/>
                  </a:cubicBezTo>
                  <a:cubicBezTo>
                    <a:pt x="481" y="654"/>
                    <a:pt x="495" y="654"/>
                    <a:pt x="507" y="654"/>
                  </a:cubicBezTo>
                  <a:cubicBezTo>
                    <a:pt x="519" y="654"/>
                    <a:pt x="533" y="648"/>
                    <a:pt x="545" y="642"/>
                  </a:cubicBezTo>
                  <a:cubicBezTo>
                    <a:pt x="558" y="616"/>
                    <a:pt x="558" y="590"/>
                    <a:pt x="539" y="571"/>
                  </a:cubicBezTo>
                  <a:cubicBezTo>
                    <a:pt x="361" y="413"/>
                    <a:pt x="209" y="229"/>
                    <a:pt x="101" y="26"/>
                  </a:cubicBezTo>
                  <a:cubicBezTo>
                    <a:pt x="92" y="9"/>
                    <a:pt x="75" y="0"/>
                    <a:pt x="58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7"/>
            <p:cNvSpPr/>
            <p:nvPr/>
          </p:nvSpPr>
          <p:spPr>
            <a:xfrm>
              <a:off x="10000398" y="2231618"/>
              <a:ext cx="32264" cy="30706"/>
            </a:xfrm>
            <a:custGeom>
              <a:avLst/>
              <a:gdLst/>
              <a:ahLst/>
              <a:cxnLst/>
              <a:rect l="l" t="t" r="r" b="b"/>
              <a:pathLst>
                <a:path w="642" h="611" extrusionOk="0">
                  <a:moveTo>
                    <a:pt x="54" y="0"/>
                  </a:moveTo>
                  <a:cubicBezTo>
                    <a:pt x="42" y="0"/>
                    <a:pt x="29" y="5"/>
                    <a:pt x="20" y="14"/>
                  </a:cubicBezTo>
                  <a:cubicBezTo>
                    <a:pt x="0" y="34"/>
                    <a:pt x="0" y="64"/>
                    <a:pt x="20" y="84"/>
                  </a:cubicBezTo>
                  <a:lnTo>
                    <a:pt x="559" y="597"/>
                  </a:lnTo>
                  <a:cubicBezTo>
                    <a:pt x="565" y="611"/>
                    <a:pt x="578" y="611"/>
                    <a:pt x="591" y="611"/>
                  </a:cubicBezTo>
                  <a:cubicBezTo>
                    <a:pt x="604" y="611"/>
                    <a:pt x="616" y="611"/>
                    <a:pt x="622" y="597"/>
                  </a:cubicBezTo>
                  <a:cubicBezTo>
                    <a:pt x="642" y="579"/>
                    <a:pt x="642" y="547"/>
                    <a:pt x="622" y="529"/>
                  </a:cubicBezTo>
                  <a:lnTo>
                    <a:pt x="89" y="14"/>
                  </a:lnTo>
                  <a:cubicBezTo>
                    <a:pt x="80" y="5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7"/>
            <p:cNvSpPr/>
            <p:nvPr/>
          </p:nvSpPr>
          <p:spPr>
            <a:xfrm>
              <a:off x="9719417" y="2269662"/>
              <a:ext cx="33570" cy="121517"/>
            </a:xfrm>
            <a:custGeom>
              <a:avLst/>
              <a:gdLst/>
              <a:ahLst/>
              <a:cxnLst/>
              <a:rect l="l" t="t" r="r" b="b"/>
              <a:pathLst>
                <a:path w="668" h="2418" extrusionOk="0">
                  <a:moveTo>
                    <a:pt x="615" y="0"/>
                  </a:moveTo>
                  <a:cubicBezTo>
                    <a:pt x="591" y="0"/>
                    <a:pt x="571" y="18"/>
                    <a:pt x="571" y="44"/>
                  </a:cubicBezTo>
                  <a:cubicBezTo>
                    <a:pt x="565" y="844"/>
                    <a:pt x="375" y="1637"/>
                    <a:pt x="14" y="2347"/>
                  </a:cubicBezTo>
                  <a:cubicBezTo>
                    <a:pt x="0" y="2367"/>
                    <a:pt x="6" y="2399"/>
                    <a:pt x="32" y="2411"/>
                  </a:cubicBezTo>
                  <a:cubicBezTo>
                    <a:pt x="38" y="2411"/>
                    <a:pt x="44" y="2417"/>
                    <a:pt x="52" y="2417"/>
                  </a:cubicBezTo>
                  <a:cubicBezTo>
                    <a:pt x="70" y="2417"/>
                    <a:pt x="90" y="2405"/>
                    <a:pt x="96" y="2391"/>
                  </a:cubicBezTo>
                  <a:cubicBezTo>
                    <a:pt x="463" y="1668"/>
                    <a:pt x="667" y="856"/>
                    <a:pt x="667" y="44"/>
                  </a:cubicBezTo>
                  <a:cubicBezTo>
                    <a:pt x="667" y="18"/>
                    <a:pt x="647" y="0"/>
                    <a:pt x="623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7"/>
            <p:cNvSpPr/>
            <p:nvPr/>
          </p:nvSpPr>
          <p:spPr>
            <a:xfrm>
              <a:off x="9584832" y="2087786"/>
              <a:ext cx="85534" cy="171671"/>
            </a:xfrm>
            <a:custGeom>
              <a:avLst/>
              <a:gdLst/>
              <a:ahLst/>
              <a:cxnLst/>
              <a:rect l="l" t="t" r="r" b="b"/>
              <a:pathLst>
                <a:path w="1702" h="3416" extrusionOk="0">
                  <a:moveTo>
                    <a:pt x="1647" y="1"/>
                  </a:moveTo>
                  <a:cubicBezTo>
                    <a:pt x="1630" y="1"/>
                    <a:pt x="1614" y="8"/>
                    <a:pt x="1606" y="20"/>
                  </a:cubicBezTo>
                  <a:cubicBezTo>
                    <a:pt x="965" y="1068"/>
                    <a:pt x="425" y="2190"/>
                    <a:pt x="13" y="3345"/>
                  </a:cubicBezTo>
                  <a:cubicBezTo>
                    <a:pt x="0" y="3371"/>
                    <a:pt x="13" y="3403"/>
                    <a:pt x="39" y="3409"/>
                  </a:cubicBezTo>
                  <a:cubicBezTo>
                    <a:pt x="45" y="3409"/>
                    <a:pt x="51" y="3415"/>
                    <a:pt x="57" y="3415"/>
                  </a:cubicBezTo>
                  <a:cubicBezTo>
                    <a:pt x="77" y="3415"/>
                    <a:pt x="95" y="3403"/>
                    <a:pt x="102" y="3383"/>
                  </a:cubicBezTo>
                  <a:cubicBezTo>
                    <a:pt x="514" y="2229"/>
                    <a:pt x="1047" y="1118"/>
                    <a:pt x="1688" y="70"/>
                  </a:cubicBezTo>
                  <a:cubicBezTo>
                    <a:pt x="1702" y="52"/>
                    <a:pt x="1694" y="20"/>
                    <a:pt x="1676" y="8"/>
                  </a:cubicBezTo>
                  <a:cubicBezTo>
                    <a:pt x="1667" y="3"/>
                    <a:pt x="1657" y="1"/>
                    <a:pt x="1647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7"/>
            <p:cNvSpPr/>
            <p:nvPr/>
          </p:nvSpPr>
          <p:spPr>
            <a:xfrm>
              <a:off x="9758366" y="2552804"/>
              <a:ext cx="306204" cy="37088"/>
            </a:xfrm>
            <a:custGeom>
              <a:avLst/>
              <a:gdLst/>
              <a:ahLst/>
              <a:cxnLst/>
              <a:rect l="l" t="t" r="r" b="b"/>
              <a:pathLst>
                <a:path w="6093" h="738" extrusionOk="0">
                  <a:moveTo>
                    <a:pt x="6037" y="1"/>
                  </a:moveTo>
                  <a:cubicBezTo>
                    <a:pt x="6028" y="1"/>
                    <a:pt x="6018" y="3"/>
                    <a:pt x="6009" y="8"/>
                  </a:cubicBezTo>
                  <a:cubicBezTo>
                    <a:pt x="5387" y="419"/>
                    <a:pt x="4640" y="636"/>
                    <a:pt x="3896" y="636"/>
                  </a:cubicBezTo>
                  <a:cubicBezTo>
                    <a:pt x="3701" y="636"/>
                    <a:pt x="3506" y="621"/>
                    <a:pt x="3313" y="591"/>
                  </a:cubicBezTo>
                  <a:cubicBezTo>
                    <a:pt x="3053" y="547"/>
                    <a:pt x="2798" y="477"/>
                    <a:pt x="2552" y="413"/>
                  </a:cubicBezTo>
                  <a:cubicBezTo>
                    <a:pt x="2456" y="388"/>
                    <a:pt x="2367" y="363"/>
                    <a:pt x="2271" y="337"/>
                  </a:cubicBezTo>
                  <a:cubicBezTo>
                    <a:pt x="2145" y="306"/>
                    <a:pt x="1993" y="274"/>
                    <a:pt x="1840" y="261"/>
                  </a:cubicBezTo>
                  <a:cubicBezTo>
                    <a:pt x="1804" y="258"/>
                    <a:pt x="1767" y="257"/>
                    <a:pt x="1731" y="257"/>
                  </a:cubicBezTo>
                  <a:cubicBezTo>
                    <a:pt x="1514" y="257"/>
                    <a:pt x="1298" y="300"/>
                    <a:pt x="1091" y="344"/>
                  </a:cubicBezTo>
                  <a:cubicBezTo>
                    <a:pt x="1041" y="356"/>
                    <a:pt x="990" y="363"/>
                    <a:pt x="932" y="375"/>
                  </a:cubicBezTo>
                  <a:cubicBezTo>
                    <a:pt x="788" y="403"/>
                    <a:pt x="630" y="427"/>
                    <a:pt x="470" y="427"/>
                  </a:cubicBezTo>
                  <a:cubicBezTo>
                    <a:pt x="334" y="427"/>
                    <a:pt x="198" y="409"/>
                    <a:pt x="69" y="363"/>
                  </a:cubicBezTo>
                  <a:cubicBezTo>
                    <a:pt x="62" y="359"/>
                    <a:pt x="56" y="358"/>
                    <a:pt x="50" y="358"/>
                  </a:cubicBezTo>
                  <a:cubicBezTo>
                    <a:pt x="32" y="358"/>
                    <a:pt x="17" y="369"/>
                    <a:pt x="13" y="388"/>
                  </a:cubicBezTo>
                  <a:cubicBezTo>
                    <a:pt x="0" y="413"/>
                    <a:pt x="13" y="445"/>
                    <a:pt x="38" y="451"/>
                  </a:cubicBezTo>
                  <a:cubicBezTo>
                    <a:pt x="176" y="504"/>
                    <a:pt x="323" y="523"/>
                    <a:pt x="468" y="523"/>
                  </a:cubicBezTo>
                  <a:cubicBezTo>
                    <a:pt x="636" y="523"/>
                    <a:pt x="802" y="498"/>
                    <a:pt x="952" y="471"/>
                  </a:cubicBezTo>
                  <a:cubicBezTo>
                    <a:pt x="1009" y="459"/>
                    <a:pt x="1059" y="451"/>
                    <a:pt x="1111" y="439"/>
                  </a:cubicBezTo>
                  <a:cubicBezTo>
                    <a:pt x="1319" y="394"/>
                    <a:pt x="1536" y="354"/>
                    <a:pt x="1751" y="354"/>
                  </a:cubicBezTo>
                  <a:cubicBezTo>
                    <a:pt x="1779" y="354"/>
                    <a:pt x="1807" y="355"/>
                    <a:pt x="1834" y="356"/>
                  </a:cubicBezTo>
                  <a:cubicBezTo>
                    <a:pt x="1980" y="369"/>
                    <a:pt x="2119" y="401"/>
                    <a:pt x="2247" y="433"/>
                  </a:cubicBezTo>
                  <a:cubicBezTo>
                    <a:pt x="2341" y="459"/>
                    <a:pt x="2430" y="483"/>
                    <a:pt x="2526" y="509"/>
                  </a:cubicBezTo>
                  <a:cubicBezTo>
                    <a:pt x="2772" y="573"/>
                    <a:pt x="3033" y="641"/>
                    <a:pt x="3293" y="687"/>
                  </a:cubicBezTo>
                  <a:cubicBezTo>
                    <a:pt x="3496" y="717"/>
                    <a:pt x="3700" y="737"/>
                    <a:pt x="3903" y="737"/>
                  </a:cubicBezTo>
                  <a:cubicBezTo>
                    <a:pt x="4664" y="731"/>
                    <a:pt x="5426" y="509"/>
                    <a:pt x="6067" y="90"/>
                  </a:cubicBezTo>
                  <a:cubicBezTo>
                    <a:pt x="6085" y="70"/>
                    <a:pt x="6093" y="46"/>
                    <a:pt x="6079" y="20"/>
                  </a:cubicBezTo>
                  <a:cubicBezTo>
                    <a:pt x="6071" y="8"/>
                    <a:pt x="6055" y="1"/>
                    <a:pt x="6037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7"/>
            <p:cNvSpPr/>
            <p:nvPr/>
          </p:nvSpPr>
          <p:spPr>
            <a:xfrm>
              <a:off x="9844756" y="2669247"/>
              <a:ext cx="164937" cy="149659"/>
            </a:xfrm>
            <a:custGeom>
              <a:avLst/>
              <a:gdLst/>
              <a:ahLst/>
              <a:cxnLst/>
              <a:rect l="l" t="t" r="r" b="b"/>
              <a:pathLst>
                <a:path w="3282" h="2978" extrusionOk="0">
                  <a:moveTo>
                    <a:pt x="64" y="0"/>
                  </a:moveTo>
                  <a:cubicBezTo>
                    <a:pt x="56" y="0"/>
                    <a:pt x="47" y="3"/>
                    <a:pt x="39" y="7"/>
                  </a:cubicBezTo>
                  <a:cubicBezTo>
                    <a:pt x="13" y="13"/>
                    <a:pt x="1" y="45"/>
                    <a:pt x="13" y="70"/>
                  </a:cubicBezTo>
                  <a:cubicBezTo>
                    <a:pt x="628" y="1402"/>
                    <a:pt x="1823" y="2495"/>
                    <a:pt x="3212" y="2977"/>
                  </a:cubicBezTo>
                  <a:lnTo>
                    <a:pt x="3224" y="2977"/>
                  </a:lnTo>
                  <a:cubicBezTo>
                    <a:pt x="3250" y="2977"/>
                    <a:pt x="3269" y="2964"/>
                    <a:pt x="3276" y="2945"/>
                  </a:cubicBezTo>
                  <a:cubicBezTo>
                    <a:pt x="3282" y="2920"/>
                    <a:pt x="3269" y="2894"/>
                    <a:pt x="3244" y="2881"/>
                  </a:cubicBezTo>
                  <a:cubicBezTo>
                    <a:pt x="1879" y="2412"/>
                    <a:pt x="705" y="1340"/>
                    <a:pt x="101" y="26"/>
                  </a:cubicBezTo>
                  <a:cubicBezTo>
                    <a:pt x="93" y="9"/>
                    <a:pt x="80" y="0"/>
                    <a:pt x="64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7"/>
            <p:cNvSpPr/>
            <p:nvPr/>
          </p:nvSpPr>
          <p:spPr>
            <a:xfrm>
              <a:off x="9812843" y="2842378"/>
              <a:ext cx="156997" cy="20152"/>
            </a:xfrm>
            <a:custGeom>
              <a:avLst/>
              <a:gdLst/>
              <a:ahLst/>
              <a:cxnLst/>
              <a:rect l="l" t="t" r="r" b="b"/>
              <a:pathLst>
                <a:path w="3124" h="401" extrusionOk="0">
                  <a:moveTo>
                    <a:pt x="55" y="0"/>
                  </a:moveTo>
                  <a:cubicBezTo>
                    <a:pt x="32" y="0"/>
                    <a:pt x="12" y="17"/>
                    <a:pt x="7" y="40"/>
                  </a:cubicBezTo>
                  <a:cubicBezTo>
                    <a:pt x="1" y="65"/>
                    <a:pt x="13" y="90"/>
                    <a:pt x="39" y="96"/>
                  </a:cubicBezTo>
                  <a:cubicBezTo>
                    <a:pt x="870" y="300"/>
                    <a:pt x="1720" y="401"/>
                    <a:pt x="2578" y="401"/>
                  </a:cubicBezTo>
                  <a:cubicBezTo>
                    <a:pt x="2742" y="401"/>
                    <a:pt x="2907" y="401"/>
                    <a:pt x="3073" y="388"/>
                  </a:cubicBezTo>
                  <a:cubicBezTo>
                    <a:pt x="3105" y="388"/>
                    <a:pt x="3123" y="370"/>
                    <a:pt x="3123" y="338"/>
                  </a:cubicBezTo>
                  <a:cubicBezTo>
                    <a:pt x="3123" y="312"/>
                    <a:pt x="3097" y="294"/>
                    <a:pt x="3073" y="294"/>
                  </a:cubicBezTo>
                  <a:cubicBezTo>
                    <a:pt x="2904" y="302"/>
                    <a:pt x="2735" y="306"/>
                    <a:pt x="2567" y="306"/>
                  </a:cubicBezTo>
                  <a:cubicBezTo>
                    <a:pt x="1722" y="306"/>
                    <a:pt x="885" y="202"/>
                    <a:pt x="65" y="2"/>
                  </a:cubicBezTo>
                  <a:cubicBezTo>
                    <a:pt x="61" y="1"/>
                    <a:pt x="58" y="0"/>
                    <a:pt x="55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7"/>
            <p:cNvSpPr/>
            <p:nvPr/>
          </p:nvSpPr>
          <p:spPr>
            <a:xfrm>
              <a:off x="9962103" y="2815944"/>
              <a:ext cx="173581" cy="202176"/>
            </a:xfrm>
            <a:custGeom>
              <a:avLst/>
              <a:gdLst/>
              <a:ahLst/>
              <a:cxnLst/>
              <a:rect l="l" t="t" r="r" b="b"/>
              <a:pathLst>
                <a:path w="3454" h="4023" extrusionOk="0">
                  <a:moveTo>
                    <a:pt x="2596" y="1"/>
                  </a:moveTo>
                  <a:cubicBezTo>
                    <a:pt x="1867" y="337"/>
                    <a:pt x="1035" y="724"/>
                    <a:pt x="540" y="1359"/>
                  </a:cubicBezTo>
                  <a:cubicBezTo>
                    <a:pt x="249" y="1726"/>
                    <a:pt x="65" y="2171"/>
                    <a:pt x="13" y="2634"/>
                  </a:cubicBezTo>
                  <a:cubicBezTo>
                    <a:pt x="7" y="2710"/>
                    <a:pt x="1" y="2792"/>
                    <a:pt x="33" y="2862"/>
                  </a:cubicBezTo>
                  <a:cubicBezTo>
                    <a:pt x="62" y="2925"/>
                    <a:pt x="126" y="2972"/>
                    <a:pt x="194" y="2972"/>
                  </a:cubicBezTo>
                  <a:cubicBezTo>
                    <a:pt x="202" y="2972"/>
                    <a:pt x="209" y="2972"/>
                    <a:pt x="217" y="2971"/>
                  </a:cubicBezTo>
                  <a:lnTo>
                    <a:pt x="217" y="2971"/>
                  </a:lnTo>
                  <a:cubicBezTo>
                    <a:pt x="197" y="3047"/>
                    <a:pt x="179" y="3129"/>
                    <a:pt x="185" y="3211"/>
                  </a:cubicBezTo>
                  <a:cubicBezTo>
                    <a:pt x="191" y="3295"/>
                    <a:pt x="229" y="3377"/>
                    <a:pt x="305" y="3409"/>
                  </a:cubicBezTo>
                  <a:cubicBezTo>
                    <a:pt x="326" y="3420"/>
                    <a:pt x="350" y="3425"/>
                    <a:pt x="375" y="3425"/>
                  </a:cubicBezTo>
                  <a:cubicBezTo>
                    <a:pt x="437" y="3425"/>
                    <a:pt x="505" y="3393"/>
                    <a:pt x="528" y="3339"/>
                  </a:cubicBezTo>
                  <a:lnTo>
                    <a:pt x="528" y="3339"/>
                  </a:lnTo>
                  <a:cubicBezTo>
                    <a:pt x="516" y="3409"/>
                    <a:pt x="502" y="3478"/>
                    <a:pt x="508" y="3554"/>
                  </a:cubicBezTo>
                  <a:cubicBezTo>
                    <a:pt x="516" y="3624"/>
                    <a:pt x="540" y="3694"/>
                    <a:pt x="598" y="3738"/>
                  </a:cubicBezTo>
                  <a:cubicBezTo>
                    <a:pt x="633" y="3762"/>
                    <a:pt x="675" y="3776"/>
                    <a:pt x="717" y="3776"/>
                  </a:cubicBezTo>
                  <a:cubicBezTo>
                    <a:pt x="743" y="3776"/>
                    <a:pt x="770" y="3770"/>
                    <a:pt x="794" y="3758"/>
                  </a:cubicBezTo>
                  <a:cubicBezTo>
                    <a:pt x="851" y="3732"/>
                    <a:pt x="934" y="3688"/>
                    <a:pt x="941" y="3618"/>
                  </a:cubicBezTo>
                  <a:cubicBezTo>
                    <a:pt x="941" y="3720"/>
                    <a:pt x="947" y="3820"/>
                    <a:pt x="991" y="3910"/>
                  </a:cubicBezTo>
                  <a:cubicBezTo>
                    <a:pt x="1030" y="3975"/>
                    <a:pt x="1105" y="4023"/>
                    <a:pt x="1181" y="4023"/>
                  </a:cubicBezTo>
                  <a:cubicBezTo>
                    <a:pt x="1203" y="4023"/>
                    <a:pt x="1224" y="4019"/>
                    <a:pt x="1245" y="4011"/>
                  </a:cubicBezTo>
                  <a:cubicBezTo>
                    <a:pt x="1308" y="3980"/>
                    <a:pt x="1340" y="3904"/>
                    <a:pt x="1366" y="3840"/>
                  </a:cubicBezTo>
                  <a:cubicBezTo>
                    <a:pt x="1422" y="3676"/>
                    <a:pt x="1448" y="3516"/>
                    <a:pt x="1448" y="3339"/>
                  </a:cubicBezTo>
                  <a:cubicBezTo>
                    <a:pt x="1676" y="3199"/>
                    <a:pt x="1822" y="2971"/>
                    <a:pt x="1867" y="2704"/>
                  </a:cubicBezTo>
                  <a:cubicBezTo>
                    <a:pt x="2584" y="2412"/>
                    <a:pt x="3161" y="1816"/>
                    <a:pt x="3454" y="1105"/>
                  </a:cubicBezTo>
                  <a:lnTo>
                    <a:pt x="2596" y="1"/>
                  </a:lnTo>
                  <a:close/>
                </a:path>
              </a:pathLst>
            </a:custGeom>
            <a:solidFill>
              <a:srgbClr val="F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7"/>
            <p:cNvSpPr/>
            <p:nvPr/>
          </p:nvSpPr>
          <p:spPr>
            <a:xfrm>
              <a:off x="10007132" y="2932135"/>
              <a:ext cx="37038" cy="70759"/>
            </a:xfrm>
            <a:custGeom>
              <a:avLst/>
              <a:gdLst/>
              <a:ahLst/>
              <a:cxnLst/>
              <a:rect l="l" t="t" r="r" b="b"/>
              <a:pathLst>
                <a:path w="737" h="1408" extrusionOk="0">
                  <a:moveTo>
                    <a:pt x="682" y="0"/>
                  </a:moveTo>
                  <a:cubicBezTo>
                    <a:pt x="672" y="0"/>
                    <a:pt x="661" y="4"/>
                    <a:pt x="654" y="11"/>
                  </a:cubicBezTo>
                  <a:cubicBezTo>
                    <a:pt x="267" y="354"/>
                    <a:pt x="31" y="843"/>
                    <a:pt x="0" y="1356"/>
                  </a:cubicBezTo>
                  <a:cubicBezTo>
                    <a:pt x="0" y="1388"/>
                    <a:pt x="19" y="1408"/>
                    <a:pt x="45" y="1408"/>
                  </a:cubicBezTo>
                  <a:lnTo>
                    <a:pt x="51" y="1408"/>
                  </a:lnTo>
                  <a:cubicBezTo>
                    <a:pt x="77" y="1408"/>
                    <a:pt x="95" y="1388"/>
                    <a:pt x="95" y="1364"/>
                  </a:cubicBezTo>
                  <a:cubicBezTo>
                    <a:pt x="127" y="875"/>
                    <a:pt x="355" y="412"/>
                    <a:pt x="716" y="87"/>
                  </a:cubicBezTo>
                  <a:cubicBezTo>
                    <a:pt x="736" y="69"/>
                    <a:pt x="736" y="37"/>
                    <a:pt x="724" y="17"/>
                  </a:cubicBezTo>
                  <a:cubicBezTo>
                    <a:pt x="712" y="7"/>
                    <a:pt x="697" y="0"/>
                    <a:pt x="682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7"/>
            <p:cNvSpPr/>
            <p:nvPr/>
          </p:nvSpPr>
          <p:spPr>
            <a:xfrm>
              <a:off x="9985673" y="2905198"/>
              <a:ext cx="48898" cy="84026"/>
            </a:xfrm>
            <a:custGeom>
              <a:avLst/>
              <a:gdLst/>
              <a:ahLst/>
              <a:cxnLst/>
              <a:rect l="l" t="t" r="r" b="b"/>
              <a:pathLst>
                <a:path w="973" h="1672" extrusionOk="0">
                  <a:moveTo>
                    <a:pt x="919" y="0"/>
                  </a:moveTo>
                  <a:cubicBezTo>
                    <a:pt x="906" y="0"/>
                    <a:pt x="893" y="5"/>
                    <a:pt x="884" y="14"/>
                  </a:cubicBezTo>
                  <a:cubicBezTo>
                    <a:pt x="452" y="453"/>
                    <a:pt x="147" y="1004"/>
                    <a:pt x="9" y="1607"/>
                  </a:cubicBezTo>
                  <a:cubicBezTo>
                    <a:pt x="1" y="1633"/>
                    <a:pt x="15" y="1664"/>
                    <a:pt x="39" y="1671"/>
                  </a:cubicBezTo>
                  <a:lnTo>
                    <a:pt x="53" y="1671"/>
                  </a:lnTo>
                  <a:cubicBezTo>
                    <a:pt x="77" y="1671"/>
                    <a:pt x="97" y="1651"/>
                    <a:pt x="103" y="1633"/>
                  </a:cubicBezTo>
                  <a:cubicBezTo>
                    <a:pt x="237" y="1054"/>
                    <a:pt x="542" y="503"/>
                    <a:pt x="953" y="84"/>
                  </a:cubicBezTo>
                  <a:cubicBezTo>
                    <a:pt x="973" y="64"/>
                    <a:pt x="973" y="34"/>
                    <a:pt x="953" y="14"/>
                  </a:cubicBezTo>
                  <a:cubicBezTo>
                    <a:pt x="944" y="5"/>
                    <a:pt x="931" y="0"/>
                    <a:pt x="919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7"/>
            <p:cNvSpPr/>
            <p:nvPr/>
          </p:nvSpPr>
          <p:spPr>
            <a:xfrm>
              <a:off x="9969491" y="2892232"/>
              <a:ext cx="39902" cy="77845"/>
            </a:xfrm>
            <a:custGeom>
              <a:avLst/>
              <a:gdLst/>
              <a:ahLst/>
              <a:cxnLst/>
              <a:rect l="l" t="t" r="r" b="b"/>
              <a:pathLst>
                <a:path w="794" h="1549" extrusionOk="0">
                  <a:moveTo>
                    <a:pt x="740" y="1"/>
                  </a:moveTo>
                  <a:cubicBezTo>
                    <a:pt x="726" y="1"/>
                    <a:pt x="712" y="7"/>
                    <a:pt x="704" y="18"/>
                  </a:cubicBezTo>
                  <a:cubicBezTo>
                    <a:pt x="369" y="450"/>
                    <a:pt x="126" y="958"/>
                    <a:pt x="6" y="1491"/>
                  </a:cubicBezTo>
                  <a:cubicBezTo>
                    <a:pt x="0" y="1517"/>
                    <a:pt x="12" y="1541"/>
                    <a:pt x="44" y="1549"/>
                  </a:cubicBezTo>
                  <a:lnTo>
                    <a:pt x="50" y="1549"/>
                  </a:lnTo>
                  <a:cubicBezTo>
                    <a:pt x="76" y="1549"/>
                    <a:pt x="94" y="1535"/>
                    <a:pt x="102" y="1510"/>
                  </a:cubicBezTo>
                  <a:cubicBezTo>
                    <a:pt x="222" y="996"/>
                    <a:pt x="457" y="501"/>
                    <a:pt x="780" y="82"/>
                  </a:cubicBezTo>
                  <a:cubicBezTo>
                    <a:pt x="794" y="56"/>
                    <a:pt x="794" y="25"/>
                    <a:pt x="768" y="12"/>
                  </a:cubicBezTo>
                  <a:cubicBezTo>
                    <a:pt x="760" y="4"/>
                    <a:pt x="750" y="1"/>
                    <a:pt x="740" y="1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7"/>
            <p:cNvSpPr/>
            <p:nvPr/>
          </p:nvSpPr>
          <p:spPr>
            <a:xfrm>
              <a:off x="10092568" y="2495763"/>
              <a:ext cx="381837" cy="375706"/>
            </a:xfrm>
            <a:custGeom>
              <a:avLst/>
              <a:gdLst/>
              <a:ahLst/>
              <a:cxnLst/>
              <a:rect l="l" t="t" r="r" b="b"/>
              <a:pathLst>
                <a:path w="7598" h="7476" extrusionOk="0">
                  <a:moveTo>
                    <a:pt x="5908" y="0"/>
                  </a:moveTo>
                  <a:lnTo>
                    <a:pt x="3345" y="1548"/>
                  </a:lnTo>
                  <a:cubicBezTo>
                    <a:pt x="3345" y="1548"/>
                    <a:pt x="4068" y="2684"/>
                    <a:pt x="4690" y="3427"/>
                  </a:cubicBezTo>
                  <a:cubicBezTo>
                    <a:pt x="3656" y="3592"/>
                    <a:pt x="1333" y="5369"/>
                    <a:pt x="0" y="6372"/>
                  </a:cubicBezTo>
                  <a:lnTo>
                    <a:pt x="858" y="7476"/>
                  </a:lnTo>
                  <a:cubicBezTo>
                    <a:pt x="1682" y="6873"/>
                    <a:pt x="5147" y="5851"/>
                    <a:pt x="6189" y="5554"/>
                  </a:cubicBezTo>
                  <a:cubicBezTo>
                    <a:pt x="6385" y="5496"/>
                    <a:pt x="6569" y="5401"/>
                    <a:pt x="6740" y="5279"/>
                  </a:cubicBezTo>
                  <a:lnTo>
                    <a:pt x="6874" y="5185"/>
                  </a:lnTo>
                  <a:cubicBezTo>
                    <a:pt x="7299" y="4874"/>
                    <a:pt x="7559" y="4385"/>
                    <a:pt x="7584" y="3864"/>
                  </a:cubicBezTo>
                  <a:cubicBezTo>
                    <a:pt x="7597" y="3586"/>
                    <a:pt x="7546" y="3307"/>
                    <a:pt x="7431" y="3047"/>
                  </a:cubicBezTo>
                  <a:cubicBezTo>
                    <a:pt x="7109" y="2329"/>
                    <a:pt x="6403" y="812"/>
                    <a:pt x="5908" y="0"/>
                  </a:cubicBezTo>
                  <a:close/>
                </a:path>
              </a:pathLst>
            </a:custGeom>
            <a:solidFill>
              <a:srgbClr val="F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7"/>
            <p:cNvSpPr/>
            <p:nvPr/>
          </p:nvSpPr>
          <p:spPr>
            <a:xfrm>
              <a:off x="10323493" y="2663819"/>
              <a:ext cx="57140" cy="22363"/>
            </a:xfrm>
            <a:custGeom>
              <a:avLst/>
              <a:gdLst/>
              <a:ahLst/>
              <a:cxnLst/>
              <a:rect l="l" t="t" r="r" b="b"/>
              <a:pathLst>
                <a:path w="1137" h="445" extrusionOk="0">
                  <a:moveTo>
                    <a:pt x="52" y="0"/>
                  </a:moveTo>
                  <a:cubicBezTo>
                    <a:pt x="36" y="0"/>
                    <a:pt x="22" y="9"/>
                    <a:pt x="13" y="25"/>
                  </a:cubicBezTo>
                  <a:cubicBezTo>
                    <a:pt x="0" y="51"/>
                    <a:pt x="13" y="83"/>
                    <a:pt x="32" y="89"/>
                  </a:cubicBezTo>
                  <a:cubicBezTo>
                    <a:pt x="369" y="254"/>
                    <a:pt x="718" y="368"/>
                    <a:pt x="1079" y="444"/>
                  </a:cubicBezTo>
                  <a:lnTo>
                    <a:pt x="1085" y="444"/>
                  </a:lnTo>
                  <a:cubicBezTo>
                    <a:pt x="1111" y="444"/>
                    <a:pt x="1131" y="432"/>
                    <a:pt x="1137" y="406"/>
                  </a:cubicBezTo>
                  <a:cubicBezTo>
                    <a:pt x="1137" y="382"/>
                    <a:pt x="1123" y="356"/>
                    <a:pt x="1099" y="350"/>
                  </a:cubicBezTo>
                  <a:cubicBezTo>
                    <a:pt x="742" y="280"/>
                    <a:pt x="399" y="160"/>
                    <a:pt x="77" y="7"/>
                  </a:cubicBezTo>
                  <a:cubicBezTo>
                    <a:pt x="68" y="3"/>
                    <a:pt x="59" y="0"/>
                    <a:pt x="52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7"/>
            <p:cNvSpPr/>
            <p:nvPr/>
          </p:nvSpPr>
          <p:spPr>
            <a:xfrm>
              <a:off x="10124480" y="2841675"/>
              <a:ext cx="14071" cy="33319"/>
            </a:xfrm>
            <a:custGeom>
              <a:avLst/>
              <a:gdLst/>
              <a:ahLst/>
              <a:cxnLst/>
              <a:rect l="l" t="t" r="r" b="b"/>
              <a:pathLst>
                <a:path w="280" h="663" extrusionOk="0">
                  <a:moveTo>
                    <a:pt x="57" y="0"/>
                  </a:moveTo>
                  <a:cubicBezTo>
                    <a:pt x="47" y="0"/>
                    <a:pt x="36" y="4"/>
                    <a:pt x="26" y="9"/>
                  </a:cubicBezTo>
                  <a:cubicBezTo>
                    <a:pt x="6" y="28"/>
                    <a:pt x="0" y="60"/>
                    <a:pt x="19" y="79"/>
                  </a:cubicBezTo>
                  <a:cubicBezTo>
                    <a:pt x="127" y="232"/>
                    <a:pt x="185" y="422"/>
                    <a:pt x="171" y="613"/>
                  </a:cubicBezTo>
                  <a:cubicBezTo>
                    <a:pt x="171" y="637"/>
                    <a:pt x="191" y="657"/>
                    <a:pt x="217" y="663"/>
                  </a:cubicBezTo>
                  <a:lnTo>
                    <a:pt x="223" y="663"/>
                  </a:lnTo>
                  <a:cubicBezTo>
                    <a:pt x="247" y="663"/>
                    <a:pt x="267" y="643"/>
                    <a:pt x="267" y="619"/>
                  </a:cubicBezTo>
                  <a:cubicBezTo>
                    <a:pt x="279" y="408"/>
                    <a:pt x="217" y="194"/>
                    <a:pt x="95" y="22"/>
                  </a:cubicBezTo>
                  <a:cubicBezTo>
                    <a:pt x="84" y="7"/>
                    <a:pt x="71" y="0"/>
                    <a:pt x="57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7"/>
            <p:cNvSpPr/>
            <p:nvPr/>
          </p:nvSpPr>
          <p:spPr>
            <a:xfrm>
              <a:off x="10166896" y="2226241"/>
              <a:ext cx="251727" cy="388521"/>
            </a:xfrm>
            <a:custGeom>
              <a:avLst/>
              <a:gdLst/>
              <a:ahLst/>
              <a:cxnLst/>
              <a:rect l="l" t="t" r="r" b="b"/>
              <a:pathLst>
                <a:path w="5009" h="7731" extrusionOk="0">
                  <a:moveTo>
                    <a:pt x="1054" y="1"/>
                  </a:moveTo>
                  <a:lnTo>
                    <a:pt x="0" y="4881"/>
                  </a:lnTo>
                  <a:cubicBezTo>
                    <a:pt x="0" y="4881"/>
                    <a:pt x="762" y="6524"/>
                    <a:pt x="1523" y="7730"/>
                  </a:cubicBezTo>
                  <a:lnTo>
                    <a:pt x="5008" y="5420"/>
                  </a:lnTo>
                  <a:cubicBezTo>
                    <a:pt x="5008" y="5420"/>
                    <a:pt x="2381" y="1377"/>
                    <a:pt x="1054" y="1"/>
                  </a:cubicBezTo>
                  <a:close/>
                </a:path>
              </a:pathLst>
            </a:custGeom>
            <a:solidFill>
              <a:srgbClr val="FBC1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7"/>
            <p:cNvSpPr/>
            <p:nvPr/>
          </p:nvSpPr>
          <p:spPr>
            <a:xfrm>
              <a:off x="10242833" y="2474103"/>
              <a:ext cx="149609" cy="101063"/>
            </a:xfrm>
            <a:custGeom>
              <a:avLst/>
              <a:gdLst/>
              <a:ahLst/>
              <a:cxnLst/>
              <a:rect l="l" t="t" r="r" b="b"/>
              <a:pathLst>
                <a:path w="2977" h="2011" extrusionOk="0">
                  <a:moveTo>
                    <a:pt x="2916" y="0"/>
                  </a:moveTo>
                  <a:cubicBezTo>
                    <a:pt x="2906" y="0"/>
                    <a:pt x="2896" y="4"/>
                    <a:pt x="2888" y="13"/>
                  </a:cubicBezTo>
                  <a:cubicBezTo>
                    <a:pt x="2004" y="736"/>
                    <a:pt x="1040" y="1383"/>
                    <a:pt x="32" y="1922"/>
                  </a:cubicBezTo>
                  <a:cubicBezTo>
                    <a:pt x="6" y="1935"/>
                    <a:pt x="0" y="1961"/>
                    <a:pt x="12" y="1986"/>
                  </a:cubicBezTo>
                  <a:cubicBezTo>
                    <a:pt x="18" y="2005"/>
                    <a:pt x="38" y="2011"/>
                    <a:pt x="56" y="2011"/>
                  </a:cubicBezTo>
                  <a:cubicBezTo>
                    <a:pt x="63" y="2011"/>
                    <a:pt x="70" y="2011"/>
                    <a:pt x="76" y="2005"/>
                  </a:cubicBezTo>
                  <a:cubicBezTo>
                    <a:pt x="1091" y="1466"/>
                    <a:pt x="2056" y="818"/>
                    <a:pt x="2950" y="89"/>
                  </a:cubicBezTo>
                  <a:cubicBezTo>
                    <a:pt x="2970" y="69"/>
                    <a:pt x="2976" y="37"/>
                    <a:pt x="2956" y="19"/>
                  </a:cubicBezTo>
                  <a:cubicBezTo>
                    <a:pt x="2946" y="7"/>
                    <a:pt x="2931" y="0"/>
                    <a:pt x="2916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7"/>
            <p:cNvSpPr/>
            <p:nvPr/>
          </p:nvSpPr>
          <p:spPr>
            <a:xfrm>
              <a:off x="10141366" y="2414298"/>
              <a:ext cx="58396" cy="122924"/>
            </a:xfrm>
            <a:custGeom>
              <a:avLst/>
              <a:gdLst/>
              <a:ahLst/>
              <a:cxnLst/>
              <a:rect l="l" t="t" r="r" b="b"/>
              <a:pathLst>
                <a:path w="1162" h="2446" extrusionOk="0">
                  <a:moveTo>
                    <a:pt x="51" y="0"/>
                  </a:moveTo>
                  <a:cubicBezTo>
                    <a:pt x="45" y="0"/>
                    <a:pt x="39" y="1"/>
                    <a:pt x="33" y="2"/>
                  </a:cubicBezTo>
                  <a:cubicBezTo>
                    <a:pt x="7" y="16"/>
                    <a:pt x="1" y="46"/>
                    <a:pt x="7" y="66"/>
                  </a:cubicBezTo>
                  <a:lnTo>
                    <a:pt x="1061" y="2415"/>
                  </a:lnTo>
                  <a:cubicBezTo>
                    <a:pt x="1067" y="2433"/>
                    <a:pt x="1085" y="2445"/>
                    <a:pt x="1105" y="2445"/>
                  </a:cubicBezTo>
                  <a:cubicBezTo>
                    <a:pt x="1111" y="2445"/>
                    <a:pt x="1117" y="2439"/>
                    <a:pt x="1123" y="2439"/>
                  </a:cubicBezTo>
                  <a:cubicBezTo>
                    <a:pt x="1149" y="2427"/>
                    <a:pt x="1162" y="2401"/>
                    <a:pt x="1149" y="2377"/>
                  </a:cubicBezTo>
                  <a:lnTo>
                    <a:pt x="95" y="28"/>
                  </a:lnTo>
                  <a:cubicBezTo>
                    <a:pt x="91" y="8"/>
                    <a:pt x="71" y="0"/>
                    <a:pt x="51" y="0"/>
                  </a:cubicBezTo>
                  <a:close/>
                </a:path>
              </a:pathLst>
            </a:custGeom>
            <a:solidFill>
              <a:srgbClr val="1B2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0" y="177811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u="sng" kern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Let’s read: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099695" y="1059005"/>
            <a:ext cx="6462504" cy="1669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Training </a:t>
            </a:r>
            <a:r>
              <a:rPr lang="en-GB" sz="28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pages 92-112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008003" y="2879325"/>
            <a:ext cx="8204137" cy="3611526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As we read, consider: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  <a:latin typeface="Century Gothic"/>
              </a:rPr>
              <a:t>Why do you think Erik didn’t want to be seen/noticed by Mr Robinson?</a:t>
            </a:r>
          </a:p>
          <a:p>
            <a:r>
              <a:rPr lang="en-GB" sz="2000" dirty="0">
                <a:solidFill>
                  <a:schemeClr val="tx1"/>
                </a:solidFill>
                <a:latin typeface="Century Gothic"/>
              </a:rPr>
              <a:t>Do you think the layout on p.99 is effective? Why?</a:t>
            </a:r>
          </a:p>
          <a:p>
            <a:r>
              <a:rPr lang="en-GB" sz="2000" dirty="0">
                <a:solidFill>
                  <a:schemeClr val="tx1"/>
                </a:solidFill>
                <a:latin typeface="Century Gothic"/>
              </a:rPr>
              <a:t>Why do you think Mr Robinson starts to push Erik? Might this be good for Erik?</a:t>
            </a:r>
          </a:p>
          <a:p>
            <a:r>
              <a:rPr lang="en-GB" sz="2000" dirty="0">
                <a:solidFill>
                  <a:schemeClr val="tx1"/>
                </a:solidFill>
                <a:latin typeface="Century Gothic"/>
              </a:rPr>
              <a:t>What is your opinion about Travis and Ben’s actions in this section?</a:t>
            </a:r>
          </a:p>
          <a:p>
            <a:r>
              <a:rPr lang="en-GB" sz="2000" dirty="0">
                <a:solidFill>
                  <a:schemeClr val="tx1"/>
                </a:solidFill>
                <a:latin typeface="Century Gothic"/>
              </a:rPr>
              <a:t>Are Erik’s feelings about his mum at the end of the section justified, in your view?</a:t>
            </a:r>
          </a:p>
        </p:txBody>
      </p:sp>
      <p:pic>
        <p:nvPicPr>
          <p:cNvPr id="2" name="Picture 2" descr="Crossing the Line by Tia Fisher | Waterstones">
            <a:extLst>
              <a:ext uri="{FF2B5EF4-FFF2-40B4-BE49-F238E27FC236}">
                <a16:creationId xmlns:a16="http://schemas.microsoft.com/office/drawing/2014/main" id="{9794C440-7C85-828C-28B7-6485C206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83707">
            <a:off x="534066" y="978318"/>
            <a:ext cx="2926222" cy="4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2016">
          <a:extLst>
            <a:ext uri="{FF2B5EF4-FFF2-40B4-BE49-F238E27FC236}">
              <a16:creationId xmlns:a16="http://schemas.microsoft.com/office/drawing/2014/main" id="{4284099C-D6DD-2728-9C44-FCEA66E64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AFD484A7-28BC-E4EE-2704-2C9B0EC08086}"/>
              </a:ext>
            </a:extLst>
          </p:cNvPr>
          <p:cNvSpPr/>
          <p:nvPr/>
        </p:nvSpPr>
        <p:spPr>
          <a:xfrm>
            <a:off x="0" y="177811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u="sng" kern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Let’s read: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4A73AA5-8001-A064-0958-09E85FF932C2}"/>
              </a:ext>
            </a:extLst>
          </p:cNvPr>
          <p:cNvSpPr/>
          <p:nvPr/>
        </p:nvSpPr>
        <p:spPr>
          <a:xfrm>
            <a:off x="3858502" y="1167251"/>
            <a:ext cx="7168475" cy="15351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K1 </a:t>
            </a:r>
            <a:r>
              <a:rPr lang="en-GB" sz="28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pages 114-124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CADFFBE-58A6-9985-2EE8-AA7B2344C76E}"/>
              </a:ext>
            </a:extLst>
          </p:cNvPr>
          <p:cNvSpPr/>
          <p:nvPr/>
        </p:nvSpPr>
        <p:spPr>
          <a:xfrm>
            <a:off x="4389002" y="2879325"/>
            <a:ext cx="7173197" cy="3297762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b="1" kern="0" dirty="0">
                <a:solidFill>
                  <a:schemeClr val="tx1"/>
                </a:solidFill>
                <a:latin typeface="Century Gothic"/>
                <a:sym typeface="Arial"/>
              </a:rPr>
              <a:t>As we read, consider: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How are your first impressions of K1 shaped by others’ reactions to him?</a:t>
            </a:r>
          </a:p>
          <a:p>
            <a:r>
              <a:rPr lang="en-GB" sz="2400" dirty="0">
                <a:solidFill>
                  <a:schemeClr val="tx1"/>
                </a:solidFill>
              </a:rPr>
              <a:t>What is Erik being asked to do?</a:t>
            </a:r>
          </a:p>
          <a:p>
            <a:r>
              <a:rPr lang="en-GB" sz="2400" dirty="0">
                <a:solidFill>
                  <a:schemeClr val="tx1"/>
                </a:solidFill>
              </a:rPr>
              <a:t>What are the rewards he is promised?</a:t>
            </a:r>
          </a:p>
          <a:p>
            <a:r>
              <a:rPr lang="en-GB" sz="2400" dirty="0">
                <a:solidFill>
                  <a:schemeClr val="tx1"/>
                </a:solidFill>
              </a:rPr>
              <a:t>Where in the text can you see he’s not sure about saying yes?</a:t>
            </a:r>
          </a:p>
          <a:p>
            <a:r>
              <a:rPr lang="en-GB" sz="2400" dirty="0">
                <a:solidFill>
                  <a:schemeClr val="tx1"/>
                </a:solidFill>
              </a:rPr>
              <a:t>What are the factors which make him agree? Which do you think is the biggest factor?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 descr="Crossing the Line by Tia Fisher | Waterstones">
            <a:extLst>
              <a:ext uri="{FF2B5EF4-FFF2-40B4-BE49-F238E27FC236}">
                <a16:creationId xmlns:a16="http://schemas.microsoft.com/office/drawing/2014/main" id="{78F1612E-9697-5E81-703E-CA4D4009E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83707">
            <a:off x="534066" y="1224848"/>
            <a:ext cx="2926222" cy="4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1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0C67-5860-9291-B681-BACFABCA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How can we say no?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3D14-5F3C-C95D-256C-EFDAD2FE4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49275"/>
            <a:ext cx="7516579" cy="5058244"/>
          </a:xfrm>
          <a:solidFill>
            <a:srgbClr val="FFFFCC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entury Gothic"/>
                <a:ea typeface="Open Sans"/>
                <a:cs typeface="Open Sans"/>
              </a:rPr>
              <a:t>Erik had reservations about saying yes to K1 - but it would have been incredibly difficult to say no.</a:t>
            </a:r>
            <a:endParaRPr lang="en-GB" dirty="0"/>
          </a:p>
          <a:p>
            <a:r>
              <a:rPr lang="en-GB" dirty="0">
                <a:latin typeface="Century Gothic"/>
                <a:ea typeface="Open Sans"/>
                <a:cs typeface="Open Sans"/>
              </a:rPr>
              <a:t>K1 isn’t just another peer—he’s a powerful member of a drug gang.</a:t>
            </a:r>
            <a:endParaRPr lang="en-GB" dirty="0"/>
          </a:p>
          <a:p>
            <a:r>
              <a:rPr lang="en-GB" b="1" dirty="0">
                <a:latin typeface="Century Gothic"/>
                <a:ea typeface="Open Sans"/>
                <a:cs typeface="Open Sans"/>
              </a:rPr>
              <a:t>How could Erik have possibly said no?</a:t>
            </a:r>
          </a:p>
          <a:p>
            <a:endParaRPr lang="en-GB" dirty="0">
              <a:latin typeface="Century Gothic"/>
              <a:ea typeface="Open Sans"/>
              <a:cs typeface="Open Sans"/>
            </a:endParaRPr>
          </a:p>
          <a:p>
            <a:r>
              <a:rPr lang="en-GB" dirty="0">
                <a:latin typeface="Century Gothic"/>
                <a:ea typeface="Open Sans"/>
                <a:cs typeface="Open Sans"/>
              </a:rPr>
              <a:t>Let’s practise now!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CB248-E660-FF6E-6E0C-774F6F7FB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nk background with text and a group of people&#10;&#10;AI-generated content may be incorrect.">
            <a:extLst>
              <a:ext uri="{FF2B5EF4-FFF2-40B4-BE49-F238E27FC236}">
                <a16:creationId xmlns:a16="http://schemas.microsoft.com/office/drawing/2014/main" id="{A415001E-9D8C-FC11-B6D6-CF754E6CF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303" y="4064027"/>
            <a:ext cx="3581563" cy="2062083"/>
          </a:xfrm>
          <a:prstGeom prst="rect">
            <a:avLst/>
          </a:prstGeom>
        </p:spPr>
      </p:pic>
      <p:pic>
        <p:nvPicPr>
          <p:cNvPr id="6" name="Picture 5" descr="A group of white and blue text on a green background&#10;&#10;AI-generated content may be incorrect.">
            <a:extLst>
              <a:ext uri="{FF2B5EF4-FFF2-40B4-BE49-F238E27FC236}">
                <a16:creationId xmlns:a16="http://schemas.microsoft.com/office/drawing/2014/main" id="{B37BE2EC-2456-C6C1-4B22-664923608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990" y="364532"/>
            <a:ext cx="3055104" cy="30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a90365-d75f-4447-904c-f597f71a8a7d" xsi:nil="true"/>
    <lcf76f155ced4ddcb4097134ff3c332f xmlns="87975479-20cf-4e88-ade4-edcc58deade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9046F9E6A1948AAED0DE7929063DA" ma:contentTypeVersion="19" ma:contentTypeDescription="Create a new document." ma:contentTypeScope="" ma:versionID="8a87020a4283d69254d0d6203cbf30cc">
  <xsd:schema xmlns:xsd="http://www.w3.org/2001/XMLSchema" xmlns:xs="http://www.w3.org/2001/XMLSchema" xmlns:p="http://schemas.microsoft.com/office/2006/metadata/properties" xmlns:ns2="87975479-20cf-4e88-ade4-edcc58deadef" xmlns:ns3="17a90365-d75f-4447-904c-f597f71a8a7d" targetNamespace="http://schemas.microsoft.com/office/2006/metadata/properties" ma:root="true" ma:fieldsID="508650e8b06829b1e0542ee76cd496e9" ns2:_="" ns3:_="">
    <xsd:import namespace="87975479-20cf-4e88-ade4-edcc58deadef"/>
    <xsd:import namespace="17a90365-d75f-4447-904c-f597f71a8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75479-20cf-4e88-ade4-edcc58dea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90365-d75f-4447-904c-f597f71a8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1da03e-1713-44f3-b7de-7be9b280ea18}" ma:internalName="TaxCatchAll" ma:showField="CatchAllData" ma:web="17a90365-d75f-4447-904c-f597f71a8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FD3508-D224-4DE3-AA5D-5776BAC6EA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78BEB8-E742-48B9-8F93-CC22EC48C41A}">
  <ds:schemaRefs>
    <ds:schemaRef ds:uri="87975479-20cf-4e88-ade4-edcc58deadef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17a90365-d75f-4447-904c-f597f71a8a7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5382F22-A114-45DF-99C2-FDB3E43FFF11}">
  <ds:schemaRefs>
    <ds:schemaRef ds:uri="17a90365-d75f-4447-904c-f597f71a8a7d"/>
    <ds:schemaRef ds:uri="87975479-20cf-4e88-ade4-edcc58dead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850</Words>
  <Application>Microsoft Office PowerPoint</Application>
  <PresentationFormat>Widescreen</PresentationFormat>
  <Paragraphs>77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Bebas Neue</vt:lpstr>
      <vt:lpstr>Calibri</vt:lpstr>
      <vt:lpstr>Century Gothic</vt:lpstr>
      <vt:lpstr>Inter</vt:lpstr>
      <vt:lpstr>Open Sans</vt:lpstr>
      <vt:lpstr>Office Theme</vt:lpstr>
      <vt:lpstr>Music used in the stage adaptation.  Could play during Do Now and ask students how it fits the themes.</vt:lpstr>
      <vt:lpstr>Do Now</vt:lpstr>
      <vt:lpstr>PowerPoint Presentation</vt:lpstr>
      <vt:lpstr>Model response</vt:lpstr>
      <vt:lpstr>PowerPoint Presentation</vt:lpstr>
      <vt:lpstr>PowerPoint Presentation</vt:lpstr>
      <vt:lpstr>PowerPoint Presentation</vt:lpstr>
      <vt:lpstr>PowerPoint Presentation</vt:lpstr>
      <vt:lpstr>How can we say no?</vt:lpstr>
      <vt:lpstr>Decisions and Consequences pages118-119    ‘I know’</vt:lpstr>
      <vt:lpstr>Who is vulnerable to being exploited by County Lines?</vt:lpstr>
      <vt:lpstr>PowerPoint Presentation</vt:lpstr>
      <vt:lpstr>PowerPoint Presentation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 What does the phrase ‘crossing the line’ mean to you?  What ideas can you take from the front cover? Consider colours, images and the text</dc:title>
  <dc:creator>Nicola Taylor</dc:creator>
  <cp:lastModifiedBy>Tia Fisher</cp:lastModifiedBy>
  <cp:revision>301</cp:revision>
  <dcterms:created xsi:type="dcterms:W3CDTF">2024-04-09T09:17:21Z</dcterms:created>
  <dcterms:modified xsi:type="dcterms:W3CDTF">2025-07-18T12:32:53Z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0x0101009BB9046F9E6A1948AAED0DE7929063DA</vt:lpwstr>
  </property>
  <property fmtid="{D5CDD505-2E9C-101B-9397-08002B2CF9AE}" pid="3" name="MediaServiceImageTags">
    <vt:lpwstr/>
  </property>
</Properties>
</file>