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  <p:sldMasterId id="2147483713" r:id="rId5"/>
  </p:sldMasterIdLst>
  <p:notesMasterIdLst>
    <p:notesMasterId r:id="rId16"/>
  </p:notesMasterIdLst>
  <p:sldIdLst>
    <p:sldId id="269" r:id="rId6"/>
    <p:sldId id="300" r:id="rId7"/>
    <p:sldId id="279" r:id="rId8"/>
    <p:sldId id="259" r:id="rId9"/>
    <p:sldId id="263" r:id="rId10"/>
    <p:sldId id="281" r:id="rId11"/>
    <p:sldId id="274" r:id="rId12"/>
    <p:sldId id="266" r:id="rId13"/>
    <p:sldId id="298" r:id="rId14"/>
    <p:sldId id="29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9258DE-AD86-4F7E-9DED-17DB63D49406}" v="27" dt="2025-07-18T11:17:08.3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398" y="10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y Lewis" userId="S::l.lewis@christchurchsecondary.org.uk::414a74f7-7f3d-4d48-9083-d6496a8fd312" providerId="AD" clId="Web-{5C08E111-6127-D01F-0BF8-B61BF8027252}"/>
    <pc:docChg chg="addSld delSld modSld sldOrd">
      <pc:chgData name="Lucy Lewis" userId="S::l.lewis@christchurchsecondary.org.uk::414a74f7-7f3d-4d48-9083-d6496a8fd312" providerId="AD" clId="Web-{5C08E111-6127-D01F-0BF8-B61BF8027252}" dt="2025-04-09T11:17:38.357" v="212" actId="14100"/>
      <pc:docMkLst>
        <pc:docMk/>
      </pc:docMkLst>
      <pc:sldChg chg="mod setBg">
        <pc:chgData name="Lucy Lewis" userId="S::l.lewis@christchurchsecondary.org.uk::414a74f7-7f3d-4d48-9083-d6496a8fd312" providerId="AD" clId="Web-{5C08E111-6127-D01F-0BF8-B61BF8027252}" dt="2025-04-09T10:42:06.239" v="2"/>
        <pc:sldMkLst>
          <pc:docMk/>
          <pc:sldMk cId="2880831732" sldId="259"/>
        </pc:sldMkLst>
      </pc:sldChg>
      <pc:sldChg chg="modSp mod setBg">
        <pc:chgData name="Lucy Lewis" userId="S::l.lewis@christchurchsecondary.org.uk::414a74f7-7f3d-4d48-9083-d6496a8fd312" providerId="AD" clId="Web-{5C08E111-6127-D01F-0BF8-B61BF8027252}" dt="2025-04-09T11:05:02.539" v="77" actId="20577"/>
        <pc:sldMkLst>
          <pc:docMk/>
          <pc:sldMk cId="187328799" sldId="263"/>
        </pc:sldMkLst>
      </pc:sldChg>
      <pc:sldChg chg="mod setBg">
        <pc:chgData name="Lucy Lewis" userId="S::l.lewis@christchurchsecondary.org.uk::414a74f7-7f3d-4d48-9083-d6496a8fd312" providerId="AD" clId="Web-{5C08E111-6127-D01F-0BF8-B61BF8027252}" dt="2025-04-09T10:42:06.676" v="7"/>
        <pc:sldMkLst>
          <pc:docMk/>
          <pc:sldMk cId="1582818947" sldId="266"/>
        </pc:sldMkLst>
      </pc:sldChg>
      <pc:sldChg chg="mod setBg">
        <pc:chgData name="Lucy Lewis" userId="S::l.lewis@christchurchsecondary.org.uk::414a74f7-7f3d-4d48-9083-d6496a8fd312" providerId="AD" clId="Web-{5C08E111-6127-D01F-0BF8-B61BF8027252}" dt="2025-04-09T10:42:06.036" v="0"/>
        <pc:sldMkLst>
          <pc:docMk/>
          <pc:sldMk cId="4091979264" sldId="269"/>
        </pc:sldMkLst>
      </pc:sldChg>
      <pc:sldChg chg="mod setBg">
        <pc:chgData name="Lucy Lewis" userId="S::l.lewis@christchurchsecondary.org.uk::414a74f7-7f3d-4d48-9083-d6496a8fd312" providerId="AD" clId="Web-{5C08E111-6127-D01F-0BF8-B61BF8027252}" dt="2025-04-09T10:42:06.583" v="6"/>
        <pc:sldMkLst>
          <pc:docMk/>
          <pc:sldMk cId="1020532191" sldId="274"/>
        </pc:sldMkLst>
      </pc:sldChg>
      <pc:sldChg chg="mod setBg">
        <pc:chgData name="Lucy Lewis" userId="S::l.lewis@christchurchsecondary.org.uk::414a74f7-7f3d-4d48-9083-d6496a8fd312" providerId="AD" clId="Web-{5C08E111-6127-D01F-0BF8-B61BF8027252}" dt="2025-04-09T10:42:06.411" v="4"/>
        <pc:sldMkLst>
          <pc:docMk/>
          <pc:sldMk cId="301671630" sldId="279"/>
        </pc:sldMkLst>
      </pc:sldChg>
      <pc:sldChg chg="modSp mod setBg">
        <pc:chgData name="Lucy Lewis" userId="S::l.lewis@christchurchsecondary.org.uk::414a74f7-7f3d-4d48-9083-d6496a8fd312" providerId="AD" clId="Web-{5C08E111-6127-D01F-0BF8-B61BF8027252}" dt="2025-04-09T10:57:38.492" v="14" actId="20577"/>
        <pc:sldMkLst>
          <pc:docMk/>
          <pc:sldMk cId="2424973091" sldId="280"/>
        </pc:sldMkLst>
      </pc:sldChg>
      <pc:sldChg chg="modSp mod setBg">
        <pc:chgData name="Lucy Lewis" userId="S::l.lewis@christchurchsecondary.org.uk::414a74f7-7f3d-4d48-9083-d6496a8fd312" providerId="AD" clId="Web-{5C08E111-6127-D01F-0BF8-B61BF8027252}" dt="2025-04-09T11:04:07.004" v="44" actId="20577"/>
        <pc:sldMkLst>
          <pc:docMk/>
          <pc:sldMk cId="287276415" sldId="281"/>
        </pc:sldMkLst>
      </pc:sldChg>
      <pc:sldChg chg="addSp delSp modSp new mod ord setBg modClrScheme chgLayout">
        <pc:chgData name="Lucy Lewis" userId="S::l.lewis@christchurchsecondary.org.uk::414a74f7-7f3d-4d48-9083-d6496a8fd312" providerId="AD" clId="Web-{5C08E111-6127-D01F-0BF8-B61BF8027252}" dt="2025-04-09T11:17:38.357" v="212" actId="14100"/>
        <pc:sldMkLst>
          <pc:docMk/>
          <pc:sldMk cId="2675175032" sldId="282"/>
        </pc:sldMkLst>
      </pc:sldChg>
      <pc:sldChg chg="new del">
        <pc:chgData name="Lucy Lewis" userId="S::l.lewis@christchurchsecondary.org.uk::414a74f7-7f3d-4d48-9083-d6496a8fd312" providerId="AD" clId="Web-{5C08E111-6127-D01F-0BF8-B61BF8027252}" dt="2025-04-09T11:05:08.852" v="80"/>
        <pc:sldMkLst>
          <pc:docMk/>
          <pc:sldMk cId="253788230" sldId="283"/>
        </pc:sldMkLst>
      </pc:sldChg>
    </pc:docChg>
  </pc:docChgLst>
  <pc:docChgLst>
    <pc:chgData clId="Web-{B973ED38-91C5-7EAA-ABD4-5D2B16927355}"/>
    <pc:docChg chg="addSld">
      <pc:chgData name="" userId="" providerId="" clId="Web-{B973ED38-91C5-7EAA-ABD4-5D2B16927355}" dt="2025-06-11T09:22:26.489" v="0"/>
      <pc:docMkLst>
        <pc:docMk/>
      </pc:docMkLst>
      <pc:sldChg chg="add">
        <pc:chgData name="" userId="" providerId="" clId="Web-{B973ED38-91C5-7EAA-ABD4-5D2B16927355}" dt="2025-06-11T09:22:26.489" v="0"/>
        <pc:sldMkLst>
          <pc:docMk/>
          <pc:sldMk cId="0" sldId="257"/>
        </pc:sldMkLst>
      </pc:sldChg>
    </pc:docChg>
  </pc:docChgLst>
  <pc:docChgLst>
    <pc:chgData name="Lucy Lewis" userId="S::l.lewis@christchurchsecondary.org.uk::414a74f7-7f3d-4d48-9083-d6496a8fd312" providerId="AD" clId="Web-{04DE030E-F704-19C8-CA74-7AA681BE8368}"/>
    <pc:docChg chg="modSld">
      <pc:chgData name="Lucy Lewis" userId="S::l.lewis@christchurchsecondary.org.uk::414a74f7-7f3d-4d48-9083-d6496a8fd312" providerId="AD" clId="Web-{04DE030E-F704-19C8-CA74-7AA681BE8368}" dt="2025-06-10T13:48:06.967" v="0" actId="1076"/>
      <pc:docMkLst>
        <pc:docMk/>
      </pc:docMkLst>
      <pc:sldChg chg="modSp">
        <pc:chgData name="Lucy Lewis" userId="S::l.lewis@christchurchsecondary.org.uk::414a74f7-7f3d-4d48-9083-d6496a8fd312" providerId="AD" clId="Web-{04DE030E-F704-19C8-CA74-7AA681BE8368}" dt="2025-06-10T13:48:06.967" v="0" actId="1076"/>
        <pc:sldMkLst>
          <pc:docMk/>
          <pc:sldMk cId="1020532191" sldId="274"/>
        </pc:sldMkLst>
        <pc:picChg chg="mod">
          <ac:chgData name="Lucy Lewis" userId="S::l.lewis@christchurchsecondary.org.uk::414a74f7-7f3d-4d48-9083-d6496a8fd312" providerId="AD" clId="Web-{04DE030E-F704-19C8-CA74-7AA681BE8368}" dt="2025-06-10T13:48:06.967" v="0" actId="1076"/>
          <ac:picMkLst>
            <pc:docMk/>
            <pc:sldMk cId="1020532191" sldId="274"/>
            <ac:picMk id="6" creationId="{7016DAB3-03FB-B475-5147-3A574F0ADB09}"/>
          </ac:picMkLst>
        </pc:picChg>
      </pc:sldChg>
    </pc:docChg>
  </pc:docChgLst>
  <pc:docChgLst>
    <pc:chgData name="Lucy Lewis" userId="414a74f7-7f3d-4d48-9083-d6496a8fd312" providerId="ADAL" clId="{18B4CA0A-6B94-4205-AFB0-3D0330FDB68A}"/>
    <pc:docChg chg="modSld modMainMaster">
      <pc:chgData name="Lucy Lewis" userId="414a74f7-7f3d-4d48-9083-d6496a8fd312" providerId="ADAL" clId="{18B4CA0A-6B94-4205-AFB0-3D0330FDB68A}" dt="2025-07-07T10:33:52.122" v="0"/>
      <pc:docMkLst>
        <pc:docMk/>
      </pc:docMkLst>
      <pc:sldChg chg="modSp">
        <pc:chgData name="Lucy Lewis" userId="414a74f7-7f3d-4d48-9083-d6496a8fd312" providerId="ADAL" clId="{18B4CA0A-6B94-4205-AFB0-3D0330FDB68A}" dt="2025-07-07T10:33:52.122" v="0"/>
        <pc:sldMkLst>
          <pc:docMk/>
          <pc:sldMk cId="1020532191" sldId="274"/>
        </pc:sldMkLst>
        <pc:spChg chg="mod">
          <ac:chgData name="Lucy Lewis" userId="414a74f7-7f3d-4d48-9083-d6496a8fd312" providerId="ADAL" clId="{18B4CA0A-6B94-4205-AFB0-3D0330FDB68A}" dt="2025-07-07T10:33:52.122" v="0"/>
          <ac:spMkLst>
            <pc:docMk/>
            <pc:sldMk cId="1020532191" sldId="274"/>
            <ac:spMk id="3" creationId="{B1A2822E-A908-399F-C852-761E41E77B41}"/>
          </ac:spMkLst>
        </pc:spChg>
      </pc:sldChg>
      <pc:sldMasterChg chg="modSldLayout">
        <pc:chgData name="Lucy Lewis" userId="414a74f7-7f3d-4d48-9083-d6496a8fd312" providerId="ADAL" clId="{18B4CA0A-6B94-4205-AFB0-3D0330FDB68A}" dt="2025-07-07T10:33:52.122" v="0"/>
        <pc:sldMasterMkLst>
          <pc:docMk/>
          <pc:sldMasterMk cId="2268328116" sldId="2147483696"/>
        </pc:sldMasterMkLst>
        <pc:sldLayoutChg chg="delSp">
          <pc:chgData name="Lucy Lewis" userId="414a74f7-7f3d-4d48-9083-d6496a8fd312" providerId="ADAL" clId="{18B4CA0A-6B94-4205-AFB0-3D0330FDB68A}" dt="2025-07-07T10:33:52.122" v="0"/>
          <pc:sldLayoutMkLst>
            <pc:docMk/>
            <pc:sldMasterMk cId="2268328116" sldId="2147483696"/>
            <pc:sldLayoutMk cId="1486267484" sldId="2147483708"/>
          </pc:sldLayoutMkLst>
        </pc:sldLayoutChg>
        <pc:sldLayoutChg chg="delSp">
          <pc:chgData name="Lucy Lewis" userId="414a74f7-7f3d-4d48-9083-d6496a8fd312" providerId="ADAL" clId="{18B4CA0A-6B94-4205-AFB0-3D0330FDB68A}" dt="2025-07-07T10:33:52.122" v="0"/>
          <pc:sldLayoutMkLst>
            <pc:docMk/>
            <pc:sldMasterMk cId="2268328116" sldId="2147483696"/>
            <pc:sldLayoutMk cId="3234733606" sldId="2147483709"/>
          </pc:sldLayoutMkLst>
        </pc:sldLayoutChg>
        <pc:sldLayoutChg chg="delSp">
          <pc:chgData name="Lucy Lewis" userId="414a74f7-7f3d-4d48-9083-d6496a8fd312" providerId="ADAL" clId="{18B4CA0A-6B94-4205-AFB0-3D0330FDB68A}" dt="2025-07-07T10:33:52.122" v="0"/>
          <pc:sldLayoutMkLst>
            <pc:docMk/>
            <pc:sldMasterMk cId="2268328116" sldId="2147483696"/>
            <pc:sldLayoutMk cId="2567811828" sldId="2147483710"/>
          </pc:sldLayoutMkLst>
        </pc:sldLayoutChg>
        <pc:sldLayoutChg chg="delSp">
          <pc:chgData name="Lucy Lewis" userId="414a74f7-7f3d-4d48-9083-d6496a8fd312" providerId="ADAL" clId="{18B4CA0A-6B94-4205-AFB0-3D0330FDB68A}" dt="2025-07-07T10:33:52.122" v="0"/>
          <pc:sldLayoutMkLst>
            <pc:docMk/>
            <pc:sldMasterMk cId="2268328116" sldId="2147483696"/>
            <pc:sldLayoutMk cId="1540124502" sldId="2147483711"/>
          </pc:sldLayoutMkLst>
        </pc:sldLayoutChg>
      </pc:sldMasterChg>
    </pc:docChg>
  </pc:docChgLst>
  <pc:docChgLst>
    <pc:chgData name="Lucy Lewis" userId="S::l.lewis@christchurchsecondary.org.uk::414a74f7-7f3d-4d48-9083-d6496a8fd312" providerId="AD" clId="Web-{95D75EFF-F41A-26BB-FEAA-BBD36CD30BB6}"/>
    <pc:docChg chg="addSld delSld modSld sldOrd">
      <pc:chgData name="Lucy Lewis" userId="S::l.lewis@christchurchsecondary.org.uk::414a74f7-7f3d-4d48-9083-d6496a8fd312" providerId="AD" clId="Web-{95D75EFF-F41A-26BB-FEAA-BBD36CD30BB6}" dt="2025-06-09T13:52:27.098" v="788" actId="20577"/>
      <pc:docMkLst>
        <pc:docMk/>
      </pc:docMkLst>
      <pc:sldChg chg="modSp">
        <pc:chgData name="Lucy Lewis" userId="S::l.lewis@christchurchsecondary.org.uk::414a74f7-7f3d-4d48-9083-d6496a8fd312" providerId="AD" clId="Web-{95D75EFF-F41A-26BB-FEAA-BBD36CD30BB6}" dt="2025-06-09T13:46:44.855" v="747" actId="20577"/>
        <pc:sldMkLst>
          <pc:docMk/>
          <pc:sldMk cId="2880831732" sldId="259"/>
        </pc:sldMkLst>
        <pc:spChg chg="mod">
          <ac:chgData name="Lucy Lewis" userId="S::l.lewis@christchurchsecondary.org.uk::414a74f7-7f3d-4d48-9083-d6496a8fd312" providerId="AD" clId="Web-{95D75EFF-F41A-26BB-FEAA-BBD36CD30BB6}" dt="2025-06-09T13:41:23.161" v="534" actId="20577"/>
          <ac:spMkLst>
            <pc:docMk/>
            <pc:sldMk cId="2880831732" sldId="259"/>
            <ac:spMk id="221" creationId="{00000000-0000-0000-0000-000000000000}"/>
          </ac:spMkLst>
        </pc:spChg>
        <pc:spChg chg="mod">
          <ac:chgData name="Lucy Lewis" userId="S::l.lewis@christchurchsecondary.org.uk::414a74f7-7f3d-4d48-9083-d6496a8fd312" providerId="AD" clId="Web-{95D75EFF-F41A-26BB-FEAA-BBD36CD30BB6}" dt="2025-06-09T13:41:52.083" v="607" actId="20577"/>
          <ac:spMkLst>
            <pc:docMk/>
            <pc:sldMk cId="2880831732" sldId="259"/>
            <ac:spMk id="222" creationId="{00000000-0000-0000-0000-000000000000}"/>
          </ac:spMkLst>
        </pc:spChg>
        <pc:spChg chg="mod">
          <ac:chgData name="Lucy Lewis" userId="S::l.lewis@christchurchsecondary.org.uk::414a74f7-7f3d-4d48-9083-d6496a8fd312" providerId="AD" clId="Web-{95D75EFF-F41A-26BB-FEAA-BBD36CD30BB6}" dt="2025-06-09T13:46:44.855" v="747" actId="20577"/>
          <ac:spMkLst>
            <pc:docMk/>
            <pc:sldMk cId="2880831732" sldId="259"/>
            <ac:spMk id="223" creationId="{00000000-0000-0000-0000-000000000000}"/>
          </ac:spMkLst>
        </pc:spChg>
      </pc:sldChg>
      <pc:sldChg chg="modSp modNotes">
        <pc:chgData name="Lucy Lewis" userId="S::l.lewis@christchurchsecondary.org.uk::414a74f7-7f3d-4d48-9083-d6496a8fd312" providerId="AD" clId="Web-{95D75EFF-F41A-26BB-FEAA-BBD36CD30BB6}" dt="2025-06-09T13:45:40.479" v="706"/>
        <pc:sldMkLst>
          <pc:docMk/>
          <pc:sldMk cId="187328799" sldId="263"/>
        </pc:sldMkLst>
        <pc:spChg chg="mod">
          <ac:chgData name="Lucy Lewis" userId="S::l.lewis@christchurchsecondary.org.uk::414a74f7-7f3d-4d48-9083-d6496a8fd312" providerId="AD" clId="Web-{95D75EFF-F41A-26BB-FEAA-BBD36CD30BB6}" dt="2025-06-09T13:33:46.729" v="68" actId="20577"/>
          <ac:spMkLst>
            <pc:docMk/>
            <pc:sldMk cId="187328799" sldId="263"/>
            <ac:spMk id="88" creationId="{00000000-0000-0000-0000-000000000000}"/>
          </ac:spMkLst>
        </pc:spChg>
      </pc:sldChg>
      <pc:sldChg chg="addSp delSp modSp modNotes">
        <pc:chgData name="Lucy Lewis" userId="S::l.lewis@christchurchsecondary.org.uk::414a74f7-7f3d-4d48-9083-d6496a8fd312" providerId="AD" clId="Web-{95D75EFF-F41A-26BB-FEAA-BBD36CD30BB6}" dt="2025-06-09T13:52:22.519" v="787"/>
        <pc:sldMkLst>
          <pc:docMk/>
          <pc:sldMk cId="1582818947" sldId="266"/>
        </pc:sldMkLst>
        <pc:spChg chg="mod">
          <ac:chgData name="Lucy Lewis" userId="S::l.lewis@christchurchsecondary.org.uk::414a74f7-7f3d-4d48-9083-d6496a8fd312" providerId="AD" clId="Web-{95D75EFF-F41A-26BB-FEAA-BBD36CD30BB6}" dt="2025-06-09T13:35:20.574" v="185" actId="1076"/>
          <ac:spMkLst>
            <pc:docMk/>
            <pc:sldMk cId="1582818947" sldId="266"/>
            <ac:spMk id="2" creationId="{00000000-0000-0000-0000-000000000000}"/>
          </ac:spMkLst>
        </pc:spChg>
        <pc:spChg chg="add mod">
          <ac:chgData name="Lucy Lewis" userId="S::l.lewis@christchurchsecondary.org.uk::414a74f7-7f3d-4d48-9083-d6496a8fd312" providerId="AD" clId="Web-{95D75EFF-F41A-26BB-FEAA-BBD36CD30BB6}" dt="2025-06-09T13:35:49.356" v="217" actId="20577"/>
          <ac:spMkLst>
            <pc:docMk/>
            <pc:sldMk cId="1582818947" sldId="266"/>
            <ac:spMk id="4" creationId="{A22901C0-38BC-4C63-366B-22727977A6AC}"/>
          </ac:spMkLst>
        </pc:spChg>
        <pc:spChg chg="add mod">
          <ac:chgData name="Lucy Lewis" userId="S::l.lewis@christchurchsecondary.org.uk::414a74f7-7f3d-4d48-9083-d6496a8fd312" providerId="AD" clId="Web-{95D75EFF-F41A-26BB-FEAA-BBD36CD30BB6}" dt="2025-06-09T13:36:09.435" v="232" actId="1076"/>
          <ac:spMkLst>
            <pc:docMk/>
            <pc:sldMk cId="1582818947" sldId="266"/>
            <ac:spMk id="6" creationId="{BDA5F3DD-88B8-8C71-BADF-0316BCA286E9}"/>
          </ac:spMkLst>
        </pc:spChg>
        <pc:spChg chg="add mod">
          <ac:chgData name="Lucy Lewis" userId="S::l.lewis@christchurchsecondary.org.uk::414a74f7-7f3d-4d48-9083-d6496a8fd312" providerId="AD" clId="Web-{95D75EFF-F41A-26BB-FEAA-BBD36CD30BB6}" dt="2025-06-09T13:36:42.154" v="278" actId="20577"/>
          <ac:spMkLst>
            <pc:docMk/>
            <pc:sldMk cId="1582818947" sldId="266"/>
            <ac:spMk id="7" creationId="{F558AB44-5E5E-0176-48E8-52370A96BEA8}"/>
          </ac:spMkLst>
        </pc:spChg>
        <pc:spChg chg="add mod">
          <ac:chgData name="Lucy Lewis" userId="S::l.lewis@christchurchsecondary.org.uk::414a74f7-7f3d-4d48-9083-d6496a8fd312" providerId="AD" clId="Web-{95D75EFF-F41A-26BB-FEAA-BBD36CD30BB6}" dt="2025-06-09T13:49:39.016" v="781" actId="20577"/>
          <ac:spMkLst>
            <pc:docMk/>
            <pc:sldMk cId="1582818947" sldId="266"/>
            <ac:spMk id="8" creationId="{0FA03E3D-6406-6BA3-64B9-F3D4F91895B3}"/>
          </ac:spMkLst>
        </pc:spChg>
        <pc:spChg chg="add mod">
          <ac:chgData name="Lucy Lewis" userId="S::l.lewis@christchurchsecondary.org.uk::414a74f7-7f3d-4d48-9083-d6496a8fd312" providerId="AD" clId="Web-{95D75EFF-F41A-26BB-FEAA-BBD36CD30BB6}" dt="2025-06-09T13:49:50.563" v="783" actId="20577"/>
          <ac:spMkLst>
            <pc:docMk/>
            <pc:sldMk cId="1582818947" sldId="266"/>
            <ac:spMk id="9" creationId="{4A855E2D-AE3A-43B8-0B18-5B98EC3A0FBA}"/>
          </ac:spMkLst>
        </pc:spChg>
        <pc:spChg chg="mod">
          <ac:chgData name="Lucy Lewis" userId="S::l.lewis@christchurchsecondary.org.uk::414a74f7-7f3d-4d48-9083-d6496a8fd312" providerId="AD" clId="Web-{95D75EFF-F41A-26BB-FEAA-BBD36CD30BB6}" dt="2025-06-09T13:35:16.496" v="184" actId="20577"/>
          <ac:spMkLst>
            <pc:docMk/>
            <pc:sldMk cId="1582818947" sldId="266"/>
            <ac:spMk id="44" creationId="{00000000-0000-0000-0000-000000000000}"/>
          </ac:spMkLst>
        </pc:spChg>
        <pc:spChg chg="mod">
          <ac:chgData name="Lucy Lewis" userId="S::l.lewis@christchurchsecondary.org.uk::414a74f7-7f3d-4d48-9083-d6496a8fd312" providerId="AD" clId="Web-{95D75EFF-F41A-26BB-FEAA-BBD36CD30BB6}" dt="2025-06-09T13:35:22.371" v="186" actId="1076"/>
          <ac:spMkLst>
            <pc:docMk/>
            <pc:sldMk cId="1582818947" sldId="266"/>
            <ac:spMk id="45" creationId="{00000000-0000-0000-0000-000000000000}"/>
          </ac:spMkLst>
        </pc:spChg>
        <pc:spChg chg="mod">
          <ac:chgData name="Lucy Lewis" userId="S::l.lewis@christchurchsecondary.org.uk::414a74f7-7f3d-4d48-9083-d6496a8fd312" providerId="AD" clId="Web-{95D75EFF-F41A-26BB-FEAA-BBD36CD30BB6}" dt="2025-06-09T13:40:41.472" v="467" actId="20577"/>
          <ac:spMkLst>
            <pc:docMk/>
            <pc:sldMk cId="1582818947" sldId="266"/>
            <ac:spMk id="48" creationId="{00000000-0000-0000-0000-000000000000}"/>
          </ac:spMkLst>
        </pc:spChg>
        <pc:picChg chg="mod">
          <ac:chgData name="Lucy Lewis" userId="S::l.lewis@christchurchsecondary.org.uk::414a74f7-7f3d-4d48-9083-d6496a8fd312" providerId="AD" clId="Web-{95D75EFF-F41A-26BB-FEAA-BBD36CD30BB6}" dt="2025-06-09T13:35:28.168" v="189" actId="1076"/>
          <ac:picMkLst>
            <pc:docMk/>
            <pc:sldMk cId="1582818947" sldId="266"/>
            <ac:picMk id="3" creationId="{1E42F0C0-FCC3-4648-1DEE-48EE870FF887}"/>
          </ac:picMkLst>
        </pc:picChg>
      </pc:sldChg>
      <pc:sldChg chg="modSp">
        <pc:chgData name="Lucy Lewis" userId="S::l.lewis@christchurchsecondary.org.uk::414a74f7-7f3d-4d48-9083-d6496a8fd312" providerId="AD" clId="Web-{95D75EFF-F41A-26BB-FEAA-BBD36CD30BB6}" dt="2025-06-09T13:39:52.409" v="465" actId="20577"/>
        <pc:sldMkLst>
          <pc:docMk/>
          <pc:sldMk cId="1020532191" sldId="274"/>
        </pc:sldMkLst>
        <pc:spChg chg="mod">
          <ac:chgData name="Lucy Lewis" userId="S::l.lewis@christchurchsecondary.org.uk::414a74f7-7f3d-4d48-9083-d6496a8fd312" providerId="AD" clId="Web-{95D75EFF-F41A-26BB-FEAA-BBD36CD30BB6}" dt="2025-06-09T13:38:59.001" v="426" actId="20577"/>
          <ac:spMkLst>
            <pc:docMk/>
            <pc:sldMk cId="1020532191" sldId="274"/>
            <ac:spMk id="3" creationId="{B1A2822E-A908-399F-C852-761E41E77B41}"/>
          </ac:spMkLst>
        </pc:spChg>
        <pc:spChg chg="mod">
          <ac:chgData name="Lucy Lewis" userId="S::l.lewis@christchurchsecondary.org.uk::414a74f7-7f3d-4d48-9083-d6496a8fd312" providerId="AD" clId="Web-{95D75EFF-F41A-26BB-FEAA-BBD36CD30BB6}" dt="2025-06-09T13:39:52.409" v="465" actId="20577"/>
          <ac:spMkLst>
            <pc:docMk/>
            <pc:sldMk cId="1020532191" sldId="274"/>
            <ac:spMk id="5" creationId="{DA6326A2-AF96-E11F-BB9F-33933223FE32}"/>
          </ac:spMkLst>
        </pc:spChg>
      </pc:sldChg>
      <pc:sldChg chg="del ord">
        <pc:chgData name="Lucy Lewis" userId="S::l.lewis@christchurchsecondary.org.uk::414a74f7-7f3d-4d48-9083-d6496a8fd312" providerId="AD" clId="Web-{95D75EFF-F41A-26BB-FEAA-BBD36CD30BB6}" dt="2025-06-09T13:45:18.510" v="700"/>
        <pc:sldMkLst>
          <pc:docMk/>
          <pc:sldMk cId="301671630" sldId="279"/>
        </pc:sldMkLst>
      </pc:sldChg>
      <pc:sldChg chg="modSp">
        <pc:chgData name="Lucy Lewis" userId="S::l.lewis@christchurchsecondary.org.uk::414a74f7-7f3d-4d48-9083-d6496a8fd312" providerId="AD" clId="Web-{95D75EFF-F41A-26BB-FEAA-BBD36CD30BB6}" dt="2025-06-09T13:34:24.448" v="128" actId="20577"/>
        <pc:sldMkLst>
          <pc:docMk/>
          <pc:sldMk cId="287276415" sldId="281"/>
        </pc:sldMkLst>
        <pc:spChg chg="mod">
          <ac:chgData name="Lucy Lewis" userId="S::l.lewis@christchurchsecondary.org.uk::414a74f7-7f3d-4d48-9083-d6496a8fd312" providerId="AD" clId="Web-{95D75EFF-F41A-26BB-FEAA-BBD36CD30BB6}" dt="2025-06-09T13:34:24.448" v="128" actId="20577"/>
          <ac:spMkLst>
            <pc:docMk/>
            <pc:sldMk cId="287276415" sldId="281"/>
            <ac:spMk id="88" creationId="{38D8EB2A-223C-F20A-4DD3-E3C1B2F0FD30}"/>
          </ac:spMkLst>
        </pc:spChg>
      </pc:sldChg>
      <pc:sldChg chg="del">
        <pc:chgData name="Lucy Lewis" userId="S::l.lewis@christchurchsecondary.org.uk::414a74f7-7f3d-4d48-9083-d6496a8fd312" providerId="AD" clId="Web-{95D75EFF-F41A-26BB-FEAA-BBD36CD30BB6}" dt="2025-06-09T13:34:24.901" v="129"/>
        <pc:sldMkLst>
          <pc:docMk/>
          <pc:sldMk cId="2675175032" sldId="282"/>
        </pc:sldMkLst>
      </pc:sldChg>
      <pc:sldChg chg="del">
        <pc:chgData name="Lucy Lewis" userId="S::l.lewis@christchurchsecondary.org.uk::414a74f7-7f3d-4d48-9083-d6496a8fd312" providerId="AD" clId="Web-{95D75EFF-F41A-26BB-FEAA-BBD36CD30BB6}" dt="2025-06-09T13:34:25.745" v="130"/>
        <pc:sldMkLst>
          <pc:docMk/>
          <pc:sldMk cId="3085730565" sldId="297"/>
        </pc:sldMkLst>
      </pc:sldChg>
      <pc:sldChg chg="addSp delSp modSp new mod setBg">
        <pc:chgData name="Lucy Lewis" userId="S::l.lewis@christchurchsecondary.org.uk::414a74f7-7f3d-4d48-9083-d6496a8fd312" providerId="AD" clId="Web-{95D75EFF-F41A-26BB-FEAA-BBD36CD30BB6}" dt="2025-06-09T13:52:27.098" v="788" actId="20577"/>
        <pc:sldMkLst>
          <pc:docMk/>
          <pc:sldMk cId="3926692135" sldId="297"/>
        </pc:sldMkLst>
        <pc:spChg chg="add mod">
          <ac:chgData name="Lucy Lewis" userId="S::l.lewis@christchurchsecondary.org.uk::414a74f7-7f3d-4d48-9083-d6496a8fd312" providerId="AD" clId="Web-{95D75EFF-F41A-26BB-FEAA-BBD36CD30BB6}" dt="2025-06-09T13:52:27.098" v="788" actId="20577"/>
          <ac:spMkLst>
            <pc:docMk/>
            <pc:sldMk cId="3926692135" sldId="297"/>
            <ac:spMk id="4" creationId="{D09F7FFF-D27B-E92E-509F-313A617E56C1}"/>
          </ac:spMkLst>
        </pc:spChg>
        <pc:spChg chg="add mod">
          <ac:chgData name="Lucy Lewis" userId="S::l.lewis@christchurchsecondary.org.uk::414a74f7-7f3d-4d48-9083-d6496a8fd312" providerId="AD" clId="Web-{95D75EFF-F41A-26BB-FEAA-BBD36CD30BB6}" dt="2025-06-09T13:38:46.282" v="419" actId="20577"/>
          <ac:spMkLst>
            <pc:docMk/>
            <pc:sldMk cId="3926692135" sldId="297"/>
            <ac:spMk id="6" creationId="{39613F83-64BB-EE94-8D61-57B430A9E356}"/>
          </ac:spMkLst>
        </pc:spChg>
      </pc:sldChg>
      <pc:sldChg chg="new del">
        <pc:chgData name="Lucy Lewis" userId="S::l.lewis@christchurchsecondary.org.uk::414a74f7-7f3d-4d48-9083-d6496a8fd312" providerId="AD" clId="Web-{95D75EFF-F41A-26BB-FEAA-BBD36CD30BB6}" dt="2025-06-09T13:44:06.946" v="611"/>
        <pc:sldMkLst>
          <pc:docMk/>
          <pc:sldMk cId="927460490" sldId="298"/>
        </pc:sldMkLst>
      </pc:sldChg>
      <pc:sldChg chg="modSp new del ord">
        <pc:chgData name="Lucy Lewis" userId="S::l.lewis@christchurchsecondary.org.uk::414a74f7-7f3d-4d48-9083-d6496a8fd312" providerId="AD" clId="Web-{95D75EFF-F41A-26BB-FEAA-BBD36CD30BB6}" dt="2025-06-09T13:45:33.666" v="705"/>
        <pc:sldMkLst>
          <pc:docMk/>
          <pc:sldMk cId="1458212751" sldId="299"/>
        </pc:sldMkLst>
      </pc:sldChg>
    </pc:docChg>
  </pc:docChgLst>
  <pc:docChgLst>
    <pc:chgData name="Lucy Lewis" userId="S::l.lewis@christchurchsecondary.org.uk::414a74f7-7f3d-4d48-9083-d6496a8fd312" providerId="AD" clId="Web-{3260B89A-97B8-629F-ED35-AA28CC523A53}"/>
    <pc:docChg chg="addSld">
      <pc:chgData name="Lucy Lewis" userId="S::l.lewis@christchurchsecondary.org.uk::414a74f7-7f3d-4d48-9083-d6496a8fd312" providerId="AD" clId="Web-{3260B89A-97B8-629F-ED35-AA28CC523A53}" dt="2025-05-15T17:22:58.915" v="1"/>
      <pc:docMkLst>
        <pc:docMk/>
      </pc:docMkLst>
      <pc:sldChg chg="add">
        <pc:chgData name="Lucy Lewis" userId="S::l.lewis@christchurchsecondary.org.uk::414a74f7-7f3d-4d48-9083-d6496a8fd312" providerId="AD" clId="Web-{3260B89A-97B8-629F-ED35-AA28CC523A53}" dt="2025-05-15T17:22:58.884" v="0"/>
        <pc:sldMkLst>
          <pc:docMk/>
          <pc:sldMk cId="1258508237" sldId="283"/>
        </pc:sldMkLst>
      </pc:sldChg>
      <pc:sldChg chg="add">
        <pc:chgData name="Lucy Lewis" userId="S::l.lewis@christchurchsecondary.org.uk::414a74f7-7f3d-4d48-9083-d6496a8fd312" providerId="AD" clId="Web-{3260B89A-97B8-629F-ED35-AA28CC523A53}" dt="2025-05-15T17:22:58.915" v="1"/>
        <pc:sldMkLst>
          <pc:docMk/>
          <pc:sldMk cId="888680898" sldId="296"/>
        </pc:sldMkLst>
      </pc:sldChg>
    </pc:docChg>
  </pc:docChgLst>
  <pc:docChgLst>
    <pc:chgData name="Lucy Lewis" userId="S::l.lewis@christchurchsecondary.org.uk::414a74f7-7f3d-4d48-9083-d6496a8fd312" providerId="AD" clId="Web-{410924C9-69C6-06D4-2527-828B6BE9E819}"/>
    <pc:docChg chg="modSld">
      <pc:chgData name="Lucy Lewis" userId="S::l.lewis@christchurchsecondary.org.uk::414a74f7-7f3d-4d48-9083-d6496a8fd312" providerId="AD" clId="Web-{410924C9-69C6-06D4-2527-828B6BE9E819}" dt="2025-01-16T08:01:49.436" v="0" actId="20577"/>
      <pc:docMkLst>
        <pc:docMk/>
      </pc:docMkLst>
      <pc:sldChg chg="modSp">
        <pc:chgData name="Lucy Lewis" userId="S::l.lewis@christchurchsecondary.org.uk::414a74f7-7f3d-4d48-9083-d6496a8fd312" providerId="AD" clId="Web-{410924C9-69C6-06D4-2527-828B6BE9E819}" dt="2025-01-16T08:01:49.436" v="0" actId="20577"/>
        <pc:sldMkLst>
          <pc:docMk/>
          <pc:sldMk cId="1582818947" sldId="266"/>
        </pc:sldMkLst>
      </pc:sldChg>
    </pc:docChg>
  </pc:docChgLst>
  <pc:docChgLst>
    <pc:chgData name="Tia Fisher" userId="608e0651b5ea7ce6" providerId="LiveId" clId="{BC9258DE-AD86-4F7E-9DED-17DB63D49406}"/>
    <pc:docChg chg="undo custSel addSld delSld modSld">
      <pc:chgData name="Tia Fisher" userId="608e0651b5ea7ce6" providerId="LiveId" clId="{BC9258DE-AD86-4F7E-9DED-17DB63D49406}" dt="2025-07-18T11:25:47.851" v="592" actId="1076"/>
      <pc:docMkLst>
        <pc:docMk/>
      </pc:docMkLst>
      <pc:sldChg chg="del">
        <pc:chgData name="Tia Fisher" userId="608e0651b5ea7ce6" providerId="LiveId" clId="{BC9258DE-AD86-4F7E-9DED-17DB63D49406}" dt="2025-07-18T11:20:21.343" v="572" actId="2696"/>
        <pc:sldMkLst>
          <pc:docMk/>
          <pc:sldMk cId="0" sldId="257"/>
        </pc:sldMkLst>
      </pc:sldChg>
      <pc:sldChg chg="modSp mod">
        <pc:chgData name="Tia Fisher" userId="608e0651b5ea7ce6" providerId="LiveId" clId="{BC9258DE-AD86-4F7E-9DED-17DB63D49406}" dt="2025-07-18T11:24:27.534" v="589" actId="20577"/>
        <pc:sldMkLst>
          <pc:docMk/>
          <pc:sldMk cId="187328799" sldId="263"/>
        </pc:sldMkLst>
        <pc:spChg chg="mod">
          <ac:chgData name="Tia Fisher" userId="608e0651b5ea7ce6" providerId="LiveId" clId="{BC9258DE-AD86-4F7E-9DED-17DB63D49406}" dt="2025-07-18T11:24:27.534" v="589" actId="20577"/>
          <ac:spMkLst>
            <pc:docMk/>
            <pc:sldMk cId="187328799" sldId="263"/>
            <ac:spMk id="87" creationId="{00000000-0000-0000-0000-000000000000}"/>
          </ac:spMkLst>
        </pc:spChg>
        <pc:spChg chg="mod">
          <ac:chgData name="Tia Fisher" userId="608e0651b5ea7ce6" providerId="LiveId" clId="{BC9258DE-AD86-4F7E-9DED-17DB63D49406}" dt="2025-07-18T11:20:31.467" v="576" actId="20577"/>
          <ac:spMkLst>
            <pc:docMk/>
            <pc:sldMk cId="187328799" sldId="263"/>
            <ac:spMk id="88" creationId="{00000000-0000-0000-0000-000000000000}"/>
          </ac:spMkLst>
        </pc:spChg>
      </pc:sldChg>
      <pc:sldChg chg="modSp mod">
        <pc:chgData name="Tia Fisher" userId="608e0651b5ea7ce6" providerId="LiveId" clId="{BC9258DE-AD86-4F7E-9DED-17DB63D49406}" dt="2025-07-18T11:25:22.901" v="591" actId="114"/>
        <pc:sldMkLst>
          <pc:docMk/>
          <pc:sldMk cId="1582818947" sldId="266"/>
        </pc:sldMkLst>
        <pc:spChg chg="mod">
          <ac:chgData name="Tia Fisher" userId="608e0651b5ea7ce6" providerId="LiveId" clId="{BC9258DE-AD86-4F7E-9DED-17DB63D49406}" dt="2025-07-18T11:25:22.901" v="591" actId="114"/>
          <ac:spMkLst>
            <pc:docMk/>
            <pc:sldMk cId="1582818947" sldId="266"/>
            <ac:spMk id="48" creationId="{00000000-0000-0000-0000-000000000000}"/>
          </ac:spMkLst>
        </pc:spChg>
      </pc:sldChg>
      <pc:sldChg chg="addSp delSp modSp mod setBg">
        <pc:chgData name="Tia Fisher" userId="608e0651b5ea7ce6" providerId="LiveId" clId="{BC9258DE-AD86-4F7E-9DED-17DB63D49406}" dt="2025-07-18T10:41:31.670" v="23" actId="9405"/>
        <pc:sldMkLst>
          <pc:docMk/>
          <pc:sldMk cId="4091979264" sldId="269"/>
        </pc:sldMkLst>
        <pc:picChg chg="mod ord">
          <ac:chgData name="Tia Fisher" userId="608e0651b5ea7ce6" providerId="LiveId" clId="{BC9258DE-AD86-4F7E-9DED-17DB63D49406}" dt="2025-07-18T10:40:46.036" v="20" actId="14100"/>
          <ac:picMkLst>
            <pc:docMk/>
            <pc:sldMk cId="4091979264" sldId="269"/>
            <ac:picMk id="2" creationId="{B5C6495D-53B9-165C-B0DE-9D2405E572B9}"/>
          </ac:picMkLst>
        </pc:picChg>
        <pc:picChg chg="mod">
          <ac:chgData name="Tia Fisher" userId="608e0651b5ea7ce6" providerId="LiveId" clId="{BC9258DE-AD86-4F7E-9DED-17DB63D49406}" dt="2025-07-18T10:39:51.219" v="10" actId="26606"/>
          <ac:picMkLst>
            <pc:docMk/>
            <pc:sldMk cId="4091979264" sldId="269"/>
            <ac:picMk id="3" creationId="{EB467CF1-698B-0C4A-0C55-1592FF358161}"/>
          </ac:picMkLst>
        </pc:picChg>
        <pc:picChg chg="del">
          <ac:chgData name="Tia Fisher" userId="608e0651b5ea7ce6" providerId="LiveId" clId="{BC9258DE-AD86-4F7E-9DED-17DB63D49406}" dt="2025-07-18T10:37:07.520" v="5" actId="478"/>
          <ac:picMkLst>
            <pc:docMk/>
            <pc:sldMk cId="4091979264" sldId="269"/>
            <ac:picMk id="4" creationId="{A7F7D2AD-ADAC-7D5D-B491-C795E04791A6}"/>
          </ac:picMkLst>
        </pc:picChg>
        <pc:picChg chg="add del mod">
          <ac:chgData name="Tia Fisher" userId="608e0651b5ea7ce6" providerId="LiveId" clId="{BC9258DE-AD86-4F7E-9DED-17DB63D49406}" dt="2025-07-18T10:40:22.837" v="14" actId="478"/>
          <ac:picMkLst>
            <pc:docMk/>
            <pc:sldMk cId="4091979264" sldId="269"/>
            <ac:picMk id="5" creationId="{DFF926A0-83FD-97E0-FB5E-5C53840C09DB}"/>
          </ac:picMkLst>
        </pc:picChg>
        <pc:picChg chg="add mod">
          <ac:chgData name="Tia Fisher" userId="608e0651b5ea7ce6" providerId="LiveId" clId="{BC9258DE-AD86-4F7E-9DED-17DB63D49406}" dt="2025-07-18T10:40:41.524" v="19" actId="167"/>
          <ac:picMkLst>
            <pc:docMk/>
            <pc:sldMk cId="4091979264" sldId="269"/>
            <ac:picMk id="1026" creationId="{9823080E-5567-472A-E528-C0E9FAD979AF}"/>
          </ac:picMkLst>
        </pc:picChg>
        <pc:inkChg chg="add">
          <ac:chgData name="Tia Fisher" userId="608e0651b5ea7ce6" providerId="LiveId" clId="{BC9258DE-AD86-4F7E-9DED-17DB63D49406}" dt="2025-07-18T10:41:14.720" v="21" actId="9405"/>
          <ac:inkMkLst>
            <pc:docMk/>
            <pc:sldMk cId="4091979264" sldId="269"/>
            <ac:inkMk id="6" creationId="{BFF29FB9-FAE3-CB4B-2FA6-D258AF18A522}"/>
          </ac:inkMkLst>
        </pc:inkChg>
        <pc:inkChg chg="add">
          <ac:chgData name="Tia Fisher" userId="608e0651b5ea7ce6" providerId="LiveId" clId="{BC9258DE-AD86-4F7E-9DED-17DB63D49406}" dt="2025-07-18T10:41:27.137" v="22" actId="9405"/>
          <ac:inkMkLst>
            <pc:docMk/>
            <pc:sldMk cId="4091979264" sldId="269"/>
            <ac:inkMk id="7" creationId="{1F754A53-CC67-00A1-8984-76ACD000070B}"/>
          </ac:inkMkLst>
        </pc:inkChg>
        <pc:inkChg chg="add">
          <ac:chgData name="Tia Fisher" userId="608e0651b5ea7ce6" providerId="LiveId" clId="{BC9258DE-AD86-4F7E-9DED-17DB63D49406}" dt="2025-07-18T10:41:31.670" v="23" actId="9405"/>
          <ac:inkMkLst>
            <pc:docMk/>
            <pc:sldMk cId="4091979264" sldId="269"/>
            <ac:inkMk id="8" creationId="{C7D8C8D1-D77B-4266-880B-EFA9A7A0E47E}"/>
          </ac:inkMkLst>
        </pc:inkChg>
        <pc:cxnChg chg="add del">
          <ac:chgData name="Tia Fisher" userId="608e0651b5ea7ce6" providerId="LiveId" clId="{BC9258DE-AD86-4F7E-9DED-17DB63D49406}" dt="2025-07-18T10:39:51.219" v="10" actId="26606"/>
          <ac:cxnSpMkLst>
            <pc:docMk/>
            <pc:sldMk cId="4091979264" sldId="269"/>
            <ac:cxnSpMk id="10" creationId="{DCD67800-37AC-4E14-89B0-F79DCB3FB86D}"/>
          </ac:cxnSpMkLst>
        </pc:cxnChg>
        <pc:cxnChg chg="add del">
          <ac:chgData name="Tia Fisher" userId="608e0651b5ea7ce6" providerId="LiveId" clId="{BC9258DE-AD86-4F7E-9DED-17DB63D49406}" dt="2025-07-18T10:39:51.219" v="10" actId="26606"/>
          <ac:cxnSpMkLst>
            <pc:docMk/>
            <pc:sldMk cId="4091979264" sldId="269"/>
            <ac:cxnSpMk id="12" creationId="{20F1788F-A5AE-4188-8274-F7F2E3833ECD}"/>
          </ac:cxnSpMkLst>
        </pc:cxnChg>
      </pc:sldChg>
      <pc:sldChg chg="modSp mod">
        <pc:chgData name="Tia Fisher" userId="608e0651b5ea7ce6" providerId="LiveId" clId="{BC9258DE-AD86-4F7E-9DED-17DB63D49406}" dt="2025-07-18T11:24:42.385" v="590" actId="1076"/>
        <pc:sldMkLst>
          <pc:docMk/>
          <pc:sldMk cId="1020532191" sldId="274"/>
        </pc:sldMkLst>
        <pc:picChg chg="mod">
          <ac:chgData name="Tia Fisher" userId="608e0651b5ea7ce6" providerId="LiveId" clId="{BC9258DE-AD86-4F7E-9DED-17DB63D49406}" dt="2025-07-18T11:24:42.385" v="590" actId="1076"/>
          <ac:picMkLst>
            <pc:docMk/>
            <pc:sldMk cId="1020532191" sldId="274"/>
            <ac:picMk id="4" creationId="{C527BFDE-4E78-B2C9-5D2D-BAD2230670AD}"/>
          </ac:picMkLst>
        </pc:picChg>
      </pc:sldChg>
      <pc:sldChg chg="modSp add mod modNotesTx">
        <pc:chgData name="Tia Fisher" userId="608e0651b5ea7ce6" providerId="LiveId" clId="{BC9258DE-AD86-4F7E-9DED-17DB63D49406}" dt="2025-07-18T11:20:05.735" v="571" actId="20577"/>
        <pc:sldMkLst>
          <pc:docMk/>
          <pc:sldMk cId="3314733647" sldId="279"/>
        </pc:sldMkLst>
        <pc:spChg chg="mod">
          <ac:chgData name="Tia Fisher" userId="608e0651b5ea7ce6" providerId="LiveId" clId="{BC9258DE-AD86-4F7E-9DED-17DB63D49406}" dt="2025-07-18T11:18:30.918" v="506" actId="20577"/>
          <ac:spMkLst>
            <pc:docMk/>
            <pc:sldMk cId="3314733647" sldId="279"/>
            <ac:spMk id="46" creationId="{C1141333-8C65-4A25-AABD-A973290F2AE1}"/>
          </ac:spMkLst>
        </pc:spChg>
        <pc:spChg chg="mod">
          <ac:chgData name="Tia Fisher" userId="608e0651b5ea7ce6" providerId="LiveId" clId="{BC9258DE-AD86-4F7E-9DED-17DB63D49406}" dt="2025-07-18T11:14:00.387" v="347" actId="20577"/>
          <ac:spMkLst>
            <pc:docMk/>
            <pc:sldMk cId="3314733647" sldId="279"/>
            <ac:spMk id="60" creationId="{EE2B50CC-C6C8-4642-901D-2C414EECC6B7}"/>
          </ac:spMkLst>
        </pc:spChg>
        <pc:spChg chg="mod">
          <ac:chgData name="Tia Fisher" userId="608e0651b5ea7ce6" providerId="LiveId" clId="{BC9258DE-AD86-4F7E-9DED-17DB63D49406}" dt="2025-07-18T11:13:53.803" v="344" actId="20577"/>
          <ac:spMkLst>
            <pc:docMk/>
            <pc:sldMk cId="3314733647" sldId="279"/>
            <ac:spMk id="90" creationId="{E48119DA-3856-4B3D-8946-090A63027C68}"/>
          </ac:spMkLst>
        </pc:spChg>
        <pc:spChg chg="mod">
          <ac:chgData name="Tia Fisher" userId="608e0651b5ea7ce6" providerId="LiveId" clId="{BC9258DE-AD86-4F7E-9DED-17DB63D49406}" dt="2025-07-18T11:18:39.051" v="522" actId="20577"/>
          <ac:spMkLst>
            <pc:docMk/>
            <pc:sldMk cId="3314733647" sldId="279"/>
            <ac:spMk id="91" creationId="{A7790140-FA69-4D9B-A2F0-E524493F5333}"/>
          </ac:spMkLst>
        </pc:spChg>
        <pc:spChg chg="mod">
          <ac:chgData name="Tia Fisher" userId="608e0651b5ea7ce6" providerId="LiveId" clId="{BC9258DE-AD86-4F7E-9DED-17DB63D49406}" dt="2025-07-18T11:17:48.468" v="489" actId="404"/>
          <ac:spMkLst>
            <pc:docMk/>
            <pc:sldMk cId="3314733647" sldId="279"/>
            <ac:spMk id="92" creationId="{97190CA5-BB15-4AB2-953C-4E4A4F76E2D6}"/>
          </ac:spMkLst>
        </pc:spChg>
        <pc:spChg chg="mod">
          <ac:chgData name="Tia Fisher" userId="608e0651b5ea7ce6" providerId="LiveId" clId="{BC9258DE-AD86-4F7E-9DED-17DB63D49406}" dt="2025-07-18T11:16:41.671" v="471" actId="20577"/>
          <ac:spMkLst>
            <pc:docMk/>
            <pc:sldMk cId="3314733647" sldId="279"/>
            <ac:spMk id="93" creationId="{FF440C35-142F-44D0-ADB4-1EC42123BAF3}"/>
          </ac:spMkLst>
        </pc:spChg>
        <pc:spChg chg="mod">
          <ac:chgData name="Tia Fisher" userId="608e0651b5ea7ce6" providerId="LiveId" clId="{BC9258DE-AD86-4F7E-9DED-17DB63D49406}" dt="2025-07-18T11:16:34.019" v="459" actId="20577"/>
          <ac:spMkLst>
            <pc:docMk/>
            <pc:sldMk cId="3314733647" sldId="279"/>
            <ac:spMk id="94" creationId="{CCBB47C6-B12F-41C2-B8EB-55AB0880405C}"/>
          </ac:spMkLst>
        </pc:spChg>
        <pc:spChg chg="mod">
          <ac:chgData name="Tia Fisher" userId="608e0651b5ea7ce6" providerId="LiveId" clId="{BC9258DE-AD86-4F7E-9DED-17DB63D49406}" dt="2025-07-18T11:16:01.835" v="451" actId="20577"/>
          <ac:spMkLst>
            <pc:docMk/>
            <pc:sldMk cId="3314733647" sldId="279"/>
            <ac:spMk id="95" creationId="{B77F9561-E5C1-4ADC-8E18-C59538E21A68}"/>
          </ac:spMkLst>
        </pc:spChg>
        <pc:spChg chg="mod">
          <ac:chgData name="Tia Fisher" userId="608e0651b5ea7ce6" providerId="LiveId" clId="{BC9258DE-AD86-4F7E-9DED-17DB63D49406}" dt="2025-07-18T11:15:36.502" v="438" actId="20577"/>
          <ac:spMkLst>
            <pc:docMk/>
            <pc:sldMk cId="3314733647" sldId="279"/>
            <ac:spMk id="96" creationId="{E359340B-A9D9-4D1E-8B14-8B9C294BF8DD}"/>
          </ac:spMkLst>
        </pc:spChg>
        <pc:spChg chg="mod">
          <ac:chgData name="Tia Fisher" userId="608e0651b5ea7ce6" providerId="LiveId" clId="{BC9258DE-AD86-4F7E-9DED-17DB63D49406}" dt="2025-07-18T11:15:27.369" v="430" actId="20577"/>
          <ac:spMkLst>
            <pc:docMk/>
            <pc:sldMk cId="3314733647" sldId="279"/>
            <ac:spMk id="97" creationId="{86BC43A5-8513-43F3-89AF-19DF2ACCF8F3}"/>
          </ac:spMkLst>
        </pc:spChg>
        <pc:spChg chg="mod">
          <ac:chgData name="Tia Fisher" userId="608e0651b5ea7ce6" providerId="LiveId" clId="{BC9258DE-AD86-4F7E-9DED-17DB63D49406}" dt="2025-07-18T11:15:21.370" v="422" actId="20577"/>
          <ac:spMkLst>
            <pc:docMk/>
            <pc:sldMk cId="3314733647" sldId="279"/>
            <ac:spMk id="98" creationId="{9B434764-39A9-48BF-90D3-CC01E10BE653}"/>
          </ac:spMkLst>
        </pc:spChg>
        <pc:spChg chg="mod">
          <ac:chgData name="Tia Fisher" userId="608e0651b5ea7ce6" providerId="LiveId" clId="{BC9258DE-AD86-4F7E-9DED-17DB63D49406}" dt="2025-07-18T11:18:43.468" v="524" actId="20577"/>
          <ac:spMkLst>
            <pc:docMk/>
            <pc:sldMk cId="3314733647" sldId="279"/>
            <ac:spMk id="99" creationId="{3039A514-6046-4EA9-9674-22DDCCE53616}"/>
          </ac:spMkLst>
        </pc:spChg>
        <pc:spChg chg="mod">
          <ac:chgData name="Tia Fisher" userId="608e0651b5ea7ce6" providerId="LiveId" clId="{BC9258DE-AD86-4F7E-9DED-17DB63D49406}" dt="2025-07-18T11:15:51.335" v="444" actId="20577"/>
          <ac:spMkLst>
            <pc:docMk/>
            <pc:sldMk cId="3314733647" sldId="279"/>
            <ac:spMk id="100" creationId="{FEFC8BBE-FEB0-4576-BC5F-4664E5A825E7}"/>
          </ac:spMkLst>
        </pc:spChg>
        <pc:spChg chg="mod">
          <ac:chgData name="Tia Fisher" userId="608e0651b5ea7ce6" providerId="LiveId" clId="{BC9258DE-AD86-4F7E-9DED-17DB63D49406}" dt="2025-07-18T11:15:45.669" v="442" actId="20577"/>
          <ac:spMkLst>
            <pc:docMk/>
            <pc:sldMk cId="3314733647" sldId="279"/>
            <ac:spMk id="101" creationId="{8CA07F1A-459B-4629-ADAE-E34C8D2C0AD2}"/>
          </ac:spMkLst>
        </pc:spChg>
        <pc:spChg chg="mod">
          <ac:chgData name="Tia Fisher" userId="608e0651b5ea7ce6" providerId="LiveId" clId="{BC9258DE-AD86-4F7E-9DED-17DB63D49406}" dt="2025-07-18T11:15:40.302" v="440" actId="20577"/>
          <ac:spMkLst>
            <pc:docMk/>
            <pc:sldMk cId="3314733647" sldId="279"/>
            <ac:spMk id="102" creationId="{7AA6A5F4-0E08-4852-8F6D-09BE6CEE53F9}"/>
          </ac:spMkLst>
        </pc:spChg>
        <pc:spChg chg="mod">
          <ac:chgData name="Tia Fisher" userId="608e0651b5ea7ce6" providerId="LiveId" clId="{BC9258DE-AD86-4F7E-9DED-17DB63D49406}" dt="2025-07-18T11:14:11.535" v="356" actId="20577"/>
          <ac:spMkLst>
            <pc:docMk/>
            <pc:sldMk cId="3314733647" sldId="279"/>
            <ac:spMk id="103" creationId="{87E31AC5-D067-4835-B86E-0C9A8C9ADB9E}"/>
          </ac:spMkLst>
        </pc:spChg>
        <pc:spChg chg="mod">
          <ac:chgData name="Tia Fisher" userId="608e0651b5ea7ce6" providerId="LiveId" clId="{BC9258DE-AD86-4F7E-9DED-17DB63D49406}" dt="2025-07-18T11:14:05.318" v="352" actId="20577"/>
          <ac:spMkLst>
            <pc:docMk/>
            <pc:sldMk cId="3314733647" sldId="279"/>
            <ac:spMk id="104" creationId="{14F92945-F402-4EC4-BAC2-658F5CF84143}"/>
          </ac:spMkLst>
        </pc:spChg>
      </pc:sldChg>
      <pc:sldChg chg="modSp mod">
        <pc:chgData name="Tia Fisher" userId="608e0651b5ea7ce6" providerId="LiveId" clId="{BC9258DE-AD86-4F7E-9DED-17DB63D49406}" dt="2025-07-18T11:24:22.802" v="583" actId="14100"/>
        <pc:sldMkLst>
          <pc:docMk/>
          <pc:sldMk cId="287276415" sldId="281"/>
        </pc:sldMkLst>
        <pc:spChg chg="mod">
          <ac:chgData name="Tia Fisher" userId="608e0651b5ea7ce6" providerId="LiveId" clId="{BC9258DE-AD86-4F7E-9DED-17DB63D49406}" dt="2025-07-18T11:24:22.802" v="583" actId="14100"/>
          <ac:spMkLst>
            <pc:docMk/>
            <pc:sldMk cId="287276415" sldId="281"/>
            <ac:spMk id="87" creationId="{71541276-9DF7-DBD8-155F-AE492B7901B8}"/>
          </ac:spMkLst>
        </pc:spChg>
      </pc:sldChg>
      <pc:sldChg chg="addSp modSp del mod">
        <pc:chgData name="Tia Fisher" userId="608e0651b5ea7ce6" providerId="LiveId" clId="{BC9258DE-AD86-4F7E-9DED-17DB63D49406}" dt="2025-07-18T10:51:13.737" v="129" actId="2696"/>
        <pc:sldMkLst>
          <pc:docMk/>
          <pc:sldMk cId="1258508237" sldId="283"/>
        </pc:sldMkLst>
        <pc:spChg chg="mod">
          <ac:chgData name="Tia Fisher" userId="608e0651b5ea7ce6" providerId="LiveId" clId="{BC9258DE-AD86-4F7E-9DED-17DB63D49406}" dt="2025-07-18T10:36:43.073" v="3" actId="20577"/>
          <ac:spMkLst>
            <pc:docMk/>
            <pc:sldMk cId="1258508237" sldId="283"/>
            <ac:spMk id="3" creationId="{57EE7404-832B-4A5A-92B0-ACD67E3B586F}"/>
          </ac:spMkLst>
        </pc:spChg>
        <pc:grpChg chg="mod">
          <ac:chgData name="Tia Fisher" userId="608e0651b5ea7ce6" providerId="LiveId" clId="{BC9258DE-AD86-4F7E-9DED-17DB63D49406}" dt="2025-07-18T10:47:58.592" v="48"/>
          <ac:grpSpMkLst>
            <pc:docMk/>
            <pc:sldMk cId="1258508237" sldId="283"/>
            <ac:grpSpMk id="9" creationId="{F3B8945D-8CCB-30E5-2745-992F4ABE0B6C}"/>
          </ac:grpSpMkLst>
        </pc:grpChg>
        <pc:picChg chg="mod">
          <ac:chgData name="Tia Fisher" userId="608e0651b5ea7ce6" providerId="LiveId" clId="{BC9258DE-AD86-4F7E-9DED-17DB63D49406}" dt="2025-07-18T10:36:44.603" v="4" actId="1076"/>
          <ac:picMkLst>
            <pc:docMk/>
            <pc:sldMk cId="1258508237" sldId="283"/>
            <ac:picMk id="7" creationId="{D07928FB-3433-5A35-CF63-4C0907591501}"/>
          </ac:picMkLst>
        </pc:picChg>
        <pc:inkChg chg="add">
          <ac:chgData name="Tia Fisher" userId="608e0651b5ea7ce6" providerId="LiveId" clId="{BC9258DE-AD86-4F7E-9DED-17DB63D49406}" dt="2025-07-18T10:47:54.036" v="43" actId="9405"/>
          <ac:inkMkLst>
            <pc:docMk/>
            <pc:sldMk cId="1258508237" sldId="283"/>
            <ac:inkMk id="2" creationId="{EA68F7E7-1BCB-BE4C-B4DA-3478D5A7A245}"/>
          </ac:inkMkLst>
        </pc:inkChg>
        <pc:inkChg chg="add mod">
          <ac:chgData name="Tia Fisher" userId="608e0651b5ea7ce6" providerId="LiveId" clId="{BC9258DE-AD86-4F7E-9DED-17DB63D49406}" dt="2025-07-18T10:47:58.592" v="48"/>
          <ac:inkMkLst>
            <pc:docMk/>
            <pc:sldMk cId="1258508237" sldId="283"/>
            <ac:inkMk id="4" creationId="{4DD2FA1C-9350-5217-D720-DE78AC8CD215}"/>
          </ac:inkMkLst>
        </pc:inkChg>
        <pc:inkChg chg="add mod">
          <ac:chgData name="Tia Fisher" userId="608e0651b5ea7ce6" providerId="LiveId" clId="{BC9258DE-AD86-4F7E-9DED-17DB63D49406}" dt="2025-07-18T10:47:58.592" v="48"/>
          <ac:inkMkLst>
            <pc:docMk/>
            <pc:sldMk cId="1258508237" sldId="283"/>
            <ac:inkMk id="5" creationId="{99327E90-C3D3-5B3F-AFEB-BC8DBE4CAD58}"/>
          </ac:inkMkLst>
        </pc:inkChg>
        <pc:inkChg chg="add mod">
          <ac:chgData name="Tia Fisher" userId="608e0651b5ea7ce6" providerId="LiveId" clId="{BC9258DE-AD86-4F7E-9DED-17DB63D49406}" dt="2025-07-18T10:47:58.592" v="48"/>
          <ac:inkMkLst>
            <pc:docMk/>
            <pc:sldMk cId="1258508237" sldId="283"/>
            <ac:inkMk id="6" creationId="{0B93AA24-20A1-5521-3F16-81324E0598C5}"/>
          </ac:inkMkLst>
        </pc:inkChg>
        <pc:inkChg chg="add">
          <ac:chgData name="Tia Fisher" userId="608e0651b5ea7ce6" providerId="LiveId" clId="{BC9258DE-AD86-4F7E-9DED-17DB63D49406}" dt="2025-07-18T10:47:57.869" v="47" actId="9405"/>
          <ac:inkMkLst>
            <pc:docMk/>
            <pc:sldMk cId="1258508237" sldId="283"/>
            <ac:inkMk id="8" creationId="{D100C77E-B204-2A0C-70E7-9E0C8A584EAC}"/>
          </ac:inkMkLst>
        </pc:inkChg>
        <pc:inkChg chg="add">
          <ac:chgData name="Tia Fisher" userId="608e0651b5ea7ce6" providerId="LiveId" clId="{BC9258DE-AD86-4F7E-9DED-17DB63D49406}" dt="2025-07-18T10:48:41.336" v="51" actId="9405"/>
          <ac:inkMkLst>
            <pc:docMk/>
            <pc:sldMk cId="1258508237" sldId="283"/>
            <ac:inkMk id="10" creationId="{0A36D5FD-AE30-E9B9-EE34-95DDEF0B0A0A}"/>
          </ac:inkMkLst>
        </pc:inkChg>
      </pc:sldChg>
      <pc:sldChg chg="addSp delSp modSp del mod">
        <pc:chgData name="Tia Fisher" userId="608e0651b5ea7ce6" providerId="LiveId" clId="{BC9258DE-AD86-4F7E-9DED-17DB63D49406}" dt="2025-07-18T10:51:07.133" v="128" actId="2696"/>
        <pc:sldMkLst>
          <pc:docMk/>
          <pc:sldMk cId="888680898" sldId="296"/>
        </pc:sldMkLst>
        <pc:grpChg chg="mod">
          <ac:chgData name="Tia Fisher" userId="608e0651b5ea7ce6" providerId="LiveId" clId="{BC9258DE-AD86-4F7E-9DED-17DB63D49406}" dt="2025-07-18T10:42:09.454" v="37"/>
          <ac:grpSpMkLst>
            <pc:docMk/>
            <pc:sldMk cId="888680898" sldId="296"/>
            <ac:grpSpMk id="21" creationId="{DE6512C6-D42D-6147-AA51-45ACA4746143}"/>
          </ac:grpSpMkLst>
        </pc:grpChg>
        <pc:picChg chg="del">
          <ac:chgData name="Tia Fisher" userId="608e0651b5ea7ce6" providerId="LiveId" clId="{BC9258DE-AD86-4F7E-9DED-17DB63D49406}" dt="2025-07-18T10:47:44.283" v="38" actId="478"/>
          <ac:picMkLst>
            <pc:docMk/>
            <pc:sldMk cId="888680898" sldId="296"/>
            <ac:picMk id="3" creationId="{F975CD91-31A6-43C4-96A5-881DD46B0F03}"/>
          </ac:picMkLst>
        </pc:picChg>
        <pc:inkChg chg="add">
          <ac:chgData name="Tia Fisher" userId="608e0651b5ea7ce6" providerId="LiveId" clId="{BC9258DE-AD86-4F7E-9DED-17DB63D49406}" dt="2025-07-18T10:41:53.237" v="24" actId="9405"/>
          <ac:inkMkLst>
            <pc:docMk/>
            <pc:sldMk cId="888680898" sldId="296"/>
            <ac:inkMk id="2" creationId="{4E602B46-4D23-6069-622B-611313ECBFED}"/>
          </ac:inkMkLst>
        </pc:inkChg>
        <pc:inkChg chg="add">
          <ac:chgData name="Tia Fisher" userId="608e0651b5ea7ce6" providerId="LiveId" clId="{BC9258DE-AD86-4F7E-9DED-17DB63D49406}" dt="2025-07-18T10:41:54.020" v="25" actId="9405"/>
          <ac:inkMkLst>
            <pc:docMk/>
            <pc:sldMk cId="888680898" sldId="296"/>
            <ac:inkMk id="9" creationId="{7FBC988B-5F7F-627A-7CFF-C826CCF9E115}"/>
          </ac:inkMkLst>
        </pc:inkChg>
        <pc:inkChg chg="add">
          <ac:chgData name="Tia Fisher" userId="608e0651b5ea7ce6" providerId="LiveId" clId="{BC9258DE-AD86-4F7E-9DED-17DB63D49406}" dt="2025-07-18T10:41:55.187" v="26" actId="9405"/>
          <ac:inkMkLst>
            <pc:docMk/>
            <pc:sldMk cId="888680898" sldId="296"/>
            <ac:inkMk id="10" creationId="{928A7EE7-5699-E1AB-0301-57B211DD7386}"/>
          </ac:inkMkLst>
        </pc:inkChg>
        <pc:inkChg chg="add">
          <ac:chgData name="Tia Fisher" userId="608e0651b5ea7ce6" providerId="LiveId" clId="{BC9258DE-AD86-4F7E-9DED-17DB63D49406}" dt="2025-07-18T10:41:56.903" v="27" actId="9405"/>
          <ac:inkMkLst>
            <pc:docMk/>
            <pc:sldMk cId="888680898" sldId="296"/>
            <ac:inkMk id="11" creationId="{2BEC50C0-3175-CF7B-3B00-379922750290}"/>
          </ac:inkMkLst>
        </pc:inkChg>
        <pc:inkChg chg="add">
          <ac:chgData name="Tia Fisher" userId="608e0651b5ea7ce6" providerId="LiveId" clId="{BC9258DE-AD86-4F7E-9DED-17DB63D49406}" dt="2025-07-18T10:41:59.603" v="28" actId="9405"/>
          <ac:inkMkLst>
            <pc:docMk/>
            <pc:sldMk cId="888680898" sldId="296"/>
            <ac:inkMk id="12" creationId="{AA62D205-0210-E14B-0721-0878F88598D4}"/>
          </ac:inkMkLst>
        </pc:inkChg>
        <pc:inkChg chg="add">
          <ac:chgData name="Tia Fisher" userId="608e0651b5ea7ce6" providerId="LiveId" clId="{BC9258DE-AD86-4F7E-9DED-17DB63D49406}" dt="2025-07-18T10:42:05.287" v="29" actId="9405"/>
          <ac:inkMkLst>
            <pc:docMk/>
            <pc:sldMk cId="888680898" sldId="296"/>
            <ac:inkMk id="13" creationId="{71199E91-C0C6-7445-209E-7C7BD86755C4}"/>
          </ac:inkMkLst>
        </pc:inkChg>
        <pc:inkChg chg="add">
          <ac:chgData name="Tia Fisher" userId="608e0651b5ea7ce6" providerId="LiveId" clId="{BC9258DE-AD86-4F7E-9DED-17DB63D49406}" dt="2025-07-18T10:42:06.987" v="30" actId="9405"/>
          <ac:inkMkLst>
            <pc:docMk/>
            <pc:sldMk cId="888680898" sldId="296"/>
            <ac:inkMk id="14" creationId="{4BEEBABE-AB4F-0BE4-78F7-415132472BE2}"/>
          </ac:inkMkLst>
        </pc:inkChg>
        <pc:inkChg chg="add mod">
          <ac:chgData name="Tia Fisher" userId="608e0651b5ea7ce6" providerId="LiveId" clId="{BC9258DE-AD86-4F7E-9DED-17DB63D49406}" dt="2025-07-18T10:42:09.454" v="37"/>
          <ac:inkMkLst>
            <pc:docMk/>
            <pc:sldMk cId="888680898" sldId="296"/>
            <ac:inkMk id="15" creationId="{2D364B7F-201D-8262-DF6D-F722B83447BB}"/>
          </ac:inkMkLst>
        </pc:inkChg>
        <pc:inkChg chg="add mod">
          <ac:chgData name="Tia Fisher" userId="608e0651b5ea7ce6" providerId="LiveId" clId="{BC9258DE-AD86-4F7E-9DED-17DB63D49406}" dt="2025-07-18T10:42:09.454" v="37"/>
          <ac:inkMkLst>
            <pc:docMk/>
            <pc:sldMk cId="888680898" sldId="296"/>
            <ac:inkMk id="16" creationId="{F3EEBA00-E143-768F-4924-C51A4533F7C7}"/>
          </ac:inkMkLst>
        </pc:inkChg>
        <pc:inkChg chg="add mod">
          <ac:chgData name="Tia Fisher" userId="608e0651b5ea7ce6" providerId="LiveId" clId="{BC9258DE-AD86-4F7E-9DED-17DB63D49406}" dt="2025-07-18T10:42:09.454" v="37"/>
          <ac:inkMkLst>
            <pc:docMk/>
            <pc:sldMk cId="888680898" sldId="296"/>
            <ac:inkMk id="17" creationId="{DAA6CA58-103A-D933-4472-E6A47838E48F}"/>
          </ac:inkMkLst>
        </pc:inkChg>
        <pc:inkChg chg="add mod">
          <ac:chgData name="Tia Fisher" userId="608e0651b5ea7ce6" providerId="LiveId" clId="{BC9258DE-AD86-4F7E-9DED-17DB63D49406}" dt="2025-07-18T10:42:09.454" v="37"/>
          <ac:inkMkLst>
            <pc:docMk/>
            <pc:sldMk cId="888680898" sldId="296"/>
            <ac:inkMk id="18" creationId="{47205DF2-637D-46FB-6AD2-03CE338E68A9}"/>
          </ac:inkMkLst>
        </pc:inkChg>
        <pc:inkChg chg="add mod">
          <ac:chgData name="Tia Fisher" userId="608e0651b5ea7ce6" providerId="LiveId" clId="{BC9258DE-AD86-4F7E-9DED-17DB63D49406}" dt="2025-07-18T10:42:09.454" v="37"/>
          <ac:inkMkLst>
            <pc:docMk/>
            <pc:sldMk cId="888680898" sldId="296"/>
            <ac:inkMk id="19" creationId="{5EFDE443-1754-6757-6591-AC39BD7D6DF1}"/>
          </ac:inkMkLst>
        </pc:inkChg>
        <pc:inkChg chg="add mod">
          <ac:chgData name="Tia Fisher" userId="608e0651b5ea7ce6" providerId="LiveId" clId="{BC9258DE-AD86-4F7E-9DED-17DB63D49406}" dt="2025-07-18T10:42:09.454" v="37"/>
          <ac:inkMkLst>
            <pc:docMk/>
            <pc:sldMk cId="888680898" sldId="296"/>
            <ac:inkMk id="20" creationId="{390FA57B-39D0-BC62-AB66-A20BCC7DB83B}"/>
          </ac:inkMkLst>
        </pc:inkChg>
        <pc:inkChg chg="add">
          <ac:chgData name="Tia Fisher" userId="608e0651b5ea7ce6" providerId="LiveId" clId="{BC9258DE-AD86-4F7E-9DED-17DB63D49406}" dt="2025-07-18T10:47:46.059" v="39" actId="9405"/>
          <ac:inkMkLst>
            <pc:docMk/>
            <pc:sldMk cId="888680898" sldId="296"/>
            <ac:inkMk id="22" creationId="{4E51B393-4003-0703-6BC8-DC21DE11904D}"/>
          </ac:inkMkLst>
        </pc:inkChg>
        <pc:inkChg chg="add">
          <ac:chgData name="Tia Fisher" userId="608e0651b5ea7ce6" providerId="LiveId" clId="{BC9258DE-AD86-4F7E-9DED-17DB63D49406}" dt="2025-07-18T10:47:46.561" v="40" actId="9405"/>
          <ac:inkMkLst>
            <pc:docMk/>
            <pc:sldMk cId="888680898" sldId="296"/>
            <ac:inkMk id="23" creationId="{528E09E3-C036-E6A5-D5C3-F0BFF13563FC}"/>
          </ac:inkMkLst>
        </pc:inkChg>
        <pc:inkChg chg="add">
          <ac:chgData name="Tia Fisher" userId="608e0651b5ea7ce6" providerId="LiveId" clId="{BC9258DE-AD86-4F7E-9DED-17DB63D49406}" dt="2025-07-18T10:47:48.282" v="41" actId="9405"/>
          <ac:inkMkLst>
            <pc:docMk/>
            <pc:sldMk cId="888680898" sldId="296"/>
            <ac:inkMk id="24" creationId="{E90D10B3-F29C-D909-297E-01621C841BE6}"/>
          </ac:inkMkLst>
        </pc:inkChg>
        <pc:inkChg chg="add">
          <ac:chgData name="Tia Fisher" userId="608e0651b5ea7ce6" providerId="LiveId" clId="{BC9258DE-AD86-4F7E-9DED-17DB63D49406}" dt="2025-07-18T10:47:49.562" v="42" actId="9405"/>
          <ac:inkMkLst>
            <pc:docMk/>
            <pc:sldMk cId="888680898" sldId="296"/>
            <ac:inkMk id="25" creationId="{125B0A68-7B43-6528-1D24-C6DD8CF8FE45}"/>
          </ac:inkMkLst>
        </pc:inkChg>
      </pc:sldChg>
      <pc:sldChg chg="modSp mod">
        <pc:chgData name="Tia Fisher" userId="608e0651b5ea7ce6" providerId="LiveId" clId="{BC9258DE-AD86-4F7E-9DED-17DB63D49406}" dt="2025-07-18T11:25:47.851" v="592" actId="1076"/>
        <pc:sldMkLst>
          <pc:docMk/>
          <pc:sldMk cId="3926692135" sldId="297"/>
        </pc:sldMkLst>
        <pc:spChg chg="mod">
          <ac:chgData name="Tia Fisher" userId="608e0651b5ea7ce6" providerId="LiveId" clId="{BC9258DE-AD86-4F7E-9DED-17DB63D49406}" dt="2025-07-18T11:25:47.851" v="592" actId="1076"/>
          <ac:spMkLst>
            <pc:docMk/>
            <pc:sldMk cId="3926692135" sldId="297"/>
            <ac:spMk id="4" creationId="{D09F7FFF-D27B-E92E-509F-313A617E56C1}"/>
          </ac:spMkLst>
        </pc:spChg>
      </pc:sldChg>
      <pc:sldChg chg="new del">
        <pc:chgData name="Tia Fisher" userId="608e0651b5ea7ce6" providerId="LiveId" clId="{BC9258DE-AD86-4F7E-9DED-17DB63D49406}" dt="2025-07-18T10:51:03.134" v="127" actId="2696"/>
        <pc:sldMkLst>
          <pc:docMk/>
          <pc:sldMk cId="4198452935" sldId="299"/>
        </pc:sldMkLst>
      </pc:sldChg>
      <pc:sldChg chg="addSp delSp modSp new mod setBg">
        <pc:chgData name="Tia Fisher" userId="608e0651b5ea7ce6" providerId="LiveId" clId="{BC9258DE-AD86-4F7E-9DED-17DB63D49406}" dt="2025-07-18T11:16:12.002" v="452" actId="478"/>
        <pc:sldMkLst>
          <pc:docMk/>
          <pc:sldMk cId="2915536245" sldId="300"/>
        </pc:sldMkLst>
        <pc:spChg chg="mod">
          <ac:chgData name="Tia Fisher" userId="608e0651b5ea7ce6" providerId="LiveId" clId="{BC9258DE-AD86-4F7E-9DED-17DB63D49406}" dt="2025-07-18T10:49:06.062" v="88" actId="20577"/>
          <ac:spMkLst>
            <pc:docMk/>
            <pc:sldMk cId="2915536245" sldId="300"/>
            <ac:spMk id="2" creationId="{14111DA1-4D59-7B3E-B1F9-C2B061104D4E}"/>
          </ac:spMkLst>
        </pc:spChg>
        <pc:spChg chg="del">
          <ac:chgData name="Tia Fisher" userId="608e0651b5ea7ce6" providerId="LiveId" clId="{BC9258DE-AD86-4F7E-9DED-17DB63D49406}" dt="2025-07-18T10:49:18.836" v="90" actId="478"/>
          <ac:spMkLst>
            <pc:docMk/>
            <pc:sldMk cId="2915536245" sldId="300"/>
            <ac:spMk id="3" creationId="{D3AEFD8C-82BF-95C3-A94F-12D044367E95}"/>
          </ac:spMkLst>
        </pc:spChg>
        <pc:spChg chg="add mod">
          <ac:chgData name="Tia Fisher" userId="608e0651b5ea7ce6" providerId="LiveId" clId="{BC9258DE-AD86-4F7E-9DED-17DB63D49406}" dt="2025-07-18T10:50:06.563" v="122" actId="6549"/>
          <ac:spMkLst>
            <pc:docMk/>
            <pc:sldMk cId="2915536245" sldId="300"/>
            <ac:spMk id="6" creationId="{11816962-3895-42E6-3EB7-31BC8B168489}"/>
          </ac:spMkLst>
        </pc:spChg>
        <pc:picChg chg="add del mod">
          <ac:chgData name="Tia Fisher" userId="608e0651b5ea7ce6" providerId="LiveId" clId="{BC9258DE-AD86-4F7E-9DED-17DB63D49406}" dt="2025-07-18T11:11:44.420" v="328" actId="478"/>
          <ac:picMkLst>
            <pc:docMk/>
            <pc:sldMk cId="2915536245" sldId="300"/>
            <ac:picMk id="7" creationId="{DA43EC83-3AC5-9485-87DD-9F7B7F452B4B}"/>
          </ac:picMkLst>
        </pc:picChg>
        <pc:picChg chg="add del mod">
          <ac:chgData name="Tia Fisher" userId="608e0651b5ea7ce6" providerId="LiveId" clId="{BC9258DE-AD86-4F7E-9DED-17DB63D49406}" dt="2025-07-18T11:16:12.002" v="452" actId="478"/>
          <ac:picMkLst>
            <pc:docMk/>
            <pc:sldMk cId="2915536245" sldId="300"/>
            <ac:picMk id="8" creationId="{0005C924-023A-F684-41C2-1EA400685CC4}"/>
          </ac:picMkLst>
        </pc:picChg>
        <pc:picChg chg="add del">
          <ac:chgData name="Tia Fisher" userId="608e0651b5ea7ce6" providerId="LiveId" clId="{BC9258DE-AD86-4F7E-9DED-17DB63D49406}" dt="2025-07-18T11:12:44.152" v="339" actId="478"/>
          <ac:picMkLst>
            <pc:docMk/>
            <pc:sldMk cId="2915536245" sldId="300"/>
            <ac:picMk id="9" creationId="{3F2D8AD8-961E-5F3C-82BD-C663DA452500}"/>
          </ac:picMkLst>
        </pc:picChg>
        <pc:inkChg chg="add">
          <ac:chgData name="Tia Fisher" userId="608e0651b5ea7ce6" providerId="LiveId" clId="{BC9258DE-AD86-4F7E-9DED-17DB63D49406}" dt="2025-07-18T10:48:43.814" v="52" actId="9405"/>
          <ac:inkMkLst>
            <pc:docMk/>
            <pc:sldMk cId="2915536245" sldId="300"/>
            <ac:inkMk id="4" creationId="{28AD7F5C-BD9E-4DFE-B379-6D316DE374FF}"/>
          </ac:inkMkLst>
        </pc:inkChg>
      </pc:sldChg>
      <pc:sldChg chg="addSp delSp modSp add del mod modNotesTx">
        <pc:chgData name="Tia Fisher" userId="608e0651b5ea7ce6" providerId="LiveId" clId="{BC9258DE-AD86-4F7E-9DED-17DB63D49406}" dt="2025-07-18T11:16:18.341" v="453" actId="47"/>
        <pc:sldMkLst>
          <pc:docMk/>
          <pc:sldMk cId="2242371457" sldId="301"/>
        </pc:sldMkLst>
        <pc:spChg chg="mod">
          <ac:chgData name="Tia Fisher" userId="608e0651b5ea7ce6" providerId="LiveId" clId="{BC9258DE-AD86-4F7E-9DED-17DB63D49406}" dt="2025-07-18T10:52:11.634" v="153" actId="20577"/>
          <ac:spMkLst>
            <pc:docMk/>
            <pc:sldMk cId="2242371457" sldId="301"/>
            <ac:spMk id="2" creationId="{FFAE95CE-C043-1F12-F01E-B9F627ABE73A}"/>
          </ac:spMkLst>
        </pc:spChg>
        <pc:spChg chg="del">
          <ac:chgData name="Tia Fisher" userId="608e0651b5ea7ce6" providerId="LiveId" clId="{BC9258DE-AD86-4F7E-9DED-17DB63D49406}" dt="2025-07-18T10:50:56.288" v="126" actId="478"/>
          <ac:spMkLst>
            <pc:docMk/>
            <pc:sldMk cId="2242371457" sldId="301"/>
            <ac:spMk id="6" creationId="{19EE9D8B-5DD2-CB46-978E-2FC01CBE197E}"/>
          </ac:spMkLst>
        </pc:spChg>
        <pc:picChg chg="add del mod">
          <ac:chgData name="Tia Fisher" userId="608e0651b5ea7ce6" providerId="LiveId" clId="{BC9258DE-AD86-4F7E-9DED-17DB63D49406}" dt="2025-07-18T11:12:12.936" v="334" actId="478"/>
          <ac:picMkLst>
            <pc:docMk/>
            <pc:sldMk cId="2242371457" sldId="301"/>
            <ac:picMk id="3" creationId="{31A0808C-1291-8C1F-C4B3-145F2691B8B7}"/>
          </ac:picMkLst>
        </pc:picChg>
        <pc:picChg chg="add del mod">
          <ac:chgData name="Tia Fisher" userId="608e0651b5ea7ce6" providerId="LiveId" clId="{BC9258DE-AD86-4F7E-9DED-17DB63D49406}" dt="2025-07-18T11:12:31.252" v="337" actId="478"/>
          <ac:picMkLst>
            <pc:docMk/>
            <pc:sldMk cId="2242371457" sldId="301"/>
            <ac:picMk id="5" creationId="{6B49FC34-C854-F459-0B22-D55E16B42157}"/>
          </ac:picMkLst>
        </pc:picChg>
        <pc:picChg chg="add mod">
          <ac:chgData name="Tia Fisher" userId="608e0651b5ea7ce6" providerId="LiveId" clId="{BC9258DE-AD86-4F7E-9DED-17DB63D49406}" dt="2025-07-18T11:02:14.819" v="310" actId="1076"/>
          <ac:picMkLst>
            <pc:docMk/>
            <pc:sldMk cId="2242371457" sldId="301"/>
            <ac:picMk id="2050" creationId="{40B03B82-40AA-AAB8-022D-47A89D01C95F}"/>
          </ac:picMkLst>
        </pc:picChg>
      </pc:sldChg>
    </pc:docChg>
  </pc:docChgLst>
  <pc:docChgLst>
    <pc:chgData name="Lucy Lewis" userId="S::l.lewis@christchurchsecondary.org.uk::414a74f7-7f3d-4d48-9083-d6496a8fd312" providerId="AD" clId="Web-{B973ED38-91C5-7EAA-ABD4-5D2B16927355}"/>
    <pc:docChg chg="delSld">
      <pc:chgData name="Lucy Lewis" userId="S::l.lewis@christchurchsecondary.org.uk::414a74f7-7f3d-4d48-9083-d6496a8fd312" providerId="AD" clId="Web-{B973ED38-91C5-7EAA-ABD4-5D2B16927355}" dt="2025-06-11T09:22:30.192" v="0"/>
      <pc:docMkLst>
        <pc:docMk/>
      </pc:docMkLst>
      <pc:sldChg chg="del">
        <pc:chgData name="Lucy Lewis" userId="S::l.lewis@christchurchsecondary.org.uk::414a74f7-7f3d-4d48-9083-d6496a8fd312" providerId="AD" clId="Web-{B973ED38-91C5-7EAA-ABD4-5D2B16927355}" dt="2025-06-11T09:22:30.192" v="0"/>
        <pc:sldMkLst>
          <pc:docMk/>
          <pc:sldMk cId="2355725237" sldId="299"/>
        </pc:sldMkLst>
      </pc:sldChg>
    </pc:docChg>
  </pc:docChgLst>
  <pc:docChgLst>
    <pc:chgData name="Lucy Lewis" userId="414a74f7-7f3d-4d48-9083-d6496a8fd312" providerId="ADAL" clId="{D1E8635F-DA83-49BA-93FA-4D0332C5D664}"/>
    <pc:docChg chg="undo custSel addSld delSld modSld modMainMaster">
      <pc:chgData name="Lucy Lewis" userId="414a74f7-7f3d-4d48-9083-d6496a8fd312" providerId="ADAL" clId="{D1E8635F-DA83-49BA-93FA-4D0332C5D664}" dt="2025-01-14T11:54:44.415" v="318" actId="20577"/>
      <pc:docMkLst>
        <pc:docMk/>
      </pc:docMkLst>
      <pc:sldChg chg="addSp delSp modSp del mod modClrScheme delDesignElem chgLayout">
        <pc:chgData name="Lucy Lewis" userId="414a74f7-7f3d-4d48-9083-d6496a8fd312" providerId="ADAL" clId="{D1E8635F-DA83-49BA-93FA-4D0332C5D664}" dt="2025-01-09T13:38:19.283" v="90" actId="47"/>
        <pc:sldMkLst>
          <pc:docMk/>
          <pc:sldMk cId="1161549328" sldId="256"/>
        </pc:sldMkLst>
      </pc:sldChg>
      <pc:sldChg chg="addSp modSp del mod modClrScheme chgLayout">
        <pc:chgData name="Lucy Lewis" userId="414a74f7-7f3d-4d48-9083-d6496a8fd312" providerId="ADAL" clId="{D1E8635F-DA83-49BA-93FA-4D0332C5D664}" dt="2025-01-09T13:39:56.536" v="142" actId="47"/>
        <pc:sldMkLst>
          <pc:docMk/>
          <pc:sldMk cId="2823542404" sldId="257"/>
        </pc:sldMkLst>
      </pc:sldChg>
      <pc:sldChg chg="delSp modSp add mod setBg">
        <pc:chgData name="Lucy Lewis" userId="414a74f7-7f3d-4d48-9083-d6496a8fd312" providerId="ADAL" clId="{D1E8635F-DA83-49BA-93FA-4D0332C5D664}" dt="2025-01-10T14:54:15.156" v="302" actId="20577"/>
        <pc:sldMkLst>
          <pc:docMk/>
          <pc:sldMk cId="2880831732" sldId="259"/>
        </pc:sldMkLst>
      </pc:sldChg>
      <pc:sldChg chg="addSp delSp modSp add mod setBg">
        <pc:chgData name="Lucy Lewis" userId="414a74f7-7f3d-4d48-9083-d6496a8fd312" providerId="ADAL" clId="{D1E8635F-DA83-49BA-93FA-4D0332C5D664}" dt="2025-01-09T13:39:54.294" v="141" actId="207"/>
        <pc:sldMkLst>
          <pc:docMk/>
          <pc:sldMk cId="187328799" sldId="263"/>
        </pc:sldMkLst>
      </pc:sldChg>
      <pc:sldChg chg="addSp modSp del mod modClrScheme chgLayout">
        <pc:chgData name="Lucy Lewis" userId="414a74f7-7f3d-4d48-9083-d6496a8fd312" providerId="ADAL" clId="{D1E8635F-DA83-49BA-93FA-4D0332C5D664}" dt="2025-01-09T13:41:06.373" v="188" actId="47"/>
        <pc:sldMkLst>
          <pc:docMk/>
          <pc:sldMk cId="1644778989" sldId="264"/>
        </pc:sldMkLst>
      </pc:sldChg>
      <pc:sldChg chg="addSp delSp modSp add mod">
        <pc:chgData name="Lucy Lewis" userId="414a74f7-7f3d-4d48-9083-d6496a8fd312" providerId="ADAL" clId="{D1E8635F-DA83-49BA-93FA-4D0332C5D664}" dt="2025-01-14T11:54:44.415" v="318" actId="20577"/>
        <pc:sldMkLst>
          <pc:docMk/>
          <pc:sldMk cId="1582818947" sldId="266"/>
        </pc:sldMkLst>
      </pc:sldChg>
      <pc:sldChg chg="modSp add mod setBg">
        <pc:chgData name="Lucy Lewis" userId="414a74f7-7f3d-4d48-9083-d6496a8fd312" providerId="ADAL" clId="{D1E8635F-DA83-49BA-93FA-4D0332C5D664}" dt="2025-01-09T14:26:11.759" v="226" actId="207"/>
        <pc:sldMkLst>
          <pc:docMk/>
          <pc:sldMk cId="4091979264" sldId="269"/>
        </pc:sldMkLst>
      </pc:sldChg>
      <pc:sldChg chg="addSp modSp mod modClrScheme chgLayout">
        <pc:chgData name="Lucy Lewis" userId="414a74f7-7f3d-4d48-9083-d6496a8fd312" providerId="ADAL" clId="{D1E8635F-DA83-49BA-93FA-4D0332C5D664}" dt="2025-01-14T11:54:34.388" v="314" actId="20577"/>
        <pc:sldMkLst>
          <pc:docMk/>
          <pc:sldMk cId="1020532191" sldId="274"/>
        </pc:sldMkLst>
      </pc:sldChg>
      <pc:sldChg chg="addSp modSp del mod modClrScheme chgLayout">
        <pc:chgData name="Lucy Lewis" userId="414a74f7-7f3d-4d48-9083-d6496a8fd312" providerId="ADAL" clId="{D1E8635F-DA83-49BA-93FA-4D0332C5D664}" dt="2025-01-09T13:40:21.900" v="160" actId="47"/>
        <pc:sldMkLst>
          <pc:docMk/>
          <pc:sldMk cId="3031078756" sldId="278"/>
        </pc:sldMkLst>
      </pc:sldChg>
      <pc:sldChg chg="addSp modSp mod modClrScheme chgLayout">
        <pc:chgData name="Lucy Lewis" userId="414a74f7-7f3d-4d48-9083-d6496a8fd312" providerId="ADAL" clId="{D1E8635F-DA83-49BA-93FA-4D0332C5D664}" dt="2025-01-09T13:38:41.248" v="99" actId="1076"/>
        <pc:sldMkLst>
          <pc:docMk/>
          <pc:sldMk cId="301671630" sldId="279"/>
        </pc:sldMkLst>
      </pc:sldChg>
      <pc:sldChg chg="addSp delSp modSp add mod setBg modClrScheme chgLayout">
        <pc:chgData name="Lucy Lewis" userId="414a74f7-7f3d-4d48-9083-d6496a8fd312" providerId="ADAL" clId="{D1E8635F-DA83-49BA-93FA-4D0332C5D664}" dt="2025-01-13T15:17:17.887" v="305" actId="313"/>
        <pc:sldMkLst>
          <pc:docMk/>
          <pc:sldMk cId="2424973091" sldId="280"/>
        </pc:sldMkLst>
      </pc:sldChg>
      <pc:sldChg chg="modSp add mod">
        <pc:chgData name="Lucy Lewis" userId="414a74f7-7f3d-4d48-9083-d6496a8fd312" providerId="ADAL" clId="{D1E8635F-DA83-49BA-93FA-4D0332C5D664}" dt="2025-01-09T13:40:20.414" v="159" actId="207"/>
        <pc:sldMkLst>
          <pc:docMk/>
          <pc:sldMk cId="287276415" sldId="281"/>
        </pc:sldMkLst>
      </pc:sldChg>
      <pc:sldChg chg="addSp delSp modSp new del mod modClrScheme chgLayout">
        <pc:chgData name="Lucy Lewis" userId="414a74f7-7f3d-4d48-9083-d6496a8fd312" providerId="ADAL" clId="{D1E8635F-DA83-49BA-93FA-4D0332C5D664}" dt="2025-01-14T11:54:29.231" v="311" actId="47"/>
        <pc:sldMkLst>
          <pc:docMk/>
          <pc:sldMk cId="1189555083" sldId="282"/>
        </pc:sldMkLst>
      </pc:sldChg>
      <pc:sldMasterChg chg="modSp mod">
        <pc:chgData name="Lucy Lewis" userId="414a74f7-7f3d-4d48-9083-d6496a8fd312" providerId="ADAL" clId="{D1E8635F-DA83-49BA-93FA-4D0332C5D664}" dt="2025-01-10T14:54:26.971" v="304" actId="207"/>
        <pc:sldMasterMkLst>
          <pc:docMk/>
          <pc:sldMasterMk cId="56562968" sldId="2147483660"/>
        </pc:sldMasterMkLst>
      </pc:sldMasterChg>
    </pc:docChg>
  </pc:docChgLst>
  <pc:docChgLst>
    <pc:chgData name="Lucy Lewis" userId="S::l.lewis@christchurchsecondary.org.uk::414a74f7-7f3d-4d48-9083-d6496a8fd312" providerId="AD" clId="Web-{EC5B49F5-59AE-F761-B907-56813091181C}"/>
    <pc:docChg chg="addSld delSld">
      <pc:chgData name="Lucy Lewis" userId="S::l.lewis@christchurchsecondary.org.uk::414a74f7-7f3d-4d48-9083-d6496a8fd312" providerId="AD" clId="Web-{EC5B49F5-59AE-F761-B907-56813091181C}" dt="2025-01-17T14:04:04.020" v="1"/>
      <pc:docMkLst>
        <pc:docMk/>
      </pc:docMkLst>
      <pc:sldChg chg="add del">
        <pc:chgData name="Lucy Lewis" userId="S::l.lewis@christchurchsecondary.org.uk::414a74f7-7f3d-4d48-9083-d6496a8fd312" providerId="AD" clId="Web-{EC5B49F5-59AE-F761-B907-56813091181C}" dt="2025-01-17T14:04:04.020" v="1"/>
        <pc:sldMkLst>
          <pc:docMk/>
          <pc:sldMk cId="0" sldId="271"/>
        </pc:sldMkLst>
      </pc:sldChg>
    </pc:docChg>
  </pc:docChgLst>
  <pc:docChgLst>
    <pc:chgData name="Lucy Lewis" userId="S::l.lewis@christchurchsecondary.org.uk::414a74f7-7f3d-4d48-9083-d6496a8fd312" providerId="AD" clId="Web-{81D88443-DD9A-EBBB-7FCE-94EB30EF69AE}"/>
    <pc:docChg chg="delSld modSld sldOrd">
      <pc:chgData name="Lucy Lewis" userId="S::l.lewis@christchurchsecondary.org.uk::414a74f7-7f3d-4d48-9083-d6496a8fd312" providerId="AD" clId="Web-{81D88443-DD9A-EBBB-7FCE-94EB30EF69AE}" dt="2025-06-05T13:36:37.274" v="6"/>
      <pc:docMkLst>
        <pc:docMk/>
      </pc:docMkLst>
      <pc:sldChg chg="modSp del">
        <pc:chgData name="Lucy Lewis" userId="S::l.lewis@christchurchsecondary.org.uk::414a74f7-7f3d-4d48-9083-d6496a8fd312" providerId="AD" clId="Web-{81D88443-DD9A-EBBB-7FCE-94EB30EF69AE}" dt="2025-06-05T13:36:12.633" v="4"/>
        <pc:sldMkLst>
          <pc:docMk/>
          <pc:sldMk cId="2424973091" sldId="280"/>
        </pc:sldMkLst>
      </pc:sldChg>
      <pc:sldChg chg="ord">
        <pc:chgData name="Lucy Lewis" userId="S::l.lewis@christchurchsecondary.org.uk::414a74f7-7f3d-4d48-9083-d6496a8fd312" providerId="AD" clId="Web-{81D88443-DD9A-EBBB-7FCE-94EB30EF69AE}" dt="2025-06-05T13:36:37.274" v="6"/>
        <pc:sldMkLst>
          <pc:docMk/>
          <pc:sldMk cId="287276415" sldId="281"/>
        </pc:sldMkLst>
      </pc:sldChg>
    </pc:docChg>
  </pc:docChgLst>
  <pc:docChgLst>
    <pc:chgData name="Lucy Lewis" userId="S::l.lewis@christchurchsecondary.org.uk::414a74f7-7f3d-4d48-9083-d6496a8fd312" providerId="AD" clId="Web-{07A82808-2C9F-5C7A-0D0E-9C14883EC9FA}"/>
    <pc:docChg chg="modSld sldOrd">
      <pc:chgData name="Lucy Lewis" userId="S::l.lewis@christchurchsecondary.org.uk::414a74f7-7f3d-4d48-9083-d6496a8fd312" providerId="AD" clId="Web-{07A82808-2C9F-5C7A-0D0E-9C14883EC9FA}" dt="2025-04-09T12:14:05.972" v="8" actId="20577"/>
      <pc:docMkLst>
        <pc:docMk/>
      </pc:docMkLst>
      <pc:sldChg chg="modSp">
        <pc:chgData name="Lucy Lewis" userId="S::l.lewis@christchurchsecondary.org.uk::414a74f7-7f3d-4d48-9083-d6496a8fd312" providerId="AD" clId="Web-{07A82808-2C9F-5C7A-0D0E-9C14883EC9FA}" dt="2025-04-09T12:14:05.972" v="8" actId="20577"/>
        <pc:sldMkLst>
          <pc:docMk/>
          <pc:sldMk cId="1582818947" sldId="266"/>
        </pc:sldMkLst>
      </pc:sldChg>
      <pc:sldChg chg="ord">
        <pc:chgData name="Lucy Lewis" userId="S::l.lewis@christchurchsecondary.org.uk::414a74f7-7f3d-4d48-9083-d6496a8fd312" providerId="AD" clId="Web-{07A82808-2C9F-5C7A-0D0E-9C14883EC9FA}" dt="2025-04-09T12:13:45.627" v="7"/>
        <pc:sldMkLst>
          <pc:docMk/>
          <pc:sldMk cId="2675175032" sldId="282"/>
        </pc:sldMkLst>
      </pc:sldChg>
    </pc:docChg>
  </pc:docChgLst>
  <pc:docChgLst>
    <pc:chgData name="Lucy Lewis" userId="S::l.lewis@christchurchsecondary.org.uk::414a74f7-7f3d-4d48-9083-d6496a8fd312" providerId="AD" clId="Web-{879B76EE-6255-205F-6CB2-3A19699761A9}"/>
    <pc:docChg chg="addSld modSld">
      <pc:chgData name="Lucy Lewis" userId="S::l.lewis@christchurchsecondary.org.uk::414a74f7-7f3d-4d48-9083-d6496a8fd312" providerId="AD" clId="Web-{879B76EE-6255-205F-6CB2-3A19699761A9}" dt="2025-06-11T08:26:11.622" v="1"/>
      <pc:docMkLst>
        <pc:docMk/>
      </pc:docMkLst>
      <pc:sldChg chg="addSp modSp new">
        <pc:chgData name="Lucy Lewis" userId="S::l.lewis@christchurchsecondary.org.uk::414a74f7-7f3d-4d48-9083-d6496a8fd312" providerId="AD" clId="Web-{879B76EE-6255-205F-6CB2-3A19699761A9}" dt="2025-06-11T08:26:11.622" v="1"/>
        <pc:sldMkLst>
          <pc:docMk/>
          <pc:sldMk cId="2355725237" sldId="299"/>
        </pc:sldMkLst>
      </pc:sldChg>
    </pc:docChg>
  </pc:docChgLst>
  <pc:docChgLst>
    <pc:chgData name="Lucy Lewis" userId="S::l.lewis@christchurchsecondary.org.uk::414a74f7-7f3d-4d48-9083-d6496a8fd312" providerId="AD" clId="Web-{0885B0FD-B8CD-03DD-41FA-9949D12B6E56}"/>
    <pc:docChg chg="addSld modSld">
      <pc:chgData name="Lucy Lewis" userId="S::l.lewis@christchurchsecondary.org.uk::414a74f7-7f3d-4d48-9083-d6496a8fd312" providerId="AD" clId="Web-{0885B0FD-B8CD-03DD-41FA-9949D12B6E56}" dt="2025-05-21T11:23:26.368" v="92" actId="20577"/>
      <pc:docMkLst>
        <pc:docMk/>
      </pc:docMkLst>
      <pc:sldChg chg="addSp delSp modSp mod setBg">
        <pc:chgData name="Lucy Lewis" userId="S::l.lewis@christchurchsecondary.org.uk::414a74f7-7f3d-4d48-9083-d6496a8fd312" providerId="AD" clId="Web-{0885B0FD-B8CD-03DD-41FA-9949D12B6E56}" dt="2025-05-21T11:22:00.850" v="87"/>
        <pc:sldMkLst>
          <pc:docMk/>
          <pc:sldMk cId="1258508237" sldId="283"/>
        </pc:sldMkLst>
      </pc:sldChg>
      <pc:sldChg chg="modSp">
        <pc:chgData name="Lucy Lewis" userId="S::l.lewis@christchurchsecondary.org.uk::414a74f7-7f3d-4d48-9083-d6496a8fd312" providerId="AD" clId="Web-{0885B0FD-B8CD-03DD-41FA-9949D12B6E56}" dt="2025-05-21T11:21:20.114" v="72" actId="20577"/>
        <pc:sldMkLst>
          <pc:docMk/>
          <pc:sldMk cId="888680898" sldId="296"/>
        </pc:sldMkLst>
      </pc:sldChg>
      <pc:sldChg chg="modSp new">
        <pc:chgData name="Lucy Lewis" userId="S::l.lewis@christchurchsecondary.org.uk::414a74f7-7f3d-4d48-9083-d6496a8fd312" providerId="AD" clId="Web-{0885B0FD-B8CD-03DD-41FA-9949D12B6E56}" dt="2025-05-21T11:23:26.368" v="92" actId="20577"/>
        <pc:sldMkLst>
          <pc:docMk/>
          <pc:sldMk cId="3085730565" sldId="297"/>
        </pc:sldMkLst>
      </pc:sldChg>
    </pc:docChg>
  </pc:docChgLst>
  <pc:docChgLst>
    <pc:chgData name="Lucy Lewis" userId="S::l.lewis@christchurchsecondary.org.uk::414a74f7-7f3d-4d48-9083-d6496a8fd312" providerId="AD" clId="Web-{F677AE52-75DA-5188-F632-648E471F750E}"/>
    <pc:docChg chg="addSld delSld sldOrd">
      <pc:chgData name="Lucy Lewis" userId="S::l.lewis@christchurchsecondary.org.uk::414a74f7-7f3d-4d48-9083-d6496a8fd312" providerId="AD" clId="Web-{F677AE52-75DA-5188-F632-648E471F750E}" dt="2025-01-15T13:30:42.549" v="2"/>
      <pc:docMkLst>
        <pc:docMk/>
      </pc:docMkLst>
      <pc:sldChg chg="add del">
        <pc:chgData name="Lucy Lewis" userId="S::l.lewis@christchurchsecondary.org.uk::414a74f7-7f3d-4d48-9083-d6496a8fd312" providerId="AD" clId="Web-{F677AE52-75DA-5188-F632-648E471F750E}" dt="2025-01-15T13:30:41.252" v="1"/>
        <pc:sldMkLst>
          <pc:docMk/>
          <pc:sldMk cId="4091979264" sldId="269"/>
        </pc:sldMkLst>
      </pc:sldChg>
      <pc:sldChg chg="ord">
        <pc:chgData name="Lucy Lewis" userId="S::l.lewis@christchurchsecondary.org.uk::414a74f7-7f3d-4d48-9083-d6496a8fd312" providerId="AD" clId="Web-{F677AE52-75DA-5188-F632-648E471F750E}" dt="2025-01-15T13:30:42.549" v="2"/>
        <pc:sldMkLst>
          <pc:docMk/>
          <pc:sldMk cId="2424973091" sldId="280"/>
        </pc:sldMkLst>
      </pc:sldChg>
    </pc:docChg>
  </pc:docChgLst>
  <pc:docChgLst>
    <pc:chgData name="Lucy Lewis" userId="S::l.lewis@christchurchsecondary.org.uk::414a74f7-7f3d-4d48-9083-d6496a8fd312" providerId="AD" clId="Web-{A56C8400-200E-7057-EF9D-CC5F8658C3E8}"/>
    <pc:docChg chg="addSld delSld modSld">
      <pc:chgData name="Lucy Lewis" userId="S::l.lewis@christchurchsecondary.org.uk::414a74f7-7f3d-4d48-9083-d6496a8fd312" providerId="AD" clId="Web-{A56C8400-200E-7057-EF9D-CC5F8658C3E8}" dt="2025-06-10T09:48:22.051" v="342"/>
      <pc:docMkLst>
        <pc:docMk/>
      </pc:docMkLst>
      <pc:sldChg chg="modSp">
        <pc:chgData name="Lucy Lewis" userId="S::l.lewis@christchurchsecondary.org.uk::414a74f7-7f3d-4d48-9083-d6496a8fd312" providerId="AD" clId="Web-{A56C8400-200E-7057-EF9D-CC5F8658C3E8}" dt="2025-06-10T08:01:34.707" v="210" actId="20577"/>
        <pc:sldMkLst>
          <pc:docMk/>
          <pc:sldMk cId="2880831732" sldId="259"/>
        </pc:sldMkLst>
        <pc:spChg chg="mod">
          <ac:chgData name="Lucy Lewis" userId="S::l.lewis@christchurchsecondary.org.uk::414a74f7-7f3d-4d48-9083-d6496a8fd312" providerId="AD" clId="Web-{A56C8400-200E-7057-EF9D-CC5F8658C3E8}" dt="2025-06-10T08:01:34.707" v="210" actId="20577"/>
          <ac:spMkLst>
            <pc:docMk/>
            <pc:sldMk cId="2880831732" sldId="259"/>
            <ac:spMk id="3" creationId="{00000000-0000-0000-0000-000000000000}"/>
          </ac:spMkLst>
        </pc:spChg>
      </pc:sldChg>
      <pc:sldChg chg="modSp">
        <pc:chgData name="Lucy Lewis" userId="S::l.lewis@christchurchsecondary.org.uk::414a74f7-7f3d-4d48-9083-d6496a8fd312" providerId="AD" clId="Web-{A56C8400-200E-7057-EF9D-CC5F8658C3E8}" dt="2025-06-10T08:04:34.417" v="232" actId="20577"/>
        <pc:sldMkLst>
          <pc:docMk/>
          <pc:sldMk cId="187328799" sldId="263"/>
        </pc:sldMkLst>
        <pc:spChg chg="mod">
          <ac:chgData name="Lucy Lewis" userId="S::l.lewis@christchurchsecondary.org.uk::414a74f7-7f3d-4d48-9083-d6496a8fd312" providerId="AD" clId="Web-{A56C8400-200E-7057-EF9D-CC5F8658C3E8}" dt="2025-06-10T08:04:34.417" v="232" actId="20577"/>
          <ac:spMkLst>
            <pc:docMk/>
            <pc:sldMk cId="187328799" sldId="263"/>
            <ac:spMk id="88" creationId="{00000000-0000-0000-0000-000000000000}"/>
          </ac:spMkLst>
        </pc:spChg>
      </pc:sldChg>
      <pc:sldChg chg="modSp">
        <pc:chgData name="Lucy Lewis" userId="S::l.lewis@christchurchsecondary.org.uk::414a74f7-7f3d-4d48-9083-d6496a8fd312" providerId="AD" clId="Web-{A56C8400-200E-7057-EF9D-CC5F8658C3E8}" dt="2025-06-10T09:12:44.163" v="270" actId="20577"/>
        <pc:sldMkLst>
          <pc:docMk/>
          <pc:sldMk cId="1582818947" sldId="266"/>
        </pc:sldMkLst>
        <pc:spChg chg="mod">
          <ac:chgData name="Lucy Lewis" userId="S::l.lewis@christchurchsecondary.org.uk::414a74f7-7f3d-4d48-9083-d6496a8fd312" providerId="AD" clId="Web-{A56C8400-200E-7057-EF9D-CC5F8658C3E8}" dt="2025-06-10T09:12:41.803" v="268" actId="20577"/>
          <ac:spMkLst>
            <pc:docMk/>
            <pc:sldMk cId="1582818947" sldId="266"/>
            <ac:spMk id="2" creationId="{00000000-0000-0000-0000-000000000000}"/>
          </ac:spMkLst>
        </pc:spChg>
        <pc:spChg chg="mod">
          <ac:chgData name="Lucy Lewis" userId="S::l.lewis@christchurchsecondary.org.uk::414a74f7-7f3d-4d48-9083-d6496a8fd312" providerId="AD" clId="Web-{A56C8400-200E-7057-EF9D-CC5F8658C3E8}" dt="2025-06-10T09:12:44.163" v="270" actId="20577"/>
          <ac:spMkLst>
            <pc:docMk/>
            <pc:sldMk cId="1582818947" sldId="266"/>
            <ac:spMk id="45" creationId="{00000000-0000-0000-0000-000000000000}"/>
          </ac:spMkLst>
        </pc:spChg>
        <pc:spChg chg="mod">
          <ac:chgData name="Lucy Lewis" userId="S::l.lewis@christchurchsecondary.org.uk::414a74f7-7f3d-4d48-9083-d6496a8fd312" providerId="AD" clId="Web-{A56C8400-200E-7057-EF9D-CC5F8658C3E8}" dt="2025-06-10T08:04:13.291" v="231" actId="14100"/>
          <ac:spMkLst>
            <pc:docMk/>
            <pc:sldMk cId="1582818947" sldId="266"/>
            <ac:spMk id="48" creationId="{00000000-0000-0000-0000-000000000000}"/>
          </ac:spMkLst>
        </pc:spChg>
      </pc:sldChg>
      <pc:sldChg chg="addSp delSp modSp">
        <pc:chgData name="Lucy Lewis" userId="S::l.lewis@christchurchsecondary.org.uk::414a74f7-7f3d-4d48-9083-d6496a8fd312" providerId="AD" clId="Web-{A56C8400-200E-7057-EF9D-CC5F8658C3E8}" dt="2025-06-10T09:07:40.263" v="261" actId="1076"/>
        <pc:sldMkLst>
          <pc:docMk/>
          <pc:sldMk cId="4091979264" sldId="269"/>
        </pc:sldMkLst>
        <pc:picChg chg="add mod">
          <ac:chgData name="Lucy Lewis" userId="S::l.lewis@christchurchsecondary.org.uk::414a74f7-7f3d-4d48-9083-d6496a8fd312" providerId="AD" clId="Web-{A56C8400-200E-7057-EF9D-CC5F8658C3E8}" dt="2025-06-10T09:07:40.263" v="261" actId="1076"/>
          <ac:picMkLst>
            <pc:docMk/>
            <pc:sldMk cId="4091979264" sldId="269"/>
            <ac:picMk id="2" creationId="{B5C6495D-53B9-165C-B0DE-9D2405E572B9}"/>
          </ac:picMkLst>
        </pc:picChg>
        <pc:picChg chg="add mod">
          <ac:chgData name="Lucy Lewis" userId="S::l.lewis@christchurchsecondary.org.uk::414a74f7-7f3d-4d48-9083-d6496a8fd312" providerId="AD" clId="Web-{A56C8400-200E-7057-EF9D-CC5F8658C3E8}" dt="2025-06-10T07:07:02.785" v="174" actId="1076"/>
          <ac:picMkLst>
            <pc:docMk/>
            <pc:sldMk cId="4091979264" sldId="269"/>
            <ac:picMk id="3" creationId="{EB467CF1-698B-0C4A-0C55-1592FF358161}"/>
          </ac:picMkLst>
        </pc:picChg>
      </pc:sldChg>
      <pc:sldChg chg="addSp delSp modSp">
        <pc:chgData name="Lucy Lewis" userId="S::l.lewis@christchurchsecondary.org.uk::414a74f7-7f3d-4d48-9083-d6496a8fd312" providerId="AD" clId="Web-{A56C8400-200E-7057-EF9D-CC5F8658C3E8}" dt="2025-06-10T09:19:01.205" v="314" actId="1076"/>
        <pc:sldMkLst>
          <pc:docMk/>
          <pc:sldMk cId="1020532191" sldId="274"/>
        </pc:sldMkLst>
        <pc:spChg chg="mod">
          <ac:chgData name="Lucy Lewis" userId="S::l.lewis@christchurchsecondary.org.uk::414a74f7-7f3d-4d48-9083-d6496a8fd312" providerId="AD" clId="Web-{A56C8400-200E-7057-EF9D-CC5F8658C3E8}" dt="2025-06-10T09:17:52.125" v="301" actId="20577"/>
          <ac:spMkLst>
            <pc:docMk/>
            <pc:sldMk cId="1020532191" sldId="274"/>
            <ac:spMk id="2" creationId="{3639DEB2-7E97-E453-F2ED-A897F5C51A48}"/>
          </ac:spMkLst>
        </pc:spChg>
        <pc:spChg chg="mod">
          <ac:chgData name="Lucy Lewis" userId="S::l.lewis@christchurchsecondary.org.uk::414a74f7-7f3d-4d48-9083-d6496a8fd312" providerId="AD" clId="Web-{A56C8400-200E-7057-EF9D-CC5F8658C3E8}" dt="2025-06-10T09:17:46.062" v="298" actId="20577"/>
          <ac:spMkLst>
            <pc:docMk/>
            <pc:sldMk cId="1020532191" sldId="274"/>
            <ac:spMk id="5" creationId="{DA6326A2-AF96-E11F-BB9F-33933223FE32}"/>
          </ac:spMkLst>
        </pc:spChg>
        <pc:picChg chg="add mod">
          <ac:chgData name="Lucy Lewis" userId="S::l.lewis@christchurchsecondary.org.uk::414a74f7-7f3d-4d48-9083-d6496a8fd312" providerId="AD" clId="Web-{A56C8400-200E-7057-EF9D-CC5F8658C3E8}" dt="2025-06-10T09:17:59.594" v="302" actId="1076"/>
          <ac:picMkLst>
            <pc:docMk/>
            <pc:sldMk cId="1020532191" sldId="274"/>
            <ac:picMk id="6" creationId="{7016DAB3-03FB-B475-5147-3A574F0ADB09}"/>
          </ac:picMkLst>
        </pc:picChg>
        <pc:picChg chg="add mod modCrop">
          <ac:chgData name="Lucy Lewis" userId="S::l.lewis@christchurchsecondary.org.uk::414a74f7-7f3d-4d48-9083-d6496a8fd312" providerId="AD" clId="Web-{A56C8400-200E-7057-EF9D-CC5F8658C3E8}" dt="2025-06-10T09:19:01.205" v="314" actId="1076"/>
          <ac:picMkLst>
            <pc:docMk/>
            <pc:sldMk cId="1020532191" sldId="274"/>
            <ac:picMk id="8" creationId="{CF84AC16-7544-537E-D59A-620C37809ED1}"/>
          </ac:picMkLst>
        </pc:picChg>
      </pc:sldChg>
      <pc:sldChg chg="addSp modSp">
        <pc:chgData name="Lucy Lewis" userId="S::l.lewis@christchurchsecondary.org.uk::414a74f7-7f3d-4d48-9083-d6496a8fd312" providerId="AD" clId="Web-{A56C8400-200E-7057-EF9D-CC5F8658C3E8}" dt="2025-06-10T09:20:04.738" v="336" actId="20577"/>
        <pc:sldMkLst>
          <pc:docMk/>
          <pc:sldMk cId="287276415" sldId="281"/>
        </pc:sldMkLst>
        <pc:spChg chg="mod">
          <ac:chgData name="Lucy Lewis" userId="S::l.lewis@christchurchsecondary.org.uk::414a74f7-7f3d-4d48-9083-d6496a8fd312" providerId="AD" clId="Web-{A56C8400-200E-7057-EF9D-CC5F8658C3E8}" dt="2025-06-10T09:20:02.269" v="335" actId="14100"/>
          <ac:spMkLst>
            <pc:docMk/>
            <pc:sldMk cId="287276415" sldId="281"/>
            <ac:spMk id="87" creationId="{71541276-9DF7-DBD8-155F-AE492B7901B8}"/>
          </ac:spMkLst>
        </pc:spChg>
        <pc:spChg chg="mod">
          <ac:chgData name="Lucy Lewis" userId="S::l.lewis@christchurchsecondary.org.uk::414a74f7-7f3d-4d48-9083-d6496a8fd312" providerId="AD" clId="Web-{A56C8400-200E-7057-EF9D-CC5F8658C3E8}" dt="2025-06-10T09:20:04.738" v="336" actId="20577"/>
          <ac:spMkLst>
            <pc:docMk/>
            <pc:sldMk cId="287276415" sldId="281"/>
            <ac:spMk id="88" creationId="{38D8EB2A-223C-F20A-4DD3-E3C1B2F0FD30}"/>
          </ac:spMkLst>
        </pc:spChg>
        <pc:picChg chg="add mod">
          <ac:chgData name="Lucy Lewis" userId="S::l.lewis@christchurchsecondary.org.uk::414a74f7-7f3d-4d48-9083-d6496a8fd312" providerId="AD" clId="Web-{A56C8400-200E-7057-EF9D-CC5F8658C3E8}" dt="2025-06-10T09:19:58.409" v="334" actId="1076"/>
          <ac:picMkLst>
            <pc:docMk/>
            <pc:sldMk cId="287276415" sldId="281"/>
            <ac:picMk id="2" creationId="{DC4BD225-4965-F834-6D3D-F2816CFFB44A}"/>
          </ac:picMkLst>
        </pc:picChg>
      </pc:sldChg>
      <pc:sldChg chg="modSp">
        <pc:chgData name="Lucy Lewis" userId="S::l.lewis@christchurchsecondary.org.uk::414a74f7-7f3d-4d48-9083-d6496a8fd312" providerId="AD" clId="Web-{A56C8400-200E-7057-EF9D-CC5F8658C3E8}" dt="2025-06-10T09:01:22.706" v="258" actId="20577"/>
        <pc:sldMkLst>
          <pc:docMk/>
          <pc:sldMk cId="3926692135" sldId="297"/>
        </pc:sldMkLst>
        <pc:spChg chg="mod">
          <ac:chgData name="Lucy Lewis" userId="S::l.lewis@christchurchsecondary.org.uk::414a74f7-7f3d-4d48-9083-d6496a8fd312" providerId="AD" clId="Web-{A56C8400-200E-7057-EF9D-CC5F8658C3E8}" dt="2025-06-10T09:01:22.706" v="258" actId="20577"/>
          <ac:spMkLst>
            <pc:docMk/>
            <pc:sldMk cId="3926692135" sldId="297"/>
            <ac:spMk id="4" creationId="{D09F7FFF-D27B-E92E-509F-313A617E56C1}"/>
          </ac:spMkLst>
        </pc:spChg>
      </pc:sldChg>
      <pc:sldChg chg="addSp delSp modSp new mod modClrScheme chgLayout">
        <pc:chgData name="Lucy Lewis" userId="S::l.lewis@christchurchsecondary.org.uk::414a74f7-7f3d-4d48-9083-d6496a8fd312" providerId="AD" clId="Web-{A56C8400-200E-7057-EF9D-CC5F8658C3E8}" dt="2025-06-10T09:48:22.051" v="342"/>
        <pc:sldMkLst>
          <pc:docMk/>
          <pc:sldMk cId="3128759249" sldId="298"/>
        </pc:sldMkLst>
        <pc:picChg chg="add mod">
          <ac:chgData name="Lucy Lewis" userId="S::l.lewis@christchurchsecondary.org.uk::414a74f7-7f3d-4d48-9083-d6496a8fd312" providerId="AD" clId="Web-{A56C8400-200E-7057-EF9D-CC5F8658C3E8}" dt="2025-06-10T09:48:22.051" v="342"/>
          <ac:picMkLst>
            <pc:docMk/>
            <pc:sldMk cId="3128759249" sldId="298"/>
            <ac:picMk id="4" creationId="{4673760E-7723-DC76-A5A0-B1ED265C5290}"/>
          </ac:picMkLst>
        </pc:picChg>
      </pc:sldChg>
      <pc:sldChg chg="add del">
        <pc:chgData name="Lucy Lewis" userId="S::l.lewis@christchurchsecondary.org.uk::414a74f7-7f3d-4d48-9083-d6496a8fd312" providerId="AD" clId="Web-{A56C8400-200E-7057-EF9D-CC5F8658C3E8}" dt="2025-06-10T09:01:12.768" v="234"/>
        <pc:sldMkLst>
          <pc:docMk/>
          <pc:sldMk cId="3491744814" sldId="298"/>
        </pc:sldMkLst>
      </pc:sldChg>
      <pc:sldChg chg="add del replId">
        <pc:chgData name="Lucy Lewis" userId="S::l.lewis@christchurchsecondary.org.uk::414a74f7-7f3d-4d48-9083-d6496a8fd312" providerId="AD" clId="Web-{A56C8400-200E-7057-EF9D-CC5F8658C3E8}" dt="2025-06-10T08:03:45.212" v="214"/>
        <pc:sldMkLst>
          <pc:docMk/>
          <pc:sldMk cId="3950479099" sldId="298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10:41:14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24575,'1'5'0,"1"0"0,0 0 0,0 0 0,0 0 0,0 0 0,1-1 0,0 1 0,0-1 0,0 1 0,0-1 0,7 6 0,11 17 0,29 48 0,-20-30 0,-24-34 0,1 0 0,0-1 0,0 0 0,9 9 0,14 11 0,32 44 0,-34-34-1365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10:41:27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47 24575,'-23'-31'0,"11"15"0,12 16 0,0 1 0,0-1 0,0 0 0,0 1 0,0-1 0,0 0 0,0 0 0,-1 1 0,1-1 0,0 0 0,0 1 0,0-1 0,0 0 0,0 0 0,0 1 0,-1-1 0,1 0 0,0 0 0,0 1 0,0-1 0,-1 0 0,1 0 0,0 0 0,0 1 0,-1-1 0,1 0 0,0 0 0,0 0 0,-1 0 0,1 0 0,0 1 0,-1-1 0,1 0 0,0 0 0,-1 0 0,1 0 0,0 0 0,0 0 0,-1 0 0,1 0 0,0 0 0,-1 0 0,1 0 0,0 0 0,-1-1 0,1 1 0,0 0 0,0 0 0,-1 0 0,1 0 0,0 0 0,0 0 0,-1-1 0,1 1 0,0 0 0,0 0 0,-1-1 0,1 1 0,0 0 0,0 0 0,0-1 0,0 1 0,-1 0 0,1-1 0,0 3 0,-1 0 0,1 0 0,0 0 0,0 0 0,0 0 0,0 0 0,0 0 0,1 0 0,-1 0 0,0 0 0,1 0 0,0-1 0,0 4 0,1-4 7,-1 1-1,0-1 1,1 0-1,-1 0 1,1 1-1,-1-1 1,1 0 0,-1 0-1,1-1 1,0 1-1,-1 0 1,1-1-1,0 1 1,0-1-1,2 1 1,14 5-1477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10:41:31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24575,'0'-1'0,"0"0"0,1 1 0,-1-1 0,1 0 0,-1 1 0,1-1 0,-1 0 0,1 1 0,-1-1 0,1 1 0,-1-1 0,1 1 0,0-1 0,-1 1 0,1 0 0,0-1 0,0 1 0,-1 0 0,1-1 0,0 1 0,0 0 0,-1 0 0,1 0 0,1-1 0,29-4 0,-17 3 0,13-3 0,1 1 0,47-1 0,-6 5 0,-75 1 0,-1 0 0,1 0 0,-1 1 0,1 0 0,-1 0 0,1 0 0,0 1 0,0 0 0,-8 6 0,-35 13 0,45-21 0,-1 0 0,1 1 0,0-1 0,0 1 0,0 0 0,0 0 0,1 0 0,-1 1 0,1 0 0,-1-1 0,1 1 0,0 0 0,0 0 0,0 1 0,-4 5 0,7-9 0,0 1 0,1-1 0,-1 1 0,0-1 0,1 1 0,-1-1 0,0 1 0,1-1 0,-1 0 0,0 1 0,1-1 0,-1 0 0,1 1 0,-1-1 0,1 0 0,-1 1 0,1-1 0,-1 0 0,1 0 0,-1 0 0,1 0 0,-1 1 0,1-1 0,-1 0 0,1 0 0,-1 0 0,1 0 0,0 0 0,-1 0 0,1 0 0,0-1 0,23 3 0,-23-2 0,5 0 0,0 0 0,-1 0 0,1 0 0,0-1 0,0 1 0,-1-1 0,1-1 0,0 1 0,-1-1 0,1 0 0,-1 0 0,0-1 0,0 0 0,0 1 0,0-2 0,0 1 0,-1-1 0,1 1 0,-1-1 0,6-7 0,-6 6 0,1 1 0,-1 0 0,1-1 0,0 2 0,9-6 0,-20 13 0,-1 1 0,1 1 0,0-1 0,0 1 0,0 0 0,-7 11 0,7-9 0,1-1 0,-1 0 0,-1-1 0,1 1 0,-1-1 0,-12 8 0,14-14-1365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10:48:43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05AD27-E75C-4EF3-8D00-F4FC8AEA176D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34A3C-F65B-4D4C-A624-096EE12507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226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https://tekhnologic.wordpress.com/2017/02/21/the-spinning-wheel/  Ony works in slide show presentation mode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49B328-75EF-4903-B932-E7F60FD8E0D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392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2" name="Google Shape;2112;gf3e6214305_0_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3" name="Google Shape;2113;gf3e6214305_0_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7644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4" name="Google Shape;2014;gf3e6214305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5" name="Google Shape;2015;gf3e6214305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>
                <a:solidFill>
                  <a:srgbClr val="102F44"/>
                </a:solidFill>
              </a:rPr>
              <a:t>Taking drugs from someone gives them power over you. It can lead to pressure, danger, and losing control of your own choices. It’s never just “a one-time thing.</a:t>
            </a:r>
            <a:endParaRPr lang="en-US"/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en-GB" dirty="0"/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>
                <a:solidFill>
                  <a:srgbClr val="102F44"/>
                </a:solidFill>
              </a:rPr>
              <a:t>How might Erik giving into this peer pressure lead to further problems?</a:t>
            </a:r>
            <a:endParaRPr lang="en-GB" dirty="0"/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en-GB" dirty="0"/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79521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3">
          <a:extLst>
            <a:ext uri="{FF2B5EF4-FFF2-40B4-BE49-F238E27FC236}">
              <a16:creationId xmlns:a16="http://schemas.microsoft.com/office/drawing/2014/main" id="{2DF7E65F-2902-A2A5-09CA-381829178D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4" name="Google Shape;2014;gf3e6214305_0_106:notes">
            <a:extLst>
              <a:ext uri="{FF2B5EF4-FFF2-40B4-BE49-F238E27FC236}">
                <a16:creationId xmlns:a16="http://schemas.microsoft.com/office/drawing/2014/main" id="{3E8634D8-79C1-3D81-4EE0-070F97F5815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5" name="Google Shape;2015;gf3e6214305_0_106:notes">
            <a:extLst>
              <a:ext uri="{FF2B5EF4-FFF2-40B4-BE49-F238E27FC236}">
                <a16:creationId xmlns:a16="http://schemas.microsoft.com/office/drawing/2014/main" id="{5F2A1C03-A0CD-149B-38AE-A9A741426A0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9908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34A3C-F65B-4D4C-A624-096EE12507C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83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8" name="Google Shape;2238;g11b2f975fa9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9" name="Google Shape;2239;g11b2f975fa9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dirty="0"/>
              <a:t>Imagine you know more about Ravi: what are his favourite films? What does he look like? </a:t>
            </a:r>
            <a:endParaRPr lang="en-US" dirty="0"/>
          </a:p>
          <a:p>
            <a:r>
              <a:rPr lang="en-GB" dirty="0"/>
              <a:t>What is he most proud of? What are his favourite subjects at school?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38320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34A3C-F65B-4D4C-A624-096EE12507C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082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AB7CC-2205-CE7C-3401-165C511792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8B6407-E6D8-6331-6B6C-96315A516E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533602-FAC8-BB84-B7FF-A52CD4DAD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47E17-2739-4C19-8C86-DB17C5E7C7C3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08BF6-7A8E-773C-9707-A6BA12DFA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8A5FE8-E57C-D98E-C7DB-A37116785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5CB8-B0B5-429C-9F55-C63384DDF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69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21359-DFAB-490C-C5F0-D891A1461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C2BD04-3F80-3204-C710-CEEF9EC6A4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E9E8E6-6DB8-88C3-4228-948868275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47E17-2739-4C19-8C86-DB17C5E7C7C3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86F794-06BD-149A-E5B9-F6098FA23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09FF34-4FC9-C9A6-A80A-AB487B90C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5CB8-B0B5-429C-9F55-C63384DDF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29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555460-D4DF-03DE-1020-4320BB6B59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1943DE-FCC7-9E90-DD47-A892313DB0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71188-412F-5BBA-50F9-1E4B0AEFA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47E17-2739-4C19-8C86-DB17C5E7C7C3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026A8C-9CDE-99F7-05F0-B5F03C69C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6C2DBF-854F-B2C7-D846-2385A450A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5CB8-B0B5-429C-9F55-C63384DDF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792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9"/>
          <p:cNvSpPr txBox="1">
            <a:spLocks noGrp="1"/>
          </p:cNvSpPr>
          <p:nvPr>
            <p:ph type="title"/>
          </p:nvPr>
        </p:nvSpPr>
        <p:spPr>
          <a:xfrm>
            <a:off x="4180817" y="2062067"/>
            <a:ext cx="6214800" cy="20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14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77" name="Google Shape;377;p9"/>
          <p:cNvSpPr txBox="1">
            <a:spLocks noGrp="1"/>
          </p:cNvSpPr>
          <p:nvPr>
            <p:ph type="subTitle" idx="1"/>
          </p:nvPr>
        </p:nvSpPr>
        <p:spPr>
          <a:xfrm>
            <a:off x="4180817" y="4176467"/>
            <a:ext cx="6214800" cy="1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solidFill>
                  <a:srgbClr val="1B2848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6267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p21"/>
          <p:cNvSpPr txBox="1">
            <a:spLocks noGrp="1"/>
          </p:cNvSpPr>
          <p:nvPr>
            <p:ph type="title" hasCustomPrompt="1"/>
          </p:nvPr>
        </p:nvSpPr>
        <p:spPr>
          <a:xfrm>
            <a:off x="960000" y="2553567"/>
            <a:ext cx="2092000" cy="10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912" name="Google Shape;912;p21"/>
          <p:cNvSpPr txBox="1">
            <a:spLocks noGrp="1"/>
          </p:cNvSpPr>
          <p:nvPr>
            <p:ph type="subTitle" idx="1"/>
          </p:nvPr>
        </p:nvSpPr>
        <p:spPr>
          <a:xfrm>
            <a:off x="960000" y="4129433"/>
            <a:ext cx="28936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3" name="Google Shape;913;p21"/>
          <p:cNvSpPr txBox="1">
            <a:spLocks noGrp="1"/>
          </p:cNvSpPr>
          <p:nvPr>
            <p:ph type="title" idx="2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14" name="Google Shape;914;p21"/>
          <p:cNvSpPr txBox="1">
            <a:spLocks noGrp="1"/>
          </p:cNvSpPr>
          <p:nvPr>
            <p:ph type="subTitle" idx="3"/>
          </p:nvPr>
        </p:nvSpPr>
        <p:spPr>
          <a:xfrm>
            <a:off x="960000" y="3563799"/>
            <a:ext cx="2893600" cy="52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1">
                <a:solidFill>
                  <a:schemeClr val="accent2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15" name="Google Shape;915;p21"/>
          <p:cNvSpPr txBox="1">
            <a:spLocks noGrp="1"/>
          </p:cNvSpPr>
          <p:nvPr>
            <p:ph type="title" idx="4" hasCustomPrompt="1"/>
          </p:nvPr>
        </p:nvSpPr>
        <p:spPr>
          <a:xfrm>
            <a:off x="4001760" y="2553567"/>
            <a:ext cx="2092000" cy="10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916" name="Google Shape;916;p21"/>
          <p:cNvSpPr txBox="1">
            <a:spLocks noGrp="1"/>
          </p:cNvSpPr>
          <p:nvPr>
            <p:ph type="subTitle" idx="5"/>
          </p:nvPr>
        </p:nvSpPr>
        <p:spPr>
          <a:xfrm>
            <a:off x="4001760" y="4129433"/>
            <a:ext cx="28936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7" name="Google Shape;917;p21"/>
          <p:cNvSpPr txBox="1">
            <a:spLocks noGrp="1"/>
          </p:cNvSpPr>
          <p:nvPr>
            <p:ph type="subTitle" idx="6"/>
          </p:nvPr>
        </p:nvSpPr>
        <p:spPr>
          <a:xfrm>
            <a:off x="4001764" y="3563799"/>
            <a:ext cx="2893600" cy="52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1">
                <a:solidFill>
                  <a:schemeClr val="accent2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18" name="Google Shape;918;p21"/>
          <p:cNvSpPr txBox="1">
            <a:spLocks noGrp="1"/>
          </p:cNvSpPr>
          <p:nvPr>
            <p:ph type="title" idx="7" hasCustomPrompt="1"/>
          </p:nvPr>
        </p:nvSpPr>
        <p:spPr>
          <a:xfrm>
            <a:off x="7043519" y="2553567"/>
            <a:ext cx="2092000" cy="10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919" name="Google Shape;919;p21"/>
          <p:cNvSpPr txBox="1">
            <a:spLocks noGrp="1"/>
          </p:cNvSpPr>
          <p:nvPr>
            <p:ph type="subTitle" idx="8"/>
          </p:nvPr>
        </p:nvSpPr>
        <p:spPr>
          <a:xfrm>
            <a:off x="7043519" y="4129433"/>
            <a:ext cx="28936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0" name="Google Shape;920;p21"/>
          <p:cNvSpPr txBox="1">
            <a:spLocks noGrp="1"/>
          </p:cNvSpPr>
          <p:nvPr>
            <p:ph type="subTitle" idx="9"/>
          </p:nvPr>
        </p:nvSpPr>
        <p:spPr>
          <a:xfrm>
            <a:off x="7043529" y="3563799"/>
            <a:ext cx="2893600" cy="52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1">
                <a:solidFill>
                  <a:schemeClr val="accent2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4733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DA76B-4D97-AB4A-98D3-A0AF7D6895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6295" y="206939"/>
            <a:ext cx="8180075" cy="819349"/>
          </a:xfr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Add title / lesson phase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AEBBA-117E-D744-802E-4441A2BD9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296" y="1088020"/>
            <a:ext cx="11802950" cy="5071160"/>
          </a:xfr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5CAB956-8F85-405B-94EC-703EB4CC28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16937" y="293225"/>
            <a:ext cx="3532308" cy="733061"/>
          </a:xfrm>
        </p:spPr>
        <p:txBody>
          <a:bodyPr anchor="ctr"/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GB"/>
              <a:t>Working mode</a:t>
            </a:r>
          </a:p>
        </p:txBody>
      </p:sp>
    </p:spTree>
    <p:extLst>
      <p:ext uri="{BB962C8B-B14F-4D97-AF65-F5344CB8AC3E}">
        <p14:creationId xmlns:p14="http://schemas.microsoft.com/office/powerpoint/2010/main" val="25678118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7"/>
          <p:cNvSpPr txBox="1">
            <a:spLocks noGrp="1"/>
          </p:cNvSpPr>
          <p:nvPr>
            <p:ph type="title"/>
          </p:nvPr>
        </p:nvSpPr>
        <p:spPr>
          <a:xfrm>
            <a:off x="4054533" y="1611600"/>
            <a:ext cx="7184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7"/>
          <p:cNvSpPr txBox="1">
            <a:spLocks noGrp="1"/>
          </p:cNvSpPr>
          <p:nvPr>
            <p:ph type="body" idx="1"/>
          </p:nvPr>
        </p:nvSpPr>
        <p:spPr>
          <a:xfrm>
            <a:off x="4054533" y="2554867"/>
            <a:ext cx="6641200" cy="31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867"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0124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DA76B-4D97-AB4A-98D3-A0AF7D6895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6295" y="206939"/>
            <a:ext cx="8180075" cy="819349"/>
          </a:xfr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Add title / lesson phase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AEBBA-117E-D744-802E-4441A2BD9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296" y="1088020"/>
            <a:ext cx="11802950" cy="5071160"/>
          </a:xfr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16088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757A-D7FC-45AC-8CA1-2EB472E1DDAF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8414-4FC7-42F2-A172-4D68B13B39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8964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757A-D7FC-45AC-8CA1-2EB472E1DDAF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8414-4FC7-42F2-A172-4D68B13B39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3353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757A-D7FC-45AC-8CA1-2EB472E1DDAF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8414-4FC7-42F2-A172-4D68B13B39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9308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9CFB9-2A81-DAAC-AD24-132BEFD7C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4A546-CECE-046D-9DD9-0E9313DC0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3EA822-3A5F-DEF9-E989-F3A4447AC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47E17-2739-4C19-8C86-DB17C5E7C7C3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0A65D-1F8D-07A7-AA60-3D39CC4A4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6C4DE-3653-FE0C-3729-795FEB330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5CB8-B0B5-429C-9F55-C63384DDF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0172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757A-D7FC-45AC-8CA1-2EB472E1DDAF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8414-4FC7-42F2-A172-4D68B13B39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4390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757A-D7FC-45AC-8CA1-2EB472E1DDAF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8414-4FC7-42F2-A172-4D68B13B39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1176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757A-D7FC-45AC-8CA1-2EB472E1DDAF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8414-4FC7-42F2-A172-4D68B13B39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4311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757A-D7FC-45AC-8CA1-2EB472E1DDAF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8414-4FC7-42F2-A172-4D68B13B39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6282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757A-D7FC-45AC-8CA1-2EB472E1DDAF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8414-4FC7-42F2-A172-4D68B13B39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83801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757A-D7FC-45AC-8CA1-2EB472E1DDAF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8414-4FC7-42F2-A172-4D68B13B39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7647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757A-D7FC-45AC-8CA1-2EB472E1DDAF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8414-4FC7-42F2-A172-4D68B13B39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0121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757A-D7FC-45AC-8CA1-2EB472E1DDAF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8414-4FC7-42F2-A172-4D68B13B39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7934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217D6-8F2F-7D05-EE8C-247C846B5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AA5FB-400F-43F8-8E2D-7F3AE758E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541FF-C1C9-F030-7064-516651408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47E17-2739-4C19-8C86-DB17C5E7C7C3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CBE8F-A055-0800-1AAB-8831DAB78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28ACB-FB38-FF7B-B633-7CAC9CF8B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5CB8-B0B5-429C-9F55-C63384DDF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197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04F3A-40B6-D7D2-72DF-2845BBC42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EE87A-B190-7608-AD94-8E184DA753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4B7B93-B91D-E251-992F-E391B14E6F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9B7EF5-019E-7A2E-4034-26F9052F6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47E17-2739-4C19-8C86-DB17C5E7C7C3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3EE7A0-0AFF-3695-EC32-9603B302C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28D909-5B57-381E-927C-B49A74420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5CB8-B0B5-429C-9F55-C63384DDF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17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C4AB8-CF4F-6AC5-D0F8-C5A30CBA1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1BFB7B-250B-2CB9-969C-6BA36BC3D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2156A5-9814-5676-2577-1B023F03FB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F6C88B-17EF-EB9C-A528-5B9B4A4649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493105-0703-F25C-E074-AB6B30CDF1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F38DE6-FEAF-60A4-03A8-F1492D96E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47E17-2739-4C19-8C86-DB17C5E7C7C3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2E9AF4-6885-4E5A-6019-9FC2710ED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6A55CA-8130-721F-1303-DA23377E5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5CB8-B0B5-429C-9F55-C63384DDF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423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DABFC-A7CE-99CC-13B4-3D33EFE6E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7AD185-198D-08DF-36C4-074AAC45A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47E17-2739-4C19-8C86-DB17C5E7C7C3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CD583E-C3C5-9830-DFC7-F732B9F1C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692D2E-DFE0-246A-109D-5AA85B8FD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5CB8-B0B5-429C-9F55-C63384DDF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555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861EE9-20FD-887F-EA2B-374DB6B0F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47E17-2739-4C19-8C86-DB17C5E7C7C3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F62716-9577-76D4-8CBD-B3655028C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8E124E-2FC9-6308-764E-59403427A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5CB8-B0B5-429C-9F55-C63384DDF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662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8B583-1003-B6C6-08AB-EBB1EE098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607C5-A333-DB06-DCD5-B4F36A63E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3042A1-BB9C-80BA-1AB6-ED9699D4E7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3570CA-3BBD-266D-BF3D-A16340BA2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47E17-2739-4C19-8C86-DB17C5E7C7C3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F37AEA-C1EB-B1E4-5C87-3D5E075F3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E7AF9E-D0BE-D056-3292-D54B4FB1C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5CB8-B0B5-429C-9F55-C63384DDF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638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85A91-AADB-8BC3-6152-7B7579724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821BA0-C187-CD1E-BE37-881F23C7C6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F90ECE-3F97-3EED-1CC6-428ACCDCDB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15631F-BAD1-E211-A58B-E1CBD02E4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47E17-2739-4C19-8C86-DB17C5E7C7C3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F2DA04-6FF1-5533-522E-352088AB4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02A927-898A-5402-C041-881B353A0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5CB8-B0B5-429C-9F55-C63384DDF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948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29C41A-2314-925B-5616-F9E7623C4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B00D29-EC17-6BA8-C1A0-149035D765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D50A1-73CA-1E8A-4B1E-5498868929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A47E17-2739-4C19-8C86-DB17C5E7C7C3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543101-ABCC-5DCA-61F2-37E5A46DBA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E31F0-92AB-371D-2F90-DABF995977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695CB8-B0B5-429C-9F55-C63384DDF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328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1"/>
            </a:gs>
            <a:gs pos="0">
              <a:schemeClr val="tx1">
                <a:lumMod val="75000"/>
                <a:lumOff val="2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3757A-D7FC-45AC-8CA1-2EB472E1DDAF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28414-4FC7-42F2-A172-4D68B13B39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622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customXml" Target="../ink/ink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customXml" Target="../ink/ink1.xm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customXml" Target="../ink/ink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ilhouette Chess Player">
            <a:extLst>
              <a:ext uri="{FF2B5EF4-FFF2-40B4-BE49-F238E27FC236}">
                <a16:creationId xmlns:a16="http://schemas.microsoft.com/office/drawing/2014/main" id="{9823080E-5567-472A-E528-C0E9FAD97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30400" y="1121676"/>
            <a:ext cx="6901841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black and white text&#10;&#10;AI-generated content may be incorrect.">
            <a:extLst>
              <a:ext uri="{FF2B5EF4-FFF2-40B4-BE49-F238E27FC236}">
                <a16:creationId xmlns:a16="http://schemas.microsoft.com/office/drawing/2014/main" id="{EB467CF1-698B-0C4A-0C55-1592FF3581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874" y="1121676"/>
            <a:ext cx="3391373" cy="5477639"/>
          </a:xfrm>
          <a:prstGeom prst="rect">
            <a:avLst/>
          </a:prstGeom>
        </p:spPr>
      </p:pic>
      <p:pic>
        <p:nvPicPr>
          <p:cNvPr id="2" name="Picture 1" descr="A cartoon of a brain lifting a barbell&#10;&#10;AI-generated content may be incorrect.">
            <a:extLst>
              <a:ext uri="{FF2B5EF4-FFF2-40B4-BE49-F238E27FC236}">
                <a16:creationId xmlns:a16="http://schemas.microsoft.com/office/drawing/2014/main" id="{B5C6495D-53B9-165C-B0DE-9D2405E572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0400" y="687551"/>
            <a:ext cx="3276659" cy="240637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FF29FB9-FAE3-CB4B-2FA6-D258AF18A522}"/>
                  </a:ext>
                </a:extLst>
              </p14:cNvPr>
              <p14:cNvContentPartPr/>
              <p14:nvPr/>
            </p14:nvContentPartPr>
            <p14:xfrm>
              <a:off x="9539213" y="2664293"/>
              <a:ext cx="108360" cy="1494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FF29FB9-FAE3-CB4B-2FA6-D258AF18A52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530213" y="2655653"/>
                <a:ext cx="12600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F754A53-CC67-00A1-8984-76ACD000070B}"/>
                  </a:ext>
                </a:extLst>
              </p14:cNvPr>
              <p14:cNvContentPartPr/>
              <p14:nvPr/>
            </p14:nvContentPartPr>
            <p14:xfrm>
              <a:off x="9523343" y="2652274"/>
              <a:ext cx="18360" cy="198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F754A53-CC67-00A1-8984-76ACD000070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514703" y="2643274"/>
                <a:ext cx="3600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7D8C8D1-D77B-4266-880B-EFA9A7A0E47E}"/>
                  </a:ext>
                </a:extLst>
              </p14:cNvPr>
              <p14:cNvContentPartPr/>
              <p14:nvPr/>
            </p14:nvContentPartPr>
            <p14:xfrm>
              <a:off x="9584183" y="2709514"/>
              <a:ext cx="98280" cy="457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7D8C8D1-D77B-4266-880B-EFA9A7A0E47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575543" y="2700874"/>
                <a:ext cx="115920" cy="6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91979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D09F7FFF-D27B-E92E-509F-313A617E56C1}"/>
              </a:ext>
            </a:extLst>
          </p:cNvPr>
          <p:cNvSpPr txBox="1"/>
          <p:nvPr/>
        </p:nvSpPr>
        <p:spPr>
          <a:xfrm>
            <a:off x="2241630" y="1767007"/>
            <a:ext cx="8438892" cy="166199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800" dirty="0">
              <a:ea typeface="Open Sans"/>
              <a:cs typeface="Open Sans"/>
            </a:endParaRPr>
          </a:p>
          <a:p>
            <a:endParaRPr lang="en-GB" sz="2800" dirty="0">
              <a:ea typeface="Open Sans"/>
              <a:cs typeface="Open Sans"/>
            </a:endParaRPr>
          </a:p>
          <a:p>
            <a:r>
              <a:rPr lang="en-GB" sz="2800" b="1" dirty="0">
                <a:ea typeface="Open Sans"/>
                <a:cs typeface="Open Sans"/>
              </a:rPr>
              <a:t>Ravi is a good influence on Erik because...</a:t>
            </a:r>
            <a:endParaRPr lang="en-GB" dirty="0"/>
          </a:p>
          <a:p>
            <a:endParaRPr lang="en-GB" dirty="0">
              <a:ea typeface="Open Sans"/>
              <a:cs typeface="Open San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613F83-64BB-EE94-8D61-57B430A9E356}"/>
              </a:ext>
            </a:extLst>
          </p:cNvPr>
          <p:cNvSpPr/>
          <p:nvPr/>
        </p:nvSpPr>
        <p:spPr>
          <a:xfrm>
            <a:off x="0" y="161050"/>
            <a:ext cx="12192000" cy="746492"/>
          </a:xfrm>
          <a:prstGeom prst="rect">
            <a:avLst/>
          </a:prstGeom>
          <a:solidFill>
            <a:srgbClr val="89C3F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9170"/>
            <a:r>
              <a:rPr lang="en-GB" sz="4000" b="1" u="sng" kern="0" dirty="0">
                <a:solidFill>
                  <a:schemeClr val="tx1"/>
                </a:solidFill>
                <a:latin typeface="Century Gothic"/>
                <a:sym typeface="Arial"/>
              </a:rPr>
              <a:t>Exit Ticket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692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11DA1-4D59-7B3E-B1F9-C2B061104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‘Do it now’ task – Spin the Wheel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8AD7F5C-BD9E-4DFE-B379-6D316DE374FF}"/>
                  </a:ext>
                </a:extLst>
              </p14:cNvPr>
              <p14:cNvContentPartPr/>
              <p14:nvPr/>
            </p14:nvContentPartPr>
            <p14:xfrm>
              <a:off x="1538531" y="884777"/>
              <a:ext cx="360" cy="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8AD7F5C-BD9E-4DFE-B379-6D316DE374F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29531" y="875777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11816962-3895-42E6-3EB7-31BC8B168489}"/>
              </a:ext>
            </a:extLst>
          </p:cNvPr>
          <p:cNvSpPr txBox="1"/>
          <p:nvPr/>
        </p:nvSpPr>
        <p:spPr>
          <a:xfrm>
            <a:off x="838200" y="1885353"/>
            <a:ext cx="6096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On the next slide, click the ‘spin’ button to spin the wheel. Click it again to stop it.</a:t>
            </a:r>
            <a:endParaRPr lang="en-GB" sz="2400" dirty="0">
              <a:ea typeface="Open Sans"/>
              <a:cs typeface="Open Sans"/>
            </a:endParaRPr>
          </a:p>
          <a:p>
            <a:pPr algn="ctr"/>
            <a:endParaRPr lang="en-GB" sz="2400" dirty="0">
              <a:ea typeface="Open Sans"/>
              <a:cs typeface="Open Sans"/>
            </a:endParaRPr>
          </a:p>
          <a:p>
            <a:pPr algn="ctr"/>
            <a:r>
              <a:rPr lang="en-GB" sz="2400" dirty="0"/>
              <a:t>Each section of the circle contains a character, theme or idea from</a:t>
            </a:r>
          </a:p>
          <a:p>
            <a:pPr algn="ctr"/>
            <a:r>
              <a:rPr lang="en-GB" sz="2400" dirty="0"/>
              <a:t> </a:t>
            </a:r>
            <a:r>
              <a:rPr lang="en-GB" sz="2400" i="1" dirty="0"/>
              <a:t>Crossing the Line</a:t>
            </a:r>
            <a:endParaRPr lang="en-GB" sz="2400" i="1" dirty="0">
              <a:ea typeface="Open Sans"/>
              <a:cs typeface="Open Sans"/>
            </a:endParaRPr>
          </a:p>
          <a:p>
            <a:pPr algn="ctr"/>
            <a:endParaRPr lang="en-GB" sz="2400" i="1" dirty="0">
              <a:ea typeface="Open Sans"/>
              <a:cs typeface="Open Sans"/>
            </a:endParaRPr>
          </a:p>
          <a:p>
            <a:pPr algn="ctr"/>
            <a:r>
              <a:rPr lang="en-GB" sz="2400" dirty="0"/>
              <a:t>Write down one thing about the character, theme or idea that the pointer lands on – it can be anything!</a:t>
            </a:r>
            <a:endParaRPr lang="en-GB" sz="2400" dirty="0">
              <a:ea typeface="Open Sans"/>
              <a:cs typeface="Open Sans"/>
            </a:endParaRPr>
          </a:p>
          <a:p>
            <a:pPr algn="ctr"/>
            <a:endParaRPr lang="en-GB" sz="2400" dirty="0">
              <a:ea typeface="Open Sans"/>
              <a:cs typeface="Open Sans"/>
            </a:endParaRPr>
          </a:p>
          <a:p>
            <a:pPr algn="ctr"/>
            <a:r>
              <a:rPr lang="en-GB" sz="2400" dirty="0"/>
              <a:t>Be prepared to share your ideas. </a:t>
            </a:r>
          </a:p>
        </p:txBody>
      </p:sp>
    </p:spTree>
    <p:extLst>
      <p:ext uri="{BB962C8B-B14F-4D97-AF65-F5344CB8AC3E}">
        <p14:creationId xmlns:p14="http://schemas.microsoft.com/office/powerpoint/2010/main" val="2915536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75CD91-31A6-43C4-96A5-881DD46B0F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Tekhnologic Logo">
            <a:extLst>
              <a:ext uri="{FF2B5EF4-FFF2-40B4-BE49-F238E27FC236}">
                <a16:creationId xmlns:a16="http://schemas.microsoft.com/office/drawing/2014/main" id="{9C3B2A61-94A0-48FD-B553-3546450CF361}"/>
              </a:ext>
            </a:extLst>
          </p:cNvPr>
          <p:cNvGrpSpPr/>
          <p:nvPr/>
        </p:nvGrpSpPr>
        <p:grpSpPr>
          <a:xfrm>
            <a:off x="5685616" y="6661025"/>
            <a:ext cx="820768" cy="180000"/>
            <a:chOff x="5464435" y="6630924"/>
            <a:chExt cx="820768" cy="180000"/>
          </a:xfrm>
        </p:grpSpPr>
        <p:pic>
          <p:nvPicPr>
            <p:cNvPr id="5" name="Image">
              <a:extLst>
                <a:ext uri="{FF2B5EF4-FFF2-40B4-BE49-F238E27FC236}">
                  <a16:creationId xmlns:a16="http://schemas.microsoft.com/office/drawing/2014/main" id="{24F0DFA3-2833-4171-A1DF-83A53FEEB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4435" y="6630924"/>
              <a:ext cx="180000" cy="180000"/>
            </a:xfrm>
            <a:prstGeom prst="rect">
              <a:avLst/>
            </a:prstGeom>
          </p:spPr>
        </p:pic>
        <p:sp>
          <p:nvSpPr>
            <p:cNvPr id="6" name="Text">
              <a:extLst>
                <a:ext uri="{FF2B5EF4-FFF2-40B4-BE49-F238E27FC236}">
                  <a16:creationId xmlns:a16="http://schemas.microsoft.com/office/drawing/2014/main" id="{AE5BF1E2-F0C8-41F3-86E6-6D3F0CE93E81}"/>
                </a:ext>
              </a:extLst>
            </p:cNvPr>
            <p:cNvSpPr/>
            <p:nvPr/>
          </p:nvSpPr>
          <p:spPr>
            <a:xfrm>
              <a:off x="5624766" y="6651674"/>
              <a:ext cx="660437" cy="138499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 w="0"/>
                  <a:solidFill>
                    <a:srgbClr val="3059A2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tekhnologic</a:t>
              </a:r>
            </a:p>
          </p:txBody>
        </p:sp>
      </p:grpSp>
      <p:sp>
        <p:nvSpPr>
          <p:cNvPr id="7" name="Spinner BG">
            <a:extLst>
              <a:ext uri="{FF2B5EF4-FFF2-40B4-BE49-F238E27FC236}">
                <a16:creationId xmlns:a16="http://schemas.microsoft.com/office/drawing/2014/main" id="{BCF3B96D-F0DB-48FC-89ED-536ADA1BCD62}"/>
              </a:ext>
            </a:extLst>
          </p:cNvPr>
          <p:cNvSpPr/>
          <p:nvPr/>
        </p:nvSpPr>
        <p:spPr>
          <a:xfrm>
            <a:off x="2856000" y="189000"/>
            <a:ext cx="6480000" cy="6480000"/>
          </a:xfrm>
          <a:prstGeom prst="ellipse">
            <a:avLst/>
          </a:prstGeom>
          <a:solidFill>
            <a:srgbClr val="0084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nchor">
            <a:extLst>
              <a:ext uri="{FF2B5EF4-FFF2-40B4-BE49-F238E27FC236}">
                <a16:creationId xmlns:a16="http://schemas.microsoft.com/office/drawing/2014/main" id="{F148B670-D244-48C5-9159-2E9C37A4404B}"/>
              </a:ext>
            </a:extLst>
          </p:cNvPr>
          <p:cNvSpPr/>
          <p:nvPr/>
        </p:nvSpPr>
        <p:spPr>
          <a:xfrm>
            <a:off x="5196000" y="2529000"/>
            <a:ext cx="1800000" cy="1800000"/>
          </a:xfrm>
          <a:prstGeom prst="ellipse">
            <a:avLst/>
          </a:prstGeom>
          <a:solidFill>
            <a:srgbClr val="00B050">
              <a:alpha val="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3" name="Spinning Wheel 16">
            <a:extLst>
              <a:ext uri="{FF2B5EF4-FFF2-40B4-BE49-F238E27FC236}">
                <a16:creationId xmlns:a16="http://schemas.microsoft.com/office/drawing/2014/main" id="{68919691-E1DA-48EF-B470-CC7A062A29ED}"/>
              </a:ext>
            </a:extLst>
          </p:cNvPr>
          <p:cNvGrpSpPr/>
          <p:nvPr/>
        </p:nvGrpSpPr>
        <p:grpSpPr>
          <a:xfrm>
            <a:off x="2923099" y="261475"/>
            <a:ext cx="6347654" cy="6335392"/>
            <a:chOff x="2923099" y="261475"/>
            <a:chExt cx="6347654" cy="6335392"/>
          </a:xfrm>
        </p:grpSpPr>
        <p:sp>
          <p:nvSpPr>
            <p:cNvPr id="44" name="Segment 16">
              <a:extLst>
                <a:ext uri="{FF2B5EF4-FFF2-40B4-BE49-F238E27FC236}">
                  <a16:creationId xmlns:a16="http://schemas.microsoft.com/office/drawing/2014/main" id="{00B366D2-46D0-4420-AB51-F84BACEAE3F6}"/>
                </a:ext>
              </a:extLst>
            </p:cNvPr>
            <p:cNvSpPr/>
            <p:nvPr/>
          </p:nvSpPr>
          <p:spPr>
            <a:xfrm rot="4020000" flipH="1" flipV="1">
              <a:off x="4770287" y="832635"/>
              <a:ext cx="2262438" cy="1171370"/>
            </a:xfrm>
            <a:custGeom>
              <a:avLst/>
              <a:gdLst>
                <a:gd name="connsiteX0" fmla="*/ 2022450 w 2262438"/>
                <a:gd name="connsiteY0" fmla="*/ 1171370 h 1171370"/>
                <a:gd name="connsiteX1" fmla="*/ 0 w 2262438"/>
                <a:gd name="connsiteY1" fmla="*/ 312891 h 1171370"/>
                <a:gd name="connsiteX2" fmla="*/ 29136 w 2262438"/>
                <a:gd name="connsiteY2" fmla="*/ 233314 h 1171370"/>
                <a:gd name="connsiteX3" fmla="*/ 63318 w 2262438"/>
                <a:gd name="connsiteY3" fmla="*/ 64893 h 1171370"/>
                <a:gd name="connsiteX4" fmla="*/ 66602 w 2262438"/>
                <a:gd name="connsiteY4" fmla="*/ 0 h 1171370"/>
                <a:gd name="connsiteX5" fmla="*/ 2262438 w 2262438"/>
                <a:gd name="connsiteY5" fmla="*/ 38328 h 1171370"/>
                <a:gd name="connsiteX6" fmla="*/ 2250038 w 2262438"/>
                <a:gd name="connsiteY6" fmla="*/ 283353 h 1171370"/>
                <a:gd name="connsiteX7" fmla="*/ 2078989 w 2262438"/>
                <a:gd name="connsiteY7" fmla="*/ 1028215 h 1171370"/>
                <a:gd name="connsiteX8" fmla="*/ 2022450 w 2262438"/>
                <a:gd name="connsiteY8" fmla="*/ 1171370 h 1171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2438" h="1171370">
                  <a:moveTo>
                    <a:pt x="2022450" y="1171370"/>
                  </a:moveTo>
                  <a:lnTo>
                    <a:pt x="0" y="312891"/>
                  </a:lnTo>
                  <a:lnTo>
                    <a:pt x="29136" y="233314"/>
                  </a:lnTo>
                  <a:cubicBezTo>
                    <a:pt x="46383" y="177603"/>
                    <a:pt x="57675" y="121209"/>
                    <a:pt x="63318" y="64893"/>
                  </a:cubicBezTo>
                  <a:lnTo>
                    <a:pt x="66602" y="0"/>
                  </a:lnTo>
                  <a:lnTo>
                    <a:pt x="2262438" y="38328"/>
                  </a:lnTo>
                  <a:lnTo>
                    <a:pt x="2250038" y="283353"/>
                  </a:lnTo>
                  <a:cubicBezTo>
                    <a:pt x="2225024" y="532966"/>
                    <a:pt x="2168715" y="783004"/>
                    <a:pt x="2078989" y="1028215"/>
                  </a:cubicBezTo>
                  <a:lnTo>
                    <a:pt x="2022450" y="1171370"/>
                  </a:lnTo>
                  <a:close/>
                </a:path>
              </a:pathLst>
            </a:cu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Segment 15">
              <a:extLst>
                <a:ext uri="{FF2B5EF4-FFF2-40B4-BE49-F238E27FC236}">
                  <a16:creationId xmlns:a16="http://schemas.microsoft.com/office/drawing/2014/main" id="{20A4F955-16F0-40CC-870E-DD8596116484}"/>
                </a:ext>
              </a:extLst>
            </p:cNvPr>
            <p:cNvSpPr/>
            <p:nvPr/>
          </p:nvSpPr>
          <p:spPr>
            <a:xfrm rot="4020000" flipH="1" flipV="1">
              <a:off x="3713672" y="1265376"/>
              <a:ext cx="2258314" cy="1194230"/>
            </a:xfrm>
            <a:custGeom>
              <a:avLst/>
              <a:gdLst>
                <a:gd name="connsiteX0" fmla="*/ 2255762 w 2258314"/>
                <a:gd name="connsiteY0" fmla="*/ 1194230 h 1194230"/>
                <a:gd name="connsiteX1" fmla="*/ 59927 w 2258314"/>
                <a:gd name="connsiteY1" fmla="*/ 1155902 h 1194230"/>
                <a:gd name="connsiteX2" fmla="*/ 60728 w 2258314"/>
                <a:gd name="connsiteY2" fmla="*/ 1140069 h 1194230"/>
                <a:gd name="connsiteX3" fmla="*/ 44763 w 2258314"/>
                <a:gd name="connsiteY3" fmla="*/ 974043 h 1194230"/>
                <a:gd name="connsiteX4" fmla="*/ 0 w 2258314"/>
                <a:gd name="connsiteY4" fmla="*/ 823165 h 1194230"/>
                <a:gd name="connsiteX5" fmla="*/ 2037404 w 2258314"/>
                <a:gd name="connsiteY5" fmla="*/ 0 h 1194230"/>
                <a:gd name="connsiteX6" fmla="*/ 2131598 w 2258314"/>
                <a:gd name="connsiteY6" fmla="*/ 269482 h 1194230"/>
                <a:gd name="connsiteX7" fmla="*/ 2258312 w 2258314"/>
                <a:gd name="connsiteY7" fmla="*/ 1143855 h 1194230"/>
                <a:gd name="connsiteX8" fmla="*/ 2255762 w 2258314"/>
                <a:gd name="connsiteY8" fmla="*/ 1194230 h 119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8314" h="1194230">
                  <a:moveTo>
                    <a:pt x="2255762" y="1194230"/>
                  </a:moveTo>
                  <a:lnTo>
                    <a:pt x="59927" y="1155902"/>
                  </a:lnTo>
                  <a:lnTo>
                    <a:pt x="60728" y="1140069"/>
                  </a:lnTo>
                  <a:cubicBezTo>
                    <a:pt x="60799" y="1084018"/>
                    <a:pt x="55376" y="1028424"/>
                    <a:pt x="44763" y="974043"/>
                  </a:cubicBezTo>
                  <a:lnTo>
                    <a:pt x="0" y="823165"/>
                  </a:lnTo>
                  <a:lnTo>
                    <a:pt x="2037404" y="0"/>
                  </a:lnTo>
                  <a:lnTo>
                    <a:pt x="2131598" y="269482"/>
                  </a:lnTo>
                  <a:cubicBezTo>
                    <a:pt x="2215233" y="551252"/>
                    <a:pt x="2258693" y="845735"/>
                    <a:pt x="2258312" y="1143855"/>
                  </a:cubicBezTo>
                  <a:lnTo>
                    <a:pt x="2255762" y="119423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Segment 14">
              <a:extLst>
                <a:ext uri="{FF2B5EF4-FFF2-40B4-BE49-F238E27FC236}">
                  <a16:creationId xmlns:a16="http://schemas.microsoft.com/office/drawing/2014/main" id="{C1141333-8C65-4A25-AABD-A973290F2AE1}"/>
                </a:ext>
              </a:extLst>
            </p:cNvPr>
            <p:cNvSpPr/>
            <p:nvPr/>
          </p:nvSpPr>
          <p:spPr>
            <a:xfrm rot="4020000" flipH="1" flipV="1">
              <a:off x="3182317" y="1411475"/>
              <a:ext cx="2222444" cy="1811943"/>
            </a:xfrm>
            <a:custGeom>
              <a:avLst/>
              <a:gdLst>
                <a:gd name="connsiteX0" fmla="*/ 2222444 w 2222444"/>
                <a:gd name="connsiteY0" fmla="*/ 988842 h 1811943"/>
                <a:gd name="connsiteX1" fmla="*/ 185200 w 2222444"/>
                <a:gd name="connsiteY1" fmla="*/ 1811943 h 1811943"/>
                <a:gd name="connsiteX2" fmla="*/ 183896 w 2222444"/>
                <a:gd name="connsiteY2" fmla="*/ 1807548 h 1811943"/>
                <a:gd name="connsiteX3" fmla="*/ 3657 w 2222444"/>
                <a:gd name="connsiteY3" fmla="*/ 1530125 h 1811943"/>
                <a:gd name="connsiteX4" fmla="*/ 0 w 2222444"/>
                <a:gd name="connsiteY4" fmla="*/ 1526703 h 1811943"/>
                <a:gd name="connsiteX5" fmla="*/ 1580948 w 2222444"/>
                <a:gd name="connsiteY5" fmla="*/ 0 h 1811943"/>
                <a:gd name="connsiteX6" fmla="*/ 1581836 w 2222444"/>
                <a:gd name="connsiteY6" fmla="*/ 831 h 1811943"/>
                <a:gd name="connsiteX7" fmla="*/ 2220937 w 2222444"/>
                <a:gd name="connsiteY7" fmla="*/ 984530 h 1811943"/>
                <a:gd name="connsiteX8" fmla="*/ 2222444 w 2222444"/>
                <a:gd name="connsiteY8" fmla="*/ 988842 h 1811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2444" h="1811943">
                  <a:moveTo>
                    <a:pt x="2222444" y="988842"/>
                  </a:moveTo>
                  <a:lnTo>
                    <a:pt x="185200" y="1811943"/>
                  </a:lnTo>
                  <a:lnTo>
                    <a:pt x="183896" y="1807548"/>
                  </a:lnTo>
                  <a:cubicBezTo>
                    <a:pt x="142529" y="1705161"/>
                    <a:pt x="81632" y="1610664"/>
                    <a:pt x="3657" y="1530125"/>
                  </a:cubicBezTo>
                  <a:lnTo>
                    <a:pt x="0" y="1526703"/>
                  </a:lnTo>
                  <a:lnTo>
                    <a:pt x="1580948" y="0"/>
                  </a:lnTo>
                  <a:lnTo>
                    <a:pt x="1581836" y="831"/>
                  </a:lnTo>
                  <a:cubicBezTo>
                    <a:pt x="1858324" y="286410"/>
                    <a:pt x="2074255" y="621481"/>
                    <a:pt x="2220937" y="984530"/>
                  </a:cubicBezTo>
                  <a:lnTo>
                    <a:pt x="2222444" y="988842"/>
                  </a:lnTo>
                  <a:close/>
                </a:path>
              </a:pathLst>
            </a:cu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Segment 13">
              <a:extLst>
                <a:ext uri="{FF2B5EF4-FFF2-40B4-BE49-F238E27FC236}">
                  <a16:creationId xmlns:a16="http://schemas.microsoft.com/office/drawing/2014/main" id="{3F09D152-C223-44F0-9665-25DF86957C33}"/>
                </a:ext>
              </a:extLst>
            </p:cNvPr>
            <p:cNvSpPr/>
            <p:nvPr/>
          </p:nvSpPr>
          <p:spPr>
            <a:xfrm rot="4020000" flipH="1" flipV="1">
              <a:off x="3102122" y="1824360"/>
              <a:ext cx="1847642" cy="2205688"/>
            </a:xfrm>
            <a:custGeom>
              <a:avLst/>
              <a:gdLst>
                <a:gd name="connsiteX0" fmla="*/ 1847642 w 1847642"/>
                <a:gd name="connsiteY0" fmla="*/ 678985 h 2205688"/>
                <a:gd name="connsiteX1" fmla="*/ 266695 w 1847642"/>
                <a:gd name="connsiteY1" fmla="*/ 2205688 h 2205688"/>
                <a:gd name="connsiteX2" fmla="*/ 211337 w 1847642"/>
                <a:gd name="connsiteY2" fmla="*/ 2153881 h 2205688"/>
                <a:gd name="connsiteX3" fmla="*/ 69753 w 1847642"/>
                <a:gd name="connsiteY3" fmla="*/ 2056473 h 2205688"/>
                <a:gd name="connsiteX4" fmla="*/ 0 w 1847642"/>
                <a:gd name="connsiteY4" fmla="*/ 2022617 h 2205688"/>
                <a:gd name="connsiteX5" fmla="*/ 858550 w 1847642"/>
                <a:gd name="connsiteY5" fmla="*/ 0 h 2205688"/>
                <a:gd name="connsiteX6" fmla="*/ 992110 w 1847642"/>
                <a:gd name="connsiteY6" fmla="*/ 60722 h 2205688"/>
                <a:gd name="connsiteX7" fmla="*/ 1632577 w 1847642"/>
                <a:gd name="connsiteY7" fmla="*/ 477711 h 2205688"/>
                <a:gd name="connsiteX8" fmla="*/ 1847642 w 1847642"/>
                <a:gd name="connsiteY8" fmla="*/ 678985 h 2205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7642" h="2205688">
                  <a:moveTo>
                    <a:pt x="1847642" y="678985"/>
                  </a:moveTo>
                  <a:lnTo>
                    <a:pt x="266695" y="2205688"/>
                  </a:lnTo>
                  <a:lnTo>
                    <a:pt x="211337" y="2153881"/>
                  </a:lnTo>
                  <a:cubicBezTo>
                    <a:pt x="168157" y="2117290"/>
                    <a:pt x="120860" y="2084569"/>
                    <a:pt x="69753" y="2056473"/>
                  </a:cubicBezTo>
                  <a:lnTo>
                    <a:pt x="0" y="2022617"/>
                  </a:lnTo>
                  <a:lnTo>
                    <a:pt x="858550" y="0"/>
                  </a:lnTo>
                  <a:lnTo>
                    <a:pt x="992110" y="60722"/>
                  </a:lnTo>
                  <a:cubicBezTo>
                    <a:pt x="1226991" y="174783"/>
                    <a:pt x="1441187" y="315530"/>
                    <a:pt x="1632577" y="477711"/>
                  </a:cubicBezTo>
                  <a:lnTo>
                    <a:pt x="1847642" y="678985"/>
                  </a:lnTo>
                  <a:close/>
                </a:path>
              </a:pathLst>
            </a:cu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Segment 12">
              <a:extLst>
                <a:ext uri="{FF2B5EF4-FFF2-40B4-BE49-F238E27FC236}">
                  <a16:creationId xmlns:a16="http://schemas.microsoft.com/office/drawing/2014/main" id="{63896CA2-B467-4F49-B943-E348E895655F}"/>
                </a:ext>
              </a:extLst>
            </p:cNvPr>
            <p:cNvSpPr/>
            <p:nvPr/>
          </p:nvSpPr>
          <p:spPr>
            <a:xfrm rot="4020000" flipH="1" flipV="1">
              <a:off x="3493580" y="2484472"/>
              <a:ext cx="1182165" cy="2268809"/>
            </a:xfrm>
            <a:custGeom>
              <a:avLst/>
              <a:gdLst>
                <a:gd name="connsiteX0" fmla="*/ 1182165 w 1182165"/>
                <a:gd name="connsiteY0" fmla="*/ 246276 h 2268809"/>
                <a:gd name="connsiteX1" fmla="*/ 323650 w 1182165"/>
                <a:gd name="connsiteY1" fmla="*/ 2268809 h 2268809"/>
                <a:gd name="connsiteX2" fmla="*/ 317166 w 1182165"/>
                <a:gd name="connsiteY2" fmla="*/ 2265662 h 2268809"/>
                <a:gd name="connsiteX3" fmla="*/ 65783 w 1182165"/>
                <a:gd name="connsiteY3" fmla="*/ 2201105 h 2268809"/>
                <a:gd name="connsiteX4" fmla="*/ 1 w 1182165"/>
                <a:gd name="connsiteY4" fmla="*/ 2197776 h 2268809"/>
                <a:gd name="connsiteX5" fmla="*/ 0 w 1182165"/>
                <a:gd name="connsiteY5" fmla="*/ 0 h 2268809"/>
                <a:gd name="connsiteX6" fmla="*/ 284243 w 1182165"/>
                <a:gd name="connsiteY6" fmla="*/ 14385 h 2268809"/>
                <a:gd name="connsiteX7" fmla="*/ 1175610 w 1182165"/>
                <a:gd name="connsiteY7" fmla="*/ 243296 h 2268809"/>
                <a:gd name="connsiteX8" fmla="*/ 1182165 w 1182165"/>
                <a:gd name="connsiteY8" fmla="*/ 246276 h 2268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2165" h="2268809">
                  <a:moveTo>
                    <a:pt x="1182165" y="246276"/>
                  </a:moveTo>
                  <a:lnTo>
                    <a:pt x="323650" y="2268809"/>
                  </a:lnTo>
                  <a:lnTo>
                    <a:pt x="317166" y="2265662"/>
                  </a:lnTo>
                  <a:cubicBezTo>
                    <a:pt x="234906" y="2230745"/>
                    <a:pt x="150258" y="2209570"/>
                    <a:pt x="65783" y="2201105"/>
                  </a:cubicBezTo>
                  <a:lnTo>
                    <a:pt x="1" y="2197776"/>
                  </a:lnTo>
                  <a:lnTo>
                    <a:pt x="0" y="0"/>
                  </a:lnTo>
                  <a:lnTo>
                    <a:pt x="284243" y="14385"/>
                  </a:lnTo>
                  <a:cubicBezTo>
                    <a:pt x="583779" y="44402"/>
                    <a:pt x="883927" y="119483"/>
                    <a:pt x="1175610" y="243296"/>
                  </a:cubicBezTo>
                  <a:lnTo>
                    <a:pt x="1182165" y="246276"/>
                  </a:lnTo>
                  <a:close/>
                </a:path>
              </a:pathLst>
            </a:cu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Segment 11">
              <a:extLst>
                <a:ext uri="{FF2B5EF4-FFF2-40B4-BE49-F238E27FC236}">
                  <a16:creationId xmlns:a16="http://schemas.microsoft.com/office/drawing/2014/main" id="{3326E6B6-C489-4F14-B789-84D6D6E655BA}"/>
                </a:ext>
              </a:extLst>
            </p:cNvPr>
            <p:cNvSpPr/>
            <p:nvPr/>
          </p:nvSpPr>
          <p:spPr>
            <a:xfrm rot="4020000" flipH="1" flipV="1">
              <a:off x="3958852" y="3572268"/>
              <a:ext cx="1159821" cy="2259770"/>
            </a:xfrm>
            <a:custGeom>
              <a:avLst/>
              <a:gdLst>
                <a:gd name="connsiteX0" fmla="*/ 1159821 w 1159821"/>
                <a:gd name="connsiteY0" fmla="*/ 2198343 h 2259770"/>
                <a:gd name="connsiteX1" fmla="*/ 1144880 w 1159821"/>
                <a:gd name="connsiteY1" fmla="*/ 2197587 h 2259770"/>
                <a:gd name="connsiteX2" fmla="*/ 978854 w 1159821"/>
                <a:gd name="connsiteY2" fmla="*/ 2213552 h 2259770"/>
                <a:gd name="connsiteX3" fmla="*/ 823073 w 1159821"/>
                <a:gd name="connsiteY3" fmla="*/ 2259770 h 2259770"/>
                <a:gd name="connsiteX4" fmla="*/ 0 w 1159821"/>
                <a:gd name="connsiteY4" fmla="*/ 222592 h 2259770"/>
                <a:gd name="connsiteX5" fmla="*/ 274294 w 1159821"/>
                <a:gd name="connsiteY5" fmla="*/ 126717 h 2259770"/>
                <a:gd name="connsiteX6" fmla="*/ 1148667 w 1159821"/>
                <a:gd name="connsiteY6" fmla="*/ 3 h 2259770"/>
                <a:gd name="connsiteX7" fmla="*/ 1159821 w 1159821"/>
                <a:gd name="connsiteY7" fmla="*/ 568 h 2259770"/>
                <a:gd name="connsiteX8" fmla="*/ 1159821 w 1159821"/>
                <a:gd name="connsiteY8" fmla="*/ 2198343 h 225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9821" h="2259770">
                  <a:moveTo>
                    <a:pt x="1159821" y="2198343"/>
                  </a:moveTo>
                  <a:lnTo>
                    <a:pt x="1144880" y="2197587"/>
                  </a:lnTo>
                  <a:cubicBezTo>
                    <a:pt x="1088830" y="2197516"/>
                    <a:pt x="1033235" y="2202939"/>
                    <a:pt x="978854" y="2213552"/>
                  </a:cubicBezTo>
                  <a:lnTo>
                    <a:pt x="823073" y="2259770"/>
                  </a:lnTo>
                  <a:lnTo>
                    <a:pt x="0" y="222592"/>
                  </a:lnTo>
                  <a:lnTo>
                    <a:pt x="274294" y="126717"/>
                  </a:lnTo>
                  <a:cubicBezTo>
                    <a:pt x="556064" y="43082"/>
                    <a:pt x="850547" y="-378"/>
                    <a:pt x="1148667" y="3"/>
                  </a:cubicBezTo>
                  <a:lnTo>
                    <a:pt x="1159821" y="568"/>
                  </a:lnTo>
                  <a:lnTo>
                    <a:pt x="1159821" y="2198343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Segment 10">
              <a:extLst>
                <a:ext uri="{FF2B5EF4-FFF2-40B4-BE49-F238E27FC236}">
                  <a16:creationId xmlns:a16="http://schemas.microsoft.com/office/drawing/2014/main" id="{A256DDB1-DD25-465F-A87E-CE62BA390C80}"/>
                </a:ext>
              </a:extLst>
            </p:cNvPr>
            <p:cNvSpPr/>
            <p:nvPr/>
          </p:nvSpPr>
          <p:spPr>
            <a:xfrm rot="4020000" flipH="1" flipV="1">
              <a:off x="4075535" y="4133761"/>
              <a:ext cx="1837945" cy="2225678"/>
            </a:xfrm>
            <a:custGeom>
              <a:avLst/>
              <a:gdLst>
                <a:gd name="connsiteX0" fmla="*/ 1837945 w 1837945"/>
                <a:gd name="connsiteY0" fmla="*/ 2037064 h 2225678"/>
                <a:gd name="connsiteX1" fmla="*/ 1691512 w 1837945"/>
                <a:gd name="connsiteY1" fmla="*/ 2113211 h 2225678"/>
                <a:gd name="connsiteX2" fmla="*/ 1560993 w 1837945"/>
                <a:gd name="connsiteY2" fmla="*/ 2217058 h 2225678"/>
                <a:gd name="connsiteX3" fmla="*/ 1552927 w 1837945"/>
                <a:gd name="connsiteY3" fmla="*/ 2225678 h 2225678"/>
                <a:gd name="connsiteX4" fmla="*/ 0 w 1837945"/>
                <a:gd name="connsiteY4" fmla="*/ 672752 h 2225678"/>
                <a:gd name="connsiteX5" fmla="*/ 31700 w 1837945"/>
                <a:gd name="connsiteY5" fmla="*/ 638879 h 2225678"/>
                <a:gd name="connsiteX6" fmla="*/ 748694 w 1837945"/>
                <a:gd name="connsiteY6" fmla="*/ 122638 h 2225678"/>
                <a:gd name="connsiteX7" fmla="*/ 1014918 w 1837945"/>
                <a:gd name="connsiteY7" fmla="*/ 0 h 2225678"/>
                <a:gd name="connsiteX8" fmla="*/ 1837945 w 1837945"/>
                <a:gd name="connsiteY8" fmla="*/ 2037064 h 2225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37945" h="2225678">
                  <a:moveTo>
                    <a:pt x="1837945" y="2037064"/>
                  </a:moveTo>
                  <a:lnTo>
                    <a:pt x="1691512" y="2113211"/>
                  </a:lnTo>
                  <a:cubicBezTo>
                    <a:pt x="1645022" y="2143353"/>
                    <a:pt x="1601263" y="2178071"/>
                    <a:pt x="1560993" y="2217058"/>
                  </a:cubicBezTo>
                  <a:lnTo>
                    <a:pt x="1552927" y="2225678"/>
                  </a:lnTo>
                  <a:lnTo>
                    <a:pt x="0" y="672752"/>
                  </a:lnTo>
                  <a:lnTo>
                    <a:pt x="31700" y="638879"/>
                  </a:lnTo>
                  <a:cubicBezTo>
                    <a:pt x="245884" y="431513"/>
                    <a:pt x="487908" y="258210"/>
                    <a:pt x="748694" y="122638"/>
                  </a:cubicBezTo>
                  <a:lnTo>
                    <a:pt x="1014918" y="0"/>
                  </a:lnTo>
                  <a:lnTo>
                    <a:pt x="1837945" y="2037064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Segment 9">
              <a:extLst>
                <a:ext uri="{FF2B5EF4-FFF2-40B4-BE49-F238E27FC236}">
                  <a16:creationId xmlns:a16="http://schemas.microsoft.com/office/drawing/2014/main" id="{C8370F95-B03A-414E-8B66-36B4B7832899}"/>
                </a:ext>
              </a:extLst>
            </p:cNvPr>
            <p:cNvSpPr/>
            <p:nvPr/>
          </p:nvSpPr>
          <p:spPr>
            <a:xfrm rot="4020000" flipH="1" flipV="1">
              <a:off x="4511846" y="4584283"/>
              <a:ext cx="2204025" cy="1821144"/>
            </a:xfrm>
            <a:custGeom>
              <a:avLst/>
              <a:gdLst>
                <a:gd name="connsiteX0" fmla="*/ 2204025 w 2204025"/>
                <a:gd name="connsiteY0" fmla="*/ 1552927 h 1821144"/>
                <a:gd name="connsiteX1" fmla="*/ 2156861 w 2204025"/>
                <a:gd name="connsiteY1" fmla="*/ 1603323 h 1821144"/>
                <a:gd name="connsiteX2" fmla="*/ 2059454 w 2204025"/>
                <a:gd name="connsiteY2" fmla="*/ 1744907 h 1821144"/>
                <a:gd name="connsiteX3" fmla="*/ 2022451 w 2204025"/>
                <a:gd name="connsiteY3" fmla="*/ 1821144 h 1821144"/>
                <a:gd name="connsiteX4" fmla="*/ 0 w 2204025"/>
                <a:gd name="connsiteY4" fmla="*/ 962665 h 1821144"/>
                <a:gd name="connsiteX5" fmla="*/ 63703 w 2204025"/>
                <a:gd name="connsiteY5" fmla="*/ 822550 h 1821144"/>
                <a:gd name="connsiteX6" fmla="*/ 480691 w 2204025"/>
                <a:gd name="connsiteY6" fmla="*/ 182083 h 1821144"/>
                <a:gd name="connsiteX7" fmla="*/ 651099 w 2204025"/>
                <a:gd name="connsiteY7" fmla="*/ 0 h 1821144"/>
                <a:gd name="connsiteX8" fmla="*/ 2204025 w 2204025"/>
                <a:gd name="connsiteY8" fmla="*/ 1552927 h 1821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04025" h="1821144">
                  <a:moveTo>
                    <a:pt x="2204025" y="1552927"/>
                  </a:moveTo>
                  <a:lnTo>
                    <a:pt x="2156861" y="1603323"/>
                  </a:lnTo>
                  <a:cubicBezTo>
                    <a:pt x="2120271" y="1646503"/>
                    <a:pt x="2087549" y="1693800"/>
                    <a:pt x="2059454" y="1744907"/>
                  </a:cubicBezTo>
                  <a:lnTo>
                    <a:pt x="2022451" y="1821144"/>
                  </a:lnTo>
                  <a:lnTo>
                    <a:pt x="0" y="962665"/>
                  </a:lnTo>
                  <a:lnTo>
                    <a:pt x="63703" y="822550"/>
                  </a:lnTo>
                  <a:cubicBezTo>
                    <a:pt x="177764" y="587669"/>
                    <a:pt x="318510" y="373473"/>
                    <a:pt x="480691" y="182083"/>
                  </a:cubicBezTo>
                  <a:lnTo>
                    <a:pt x="651099" y="0"/>
                  </a:lnTo>
                  <a:lnTo>
                    <a:pt x="2204025" y="1552927"/>
                  </a:lnTo>
                  <a:close/>
                </a:path>
              </a:pathLst>
            </a:custGeom>
            <a:solidFill>
              <a:srgbClr val="FF3399"/>
            </a:solidFill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Segment 8">
              <a:extLst>
                <a:ext uri="{FF2B5EF4-FFF2-40B4-BE49-F238E27FC236}">
                  <a16:creationId xmlns:a16="http://schemas.microsoft.com/office/drawing/2014/main" id="{6DCA8499-5902-4D73-8C7A-8875EEC567F6}"/>
                </a:ext>
              </a:extLst>
            </p:cNvPr>
            <p:cNvSpPr/>
            <p:nvPr/>
          </p:nvSpPr>
          <p:spPr>
            <a:xfrm rot="4020000" flipH="1" flipV="1">
              <a:off x="5160174" y="4852637"/>
              <a:ext cx="2262540" cy="1173393"/>
            </a:xfrm>
            <a:custGeom>
              <a:avLst/>
              <a:gdLst>
                <a:gd name="connsiteX0" fmla="*/ 2195835 w 2262540"/>
                <a:gd name="connsiteY0" fmla="*/ 1173393 h 1173393"/>
                <a:gd name="connsiteX1" fmla="*/ 0 w 2262540"/>
                <a:gd name="connsiteY1" fmla="*/ 1135064 h 1173393"/>
                <a:gd name="connsiteX2" fmla="*/ 12503 w 2262540"/>
                <a:gd name="connsiteY2" fmla="*/ 888018 h 1173393"/>
                <a:gd name="connsiteX3" fmla="*/ 183551 w 2262540"/>
                <a:gd name="connsiteY3" fmla="*/ 143156 h 1173393"/>
                <a:gd name="connsiteX4" fmla="*/ 240090 w 2262540"/>
                <a:gd name="connsiteY4" fmla="*/ 0 h 1173393"/>
                <a:gd name="connsiteX5" fmla="*/ 2262540 w 2262540"/>
                <a:gd name="connsiteY5" fmla="*/ 858480 h 1173393"/>
                <a:gd name="connsiteX6" fmla="*/ 2233404 w 2262540"/>
                <a:gd name="connsiteY6" fmla="*/ 938056 h 1173393"/>
                <a:gd name="connsiteX7" fmla="*/ 2199222 w 2262540"/>
                <a:gd name="connsiteY7" fmla="*/ 1106478 h 1173393"/>
                <a:gd name="connsiteX8" fmla="*/ 2195835 w 2262540"/>
                <a:gd name="connsiteY8" fmla="*/ 1173393 h 1173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2540" h="1173393">
                  <a:moveTo>
                    <a:pt x="2195835" y="1173393"/>
                  </a:moveTo>
                  <a:lnTo>
                    <a:pt x="0" y="1135064"/>
                  </a:lnTo>
                  <a:lnTo>
                    <a:pt x="12503" y="888018"/>
                  </a:lnTo>
                  <a:cubicBezTo>
                    <a:pt x="37517" y="638405"/>
                    <a:pt x="93825" y="388367"/>
                    <a:pt x="183551" y="143156"/>
                  </a:cubicBezTo>
                  <a:lnTo>
                    <a:pt x="240090" y="0"/>
                  </a:lnTo>
                  <a:lnTo>
                    <a:pt x="2262540" y="858480"/>
                  </a:lnTo>
                  <a:lnTo>
                    <a:pt x="2233404" y="938056"/>
                  </a:lnTo>
                  <a:cubicBezTo>
                    <a:pt x="2216158" y="993768"/>
                    <a:pt x="2204866" y="1050161"/>
                    <a:pt x="2199222" y="1106478"/>
                  </a:cubicBezTo>
                  <a:lnTo>
                    <a:pt x="2195835" y="1173393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Segment 7">
              <a:extLst>
                <a:ext uri="{FF2B5EF4-FFF2-40B4-BE49-F238E27FC236}">
                  <a16:creationId xmlns:a16="http://schemas.microsoft.com/office/drawing/2014/main" id="{F0698F70-D0B1-4B68-A3EA-110BAC0998C7}"/>
                </a:ext>
              </a:extLst>
            </p:cNvPr>
            <p:cNvSpPr/>
            <p:nvPr/>
          </p:nvSpPr>
          <p:spPr>
            <a:xfrm rot="4020000" flipH="1" flipV="1">
              <a:off x="6221846" y="4395999"/>
              <a:ext cx="2259405" cy="1195817"/>
            </a:xfrm>
            <a:custGeom>
              <a:avLst/>
              <a:gdLst>
                <a:gd name="connsiteX0" fmla="*/ 2259405 w 2259405"/>
                <a:gd name="connsiteY0" fmla="*/ 372721 h 1195817"/>
                <a:gd name="connsiteX1" fmla="*/ 222170 w 2259405"/>
                <a:gd name="connsiteY1" fmla="*/ 1195817 h 1195817"/>
                <a:gd name="connsiteX2" fmla="*/ 126715 w 2259405"/>
                <a:gd name="connsiteY2" fmla="*/ 922727 h 1195817"/>
                <a:gd name="connsiteX3" fmla="*/ 2 w 2259405"/>
                <a:gd name="connsiteY3" fmla="*/ 48353 h 1195817"/>
                <a:gd name="connsiteX4" fmla="*/ 2449 w 2259405"/>
                <a:gd name="connsiteY4" fmla="*/ 0 h 1195817"/>
                <a:gd name="connsiteX5" fmla="*/ 2198285 w 2259405"/>
                <a:gd name="connsiteY5" fmla="*/ 38328 h 1195817"/>
                <a:gd name="connsiteX6" fmla="*/ 2197586 w 2259405"/>
                <a:gd name="connsiteY6" fmla="*/ 52140 h 1195817"/>
                <a:gd name="connsiteX7" fmla="*/ 2213550 w 2259405"/>
                <a:gd name="connsiteY7" fmla="*/ 218166 h 1195817"/>
                <a:gd name="connsiteX8" fmla="*/ 2259405 w 2259405"/>
                <a:gd name="connsiteY8" fmla="*/ 372721 h 1195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9405" h="1195817">
                  <a:moveTo>
                    <a:pt x="2259405" y="372721"/>
                  </a:moveTo>
                  <a:lnTo>
                    <a:pt x="222170" y="1195817"/>
                  </a:lnTo>
                  <a:lnTo>
                    <a:pt x="126715" y="922727"/>
                  </a:lnTo>
                  <a:cubicBezTo>
                    <a:pt x="43080" y="640957"/>
                    <a:pt x="-380" y="346473"/>
                    <a:pt x="2" y="48353"/>
                  </a:cubicBezTo>
                  <a:lnTo>
                    <a:pt x="2449" y="0"/>
                  </a:lnTo>
                  <a:lnTo>
                    <a:pt x="2198285" y="38328"/>
                  </a:lnTo>
                  <a:lnTo>
                    <a:pt x="2197586" y="52140"/>
                  </a:lnTo>
                  <a:cubicBezTo>
                    <a:pt x="2197514" y="108191"/>
                    <a:pt x="2202937" y="163785"/>
                    <a:pt x="2213550" y="218166"/>
                  </a:cubicBezTo>
                  <a:lnTo>
                    <a:pt x="2259405" y="372721"/>
                  </a:lnTo>
                  <a:close/>
                </a:path>
              </a:pathLst>
            </a:cu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Segment 6">
              <a:extLst>
                <a:ext uri="{FF2B5EF4-FFF2-40B4-BE49-F238E27FC236}">
                  <a16:creationId xmlns:a16="http://schemas.microsoft.com/office/drawing/2014/main" id="{9DDB231E-2BA6-485F-8908-787632FDEC39}"/>
                </a:ext>
              </a:extLst>
            </p:cNvPr>
            <p:cNvSpPr/>
            <p:nvPr/>
          </p:nvSpPr>
          <p:spPr>
            <a:xfrm rot="4020000" flipH="1" flipV="1">
              <a:off x="6788353" y="3631088"/>
              <a:ext cx="2224816" cy="1811665"/>
            </a:xfrm>
            <a:custGeom>
              <a:avLst/>
              <a:gdLst>
                <a:gd name="connsiteX0" fmla="*/ 2224816 w 2224816"/>
                <a:gd name="connsiteY0" fmla="*/ 284963 h 1811665"/>
                <a:gd name="connsiteX1" fmla="*/ 643869 w 2224816"/>
                <a:gd name="connsiteY1" fmla="*/ 1811665 h 1811665"/>
                <a:gd name="connsiteX2" fmla="*/ 639347 w 2224816"/>
                <a:gd name="connsiteY2" fmla="*/ 1807434 h 1811665"/>
                <a:gd name="connsiteX3" fmla="*/ 247 w 2224816"/>
                <a:gd name="connsiteY3" fmla="*/ 823736 h 1811665"/>
                <a:gd name="connsiteX4" fmla="*/ 0 w 2224816"/>
                <a:gd name="connsiteY4" fmla="*/ 823031 h 1811665"/>
                <a:gd name="connsiteX5" fmla="*/ 2037074 w 2224816"/>
                <a:gd name="connsiteY5" fmla="*/ 0 h 1811665"/>
                <a:gd name="connsiteX6" fmla="*/ 2037287 w 2224816"/>
                <a:gd name="connsiteY6" fmla="*/ 718 h 1811665"/>
                <a:gd name="connsiteX7" fmla="*/ 2217527 w 2224816"/>
                <a:gd name="connsiteY7" fmla="*/ 278141 h 1811665"/>
                <a:gd name="connsiteX8" fmla="*/ 2224816 w 2224816"/>
                <a:gd name="connsiteY8" fmla="*/ 284963 h 181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4816" h="1811665">
                  <a:moveTo>
                    <a:pt x="2224816" y="284963"/>
                  </a:moveTo>
                  <a:lnTo>
                    <a:pt x="643869" y="1811665"/>
                  </a:lnTo>
                  <a:lnTo>
                    <a:pt x="639347" y="1807434"/>
                  </a:lnTo>
                  <a:cubicBezTo>
                    <a:pt x="362859" y="1521856"/>
                    <a:pt x="146929" y="1186785"/>
                    <a:pt x="247" y="823736"/>
                  </a:cubicBezTo>
                  <a:lnTo>
                    <a:pt x="0" y="823031"/>
                  </a:lnTo>
                  <a:lnTo>
                    <a:pt x="2037074" y="0"/>
                  </a:lnTo>
                  <a:lnTo>
                    <a:pt x="2037287" y="718"/>
                  </a:lnTo>
                  <a:cubicBezTo>
                    <a:pt x="2078655" y="103105"/>
                    <a:pt x="2139552" y="197601"/>
                    <a:pt x="2217527" y="278141"/>
                  </a:cubicBezTo>
                  <a:lnTo>
                    <a:pt x="2224816" y="284963"/>
                  </a:lnTo>
                  <a:close/>
                </a:path>
              </a:pathLst>
            </a:custGeom>
            <a:solidFill>
              <a:srgbClr val="00D0FB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Segment 5">
              <a:extLst>
                <a:ext uri="{FF2B5EF4-FFF2-40B4-BE49-F238E27FC236}">
                  <a16:creationId xmlns:a16="http://schemas.microsoft.com/office/drawing/2014/main" id="{264124D5-1B50-4E55-9F57-3A27BDF2707E}"/>
                </a:ext>
              </a:extLst>
            </p:cNvPr>
            <p:cNvSpPr/>
            <p:nvPr/>
          </p:nvSpPr>
          <p:spPr>
            <a:xfrm rot="4020000" flipH="1" flipV="1">
              <a:off x="7239329" y="2818492"/>
              <a:ext cx="1855428" cy="2207421"/>
            </a:xfrm>
            <a:custGeom>
              <a:avLst/>
              <a:gdLst>
                <a:gd name="connsiteX0" fmla="*/ 1855428 w 1855428"/>
                <a:gd name="connsiteY0" fmla="*/ 185012 h 2207421"/>
                <a:gd name="connsiteX1" fmla="*/ 996966 w 1855428"/>
                <a:gd name="connsiteY1" fmla="*/ 2207421 h 2207421"/>
                <a:gd name="connsiteX2" fmla="*/ 995292 w 1855428"/>
                <a:gd name="connsiteY2" fmla="*/ 2206759 h 2207421"/>
                <a:gd name="connsiteX3" fmla="*/ 211433 w 1855428"/>
                <a:gd name="connsiteY3" fmla="*/ 1724578 h 2207421"/>
                <a:gd name="connsiteX4" fmla="*/ 0 w 1855428"/>
                <a:gd name="connsiteY4" fmla="*/ 1526703 h 2207421"/>
                <a:gd name="connsiteX5" fmla="*/ 1580948 w 1855428"/>
                <a:gd name="connsiteY5" fmla="*/ 0 h 2207421"/>
                <a:gd name="connsiteX6" fmla="*/ 1632672 w 1855428"/>
                <a:gd name="connsiteY6" fmla="*/ 48408 h 2207421"/>
                <a:gd name="connsiteX7" fmla="*/ 1853736 w 1855428"/>
                <a:gd name="connsiteY7" fmla="*/ 184393 h 2207421"/>
                <a:gd name="connsiteX8" fmla="*/ 1855428 w 1855428"/>
                <a:gd name="connsiteY8" fmla="*/ 185012 h 2207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55428" h="2207421">
                  <a:moveTo>
                    <a:pt x="1855428" y="185012"/>
                  </a:moveTo>
                  <a:lnTo>
                    <a:pt x="996966" y="2207421"/>
                  </a:lnTo>
                  <a:lnTo>
                    <a:pt x="995292" y="2206759"/>
                  </a:lnTo>
                  <a:cubicBezTo>
                    <a:pt x="703609" y="2082947"/>
                    <a:pt x="441100" y="1919195"/>
                    <a:pt x="211433" y="1724578"/>
                  </a:cubicBezTo>
                  <a:lnTo>
                    <a:pt x="0" y="1526703"/>
                  </a:lnTo>
                  <a:lnTo>
                    <a:pt x="1580948" y="0"/>
                  </a:lnTo>
                  <a:lnTo>
                    <a:pt x="1632672" y="48408"/>
                  </a:lnTo>
                  <a:cubicBezTo>
                    <a:pt x="1697443" y="103294"/>
                    <a:pt x="1771476" y="149475"/>
                    <a:pt x="1853736" y="184393"/>
                  </a:cubicBezTo>
                  <a:lnTo>
                    <a:pt x="1855428" y="185012"/>
                  </a:lnTo>
                  <a:close/>
                </a:path>
              </a:pathLst>
            </a:cu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Segment 4">
              <a:extLst>
                <a:ext uri="{FF2B5EF4-FFF2-40B4-BE49-F238E27FC236}">
                  <a16:creationId xmlns:a16="http://schemas.microsoft.com/office/drawing/2014/main" id="{96A908A8-1537-4E92-8AA8-A454338F9470}"/>
                </a:ext>
              </a:extLst>
            </p:cNvPr>
            <p:cNvSpPr/>
            <p:nvPr/>
          </p:nvSpPr>
          <p:spPr>
            <a:xfrm rot="4020000" flipH="1" flipV="1">
              <a:off x="7518746" y="2098454"/>
              <a:ext cx="1175555" cy="2264055"/>
            </a:xfrm>
            <a:custGeom>
              <a:avLst/>
              <a:gdLst>
                <a:gd name="connsiteX0" fmla="*/ 1175555 w 1175555"/>
                <a:gd name="connsiteY0" fmla="*/ 2264055 h 2264055"/>
                <a:gd name="connsiteX1" fmla="*/ 886344 w 1175555"/>
                <a:gd name="connsiteY1" fmla="*/ 2249418 h 2264055"/>
                <a:gd name="connsiteX2" fmla="*/ 141482 w 1175555"/>
                <a:gd name="connsiteY2" fmla="*/ 2078370 h 2264055"/>
                <a:gd name="connsiteX3" fmla="*/ 0 w 1175555"/>
                <a:gd name="connsiteY3" fmla="*/ 2022492 h 2264055"/>
                <a:gd name="connsiteX4" fmla="*/ 858496 w 1175555"/>
                <a:gd name="connsiteY4" fmla="*/ 0 h 2264055"/>
                <a:gd name="connsiteX5" fmla="*/ 936382 w 1175555"/>
                <a:gd name="connsiteY5" fmla="*/ 28517 h 2264055"/>
                <a:gd name="connsiteX6" fmla="*/ 1104803 w 1175555"/>
                <a:gd name="connsiteY6" fmla="*/ 62699 h 2264055"/>
                <a:gd name="connsiteX7" fmla="*/ 1175555 w 1175555"/>
                <a:gd name="connsiteY7" fmla="*/ 66280 h 2264055"/>
                <a:gd name="connsiteX8" fmla="*/ 1175555 w 1175555"/>
                <a:gd name="connsiteY8" fmla="*/ 2264055 h 2264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5555" h="2264055">
                  <a:moveTo>
                    <a:pt x="1175555" y="2264055"/>
                  </a:moveTo>
                  <a:lnTo>
                    <a:pt x="886344" y="2249418"/>
                  </a:lnTo>
                  <a:cubicBezTo>
                    <a:pt x="636730" y="2224404"/>
                    <a:pt x="386692" y="2168096"/>
                    <a:pt x="141482" y="2078370"/>
                  </a:cubicBezTo>
                  <a:lnTo>
                    <a:pt x="0" y="2022492"/>
                  </a:lnTo>
                  <a:lnTo>
                    <a:pt x="858496" y="0"/>
                  </a:lnTo>
                  <a:lnTo>
                    <a:pt x="936382" y="28517"/>
                  </a:lnTo>
                  <a:cubicBezTo>
                    <a:pt x="992093" y="45763"/>
                    <a:pt x="1048487" y="57055"/>
                    <a:pt x="1104803" y="62699"/>
                  </a:cubicBezTo>
                  <a:lnTo>
                    <a:pt x="1175555" y="66280"/>
                  </a:lnTo>
                  <a:lnTo>
                    <a:pt x="1175555" y="2264055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Segment 3">
              <a:extLst>
                <a:ext uri="{FF2B5EF4-FFF2-40B4-BE49-F238E27FC236}">
                  <a16:creationId xmlns:a16="http://schemas.microsoft.com/office/drawing/2014/main" id="{71C4568B-7554-4A61-97BC-6486386771CB}"/>
                </a:ext>
              </a:extLst>
            </p:cNvPr>
            <p:cNvSpPr/>
            <p:nvPr/>
          </p:nvSpPr>
          <p:spPr>
            <a:xfrm rot="4020000" flipH="1" flipV="1">
              <a:off x="7071787" y="1021654"/>
              <a:ext cx="1158433" cy="2260992"/>
            </a:xfrm>
            <a:custGeom>
              <a:avLst/>
              <a:gdLst>
                <a:gd name="connsiteX0" fmla="*/ 1158433 w 1158433"/>
                <a:gd name="connsiteY0" fmla="*/ 2037074 h 2260992"/>
                <a:gd name="connsiteX1" fmla="*/ 1157755 w 1158433"/>
                <a:gd name="connsiteY1" fmla="*/ 2037386 h 2260992"/>
                <a:gd name="connsiteX2" fmla="*/ 6185 w 1158433"/>
                <a:gd name="connsiteY2" fmla="*/ 2260990 h 2260992"/>
                <a:gd name="connsiteX3" fmla="*/ 0 w 1158433"/>
                <a:gd name="connsiteY3" fmla="*/ 2260677 h 2260992"/>
                <a:gd name="connsiteX4" fmla="*/ 0 w 1158433"/>
                <a:gd name="connsiteY4" fmla="*/ 62902 h 2260992"/>
                <a:gd name="connsiteX5" fmla="*/ 9971 w 1158433"/>
                <a:gd name="connsiteY5" fmla="*/ 63407 h 2260992"/>
                <a:gd name="connsiteX6" fmla="*/ 334737 w 1158433"/>
                <a:gd name="connsiteY6" fmla="*/ 346 h 2260992"/>
                <a:gd name="connsiteX7" fmla="*/ 335402 w 1158433"/>
                <a:gd name="connsiteY7" fmla="*/ 0 h 2260992"/>
                <a:gd name="connsiteX8" fmla="*/ 1158433 w 1158433"/>
                <a:gd name="connsiteY8" fmla="*/ 2037074 h 2260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8433" h="2260992">
                  <a:moveTo>
                    <a:pt x="1158433" y="2037074"/>
                  </a:moveTo>
                  <a:lnTo>
                    <a:pt x="1157755" y="2037386"/>
                  </a:lnTo>
                  <a:cubicBezTo>
                    <a:pt x="794706" y="2184067"/>
                    <a:pt x="403678" y="2261500"/>
                    <a:pt x="6185" y="2260990"/>
                  </a:cubicBezTo>
                  <a:lnTo>
                    <a:pt x="0" y="2260677"/>
                  </a:lnTo>
                  <a:lnTo>
                    <a:pt x="0" y="62902"/>
                  </a:lnTo>
                  <a:lnTo>
                    <a:pt x="9971" y="63407"/>
                  </a:lnTo>
                  <a:cubicBezTo>
                    <a:pt x="122072" y="63550"/>
                    <a:pt x="232350" y="41712"/>
                    <a:pt x="334737" y="346"/>
                  </a:cubicBezTo>
                  <a:lnTo>
                    <a:pt x="335402" y="0"/>
                  </a:lnTo>
                  <a:lnTo>
                    <a:pt x="1158433" y="2037074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Segment 2">
              <a:extLst>
                <a:ext uri="{FF2B5EF4-FFF2-40B4-BE49-F238E27FC236}">
                  <a16:creationId xmlns:a16="http://schemas.microsoft.com/office/drawing/2014/main" id="{B6DA1EA6-2BDC-47D6-9FA0-DA6755054F79}"/>
                </a:ext>
              </a:extLst>
            </p:cNvPr>
            <p:cNvSpPr/>
            <p:nvPr/>
          </p:nvSpPr>
          <p:spPr>
            <a:xfrm rot="4020000" flipH="1" flipV="1">
              <a:off x="6277179" y="497022"/>
              <a:ext cx="1835926" cy="2225557"/>
            </a:xfrm>
            <a:custGeom>
              <a:avLst/>
              <a:gdLst>
                <a:gd name="connsiteX0" fmla="*/ 1835926 w 1835926"/>
                <a:gd name="connsiteY0" fmla="*/ 1552927 h 2225557"/>
                <a:gd name="connsiteX1" fmla="*/ 1802844 w 1835926"/>
                <a:gd name="connsiteY1" fmla="*/ 1588277 h 2225557"/>
                <a:gd name="connsiteX2" fmla="*/ 1085850 w 1835926"/>
                <a:gd name="connsiteY2" fmla="*/ 2104517 h 2225557"/>
                <a:gd name="connsiteX3" fmla="*/ 823097 w 1835926"/>
                <a:gd name="connsiteY3" fmla="*/ 2225557 h 2225557"/>
                <a:gd name="connsiteX4" fmla="*/ 0 w 1835926"/>
                <a:gd name="connsiteY4" fmla="*/ 188323 h 2225557"/>
                <a:gd name="connsiteX5" fmla="*/ 143031 w 1835926"/>
                <a:gd name="connsiteY5" fmla="*/ 113945 h 2225557"/>
                <a:gd name="connsiteX6" fmla="*/ 273550 w 1835926"/>
                <a:gd name="connsiteY6" fmla="*/ 10097 h 2225557"/>
                <a:gd name="connsiteX7" fmla="*/ 283000 w 1835926"/>
                <a:gd name="connsiteY7" fmla="*/ 0 h 2225557"/>
                <a:gd name="connsiteX8" fmla="*/ 1835926 w 1835926"/>
                <a:gd name="connsiteY8" fmla="*/ 1552927 h 2225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35926" h="2225557">
                  <a:moveTo>
                    <a:pt x="1835926" y="1552927"/>
                  </a:moveTo>
                  <a:lnTo>
                    <a:pt x="1802844" y="1588277"/>
                  </a:lnTo>
                  <a:cubicBezTo>
                    <a:pt x="1588659" y="1795643"/>
                    <a:pt x="1346636" y="1968945"/>
                    <a:pt x="1085850" y="2104517"/>
                  </a:cubicBezTo>
                  <a:lnTo>
                    <a:pt x="823097" y="2225557"/>
                  </a:lnTo>
                  <a:lnTo>
                    <a:pt x="0" y="188323"/>
                  </a:lnTo>
                  <a:lnTo>
                    <a:pt x="143031" y="113945"/>
                  </a:lnTo>
                  <a:cubicBezTo>
                    <a:pt x="189521" y="83803"/>
                    <a:pt x="233280" y="49085"/>
                    <a:pt x="273550" y="10097"/>
                  </a:cubicBezTo>
                  <a:lnTo>
                    <a:pt x="283000" y="0"/>
                  </a:lnTo>
                  <a:lnTo>
                    <a:pt x="1835926" y="1552927"/>
                  </a:lnTo>
                  <a:close/>
                </a:path>
              </a:pathLst>
            </a:custGeom>
            <a:solidFill>
              <a:srgbClr val="FF3399"/>
            </a:solidFill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Segment 1">
              <a:extLst>
                <a:ext uri="{FF2B5EF4-FFF2-40B4-BE49-F238E27FC236}">
                  <a16:creationId xmlns:a16="http://schemas.microsoft.com/office/drawing/2014/main" id="{E2E51628-4BA7-4CBB-994E-3881792A3C11}"/>
                </a:ext>
              </a:extLst>
            </p:cNvPr>
            <p:cNvSpPr/>
            <p:nvPr/>
          </p:nvSpPr>
          <p:spPr>
            <a:xfrm rot="4020000" flipH="1" flipV="1">
              <a:off x="5475871" y="452964"/>
              <a:ext cx="2202643" cy="1819666"/>
            </a:xfrm>
            <a:custGeom>
              <a:avLst/>
              <a:gdLst>
                <a:gd name="connsiteX0" fmla="*/ 2202643 w 2202643"/>
                <a:gd name="connsiteY0" fmla="*/ 858479 h 1819666"/>
                <a:gd name="connsiteX1" fmla="*/ 2138941 w 2202643"/>
                <a:gd name="connsiteY1" fmla="*/ 998594 h 1819666"/>
                <a:gd name="connsiteX2" fmla="*/ 1721952 w 2202643"/>
                <a:gd name="connsiteY2" fmla="*/ 1639060 h 1819666"/>
                <a:gd name="connsiteX3" fmla="*/ 1552927 w 2202643"/>
                <a:gd name="connsiteY3" fmla="*/ 1819666 h 1819666"/>
                <a:gd name="connsiteX4" fmla="*/ 0 w 2202643"/>
                <a:gd name="connsiteY4" fmla="*/ 266740 h 1819666"/>
                <a:gd name="connsiteX5" fmla="*/ 45782 w 2202643"/>
                <a:gd name="connsiteY5" fmla="*/ 217821 h 1819666"/>
                <a:gd name="connsiteX6" fmla="*/ 143190 w 2202643"/>
                <a:gd name="connsiteY6" fmla="*/ 76237 h 1819666"/>
                <a:gd name="connsiteX7" fmla="*/ 180193 w 2202643"/>
                <a:gd name="connsiteY7" fmla="*/ 0 h 1819666"/>
                <a:gd name="connsiteX8" fmla="*/ 2202643 w 2202643"/>
                <a:gd name="connsiteY8" fmla="*/ 858479 h 1819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02643" h="1819666">
                  <a:moveTo>
                    <a:pt x="2202643" y="858479"/>
                  </a:moveTo>
                  <a:lnTo>
                    <a:pt x="2138941" y="998594"/>
                  </a:lnTo>
                  <a:cubicBezTo>
                    <a:pt x="2024880" y="1233475"/>
                    <a:pt x="1884133" y="1447671"/>
                    <a:pt x="1721952" y="1639060"/>
                  </a:cubicBezTo>
                  <a:lnTo>
                    <a:pt x="1552927" y="1819666"/>
                  </a:lnTo>
                  <a:lnTo>
                    <a:pt x="0" y="266740"/>
                  </a:lnTo>
                  <a:lnTo>
                    <a:pt x="45782" y="217821"/>
                  </a:lnTo>
                  <a:cubicBezTo>
                    <a:pt x="82373" y="174640"/>
                    <a:pt x="115095" y="127343"/>
                    <a:pt x="143190" y="76237"/>
                  </a:cubicBezTo>
                  <a:lnTo>
                    <a:pt x="180193" y="0"/>
                  </a:lnTo>
                  <a:lnTo>
                    <a:pt x="2202643" y="858479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Segment 16 Text">
              <a:extLst>
                <a:ext uri="{FF2B5EF4-FFF2-40B4-BE49-F238E27FC236}">
                  <a16:creationId xmlns:a16="http://schemas.microsoft.com/office/drawing/2014/main" id="{EE2B50CC-C6C8-4642-901D-2C414EECC6B7}"/>
                </a:ext>
              </a:extLst>
            </p:cNvPr>
            <p:cNvSpPr/>
            <p:nvPr/>
          </p:nvSpPr>
          <p:spPr>
            <a:xfrm rot="15505574">
              <a:off x="4640391" y="1093271"/>
              <a:ext cx="2134632" cy="815259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Mum</a:t>
              </a:r>
            </a:p>
          </p:txBody>
        </p:sp>
        <p:sp>
          <p:nvSpPr>
            <p:cNvPr id="90" name="Segment 15 Text">
              <a:extLst>
                <a:ext uri="{FF2B5EF4-FFF2-40B4-BE49-F238E27FC236}">
                  <a16:creationId xmlns:a16="http://schemas.microsoft.com/office/drawing/2014/main" id="{E48119DA-3856-4B3D-8946-090A63027C68}"/>
                </a:ext>
              </a:extLst>
            </p:cNvPr>
            <p:cNvSpPr/>
            <p:nvPr/>
          </p:nvSpPr>
          <p:spPr>
            <a:xfrm rot="14166677">
              <a:off x="3928993" y="1384943"/>
              <a:ext cx="2134632" cy="815259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Erik</a:t>
              </a:r>
            </a:p>
          </p:txBody>
        </p:sp>
        <p:sp>
          <p:nvSpPr>
            <p:cNvPr id="91" name="Segment 14 Text">
              <a:extLst>
                <a:ext uri="{FF2B5EF4-FFF2-40B4-BE49-F238E27FC236}">
                  <a16:creationId xmlns:a16="http://schemas.microsoft.com/office/drawing/2014/main" id="{A7790140-FA69-4D9B-A2F0-E524493F5333}"/>
                </a:ext>
              </a:extLst>
            </p:cNvPr>
            <p:cNvSpPr/>
            <p:nvPr/>
          </p:nvSpPr>
          <p:spPr>
            <a:xfrm rot="12785396">
              <a:off x="3378463" y="1917820"/>
              <a:ext cx="2134632" cy="815259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hypervigilant</a:t>
              </a:r>
            </a:p>
          </p:txBody>
        </p:sp>
        <p:sp>
          <p:nvSpPr>
            <p:cNvPr id="92" name="Segment 13 Text">
              <a:extLst>
                <a:ext uri="{FF2B5EF4-FFF2-40B4-BE49-F238E27FC236}">
                  <a16:creationId xmlns:a16="http://schemas.microsoft.com/office/drawing/2014/main" id="{97190CA5-BB15-4AB2-953C-4E4A4F76E2D6}"/>
                </a:ext>
              </a:extLst>
            </p:cNvPr>
            <p:cNvSpPr/>
            <p:nvPr/>
          </p:nvSpPr>
          <p:spPr>
            <a:xfrm rot="11386427">
              <a:off x="2974221" y="2657449"/>
              <a:ext cx="2236588" cy="815259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Starting school</a:t>
              </a:r>
            </a:p>
          </p:txBody>
        </p:sp>
        <p:sp>
          <p:nvSpPr>
            <p:cNvPr id="93" name="Segment 12 Text">
              <a:extLst>
                <a:ext uri="{FF2B5EF4-FFF2-40B4-BE49-F238E27FC236}">
                  <a16:creationId xmlns:a16="http://schemas.microsoft.com/office/drawing/2014/main" id="{FF440C35-142F-44D0-ADB4-1EC42123BAF3}"/>
                </a:ext>
              </a:extLst>
            </p:cNvPr>
            <p:cNvSpPr/>
            <p:nvPr/>
          </p:nvSpPr>
          <p:spPr>
            <a:xfrm rot="10087747">
              <a:off x="3085459" y="3439188"/>
              <a:ext cx="2134632" cy="815259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foreshawoing</a:t>
              </a:r>
              <a:endParaRPr kumimoji="0" lang="en-US" sz="2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4" name="Segment 11 Text">
              <a:extLst>
                <a:ext uri="{FF2B5EF4-FFF2-40B4-BE49-F238E27FC236}">
                  <a16:creationId xmlns:a16="http://schemas.microsoft.com/office/drawing/2014/main" id="{CCBB47C6-B12F-41C2-B8EB-55AB0880405C}"/>
                </a:ext>
              </a:extLst>
            </p:cNvPr>
            <p:cNvSpPr/>
            <p:nvPr/>
          </p:nvSpPr>
          <p:spPr>
            <a:xfrm rot="8841592">
              <a:off x="3373875" y="4165019"/>
              <a:ext cx="2128036" cy="815259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grief</a:t>
              </a:r>
            </a:p>
          </p:txBody>
        </p:sp>
        <p:sp>
          <p:nvSpPr>
            <p:cNvPr id="95" name="Segment 10 Text">
              <a:extLst>
                <a:ext uri="{FF2B5EF4-FFF2-40B4-BE49-F238E27FC236}">
                  <a16:creationId xmlns:a16="http://schemas.microsoft.com/office/drawing/2014/main" id="{B77F9561-E5C1-4ADC-8E18-C59538E21A68}"/>
                </a:ext>
              </a:extLst>
            </p:cNvPr>
            <p:cNvSpPr/>
            <p:nvPr/>
          </p:nvSpPr>
          <p:spPr>
            <a:xfrm rot="7333906">
              <a:off x="3962803" y="4682032"/>
              <a:ext cx="2134632" cy="815259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poverty</a:t>
              </a:r>
            </a:p>
          </p:txBody>
        </p:sp>
        <p:sp>
          <p:nvSpPr>
            <p:cNvPr id="96" name="Segment 9 Text">
              <a:extLst>
                <a:ext uri="{FF2B5EF4-FFF2-40B4-BE49-F238E27FC236}">
                  <a16:creationId xmlns:a16="http://schemas.microsoft.com/office/drawing/2014/main" id="{E359340B-A9D9-4D1E-8B14-8B9C294BF8DD}"/>
                </a:ext>
              </a:extLst>
            </p:cNvPr>
            <p:cNvSpPr/>
            <p:nvPr/>
          </p:nvSpPr>
          <p:spPr>
            <a:xfrm rot="5979540">
              <a:off x="4695219" y="4996005"/>
              <a:ext cx="2134632" cy="815259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bullying</a:t>
              </a:r>
            </a:p>
          </p:txBody>
        </p:sp>
        <p:sp>
          <p:nvSpPr>
            <p:cNvPr id="97" name="Segment 8 Text">
              <a:extLst>
                <a:ext uri="{FF2B5EF4-FFF2-40B4-BE49-F238E27FC236}">
                  <a16:creationId xmlns:a16="http://schemas.microsoft.com/office/drawing/2014/main" id="{86BC43A5-8513-43F3-89AF-19DF2ACCF8F3}"/>
                </a:ext>
              </a:extLst>
            </p:cNvPr>
            <p:cNvSpPr/>
            <p:nvPr/>
          </p:nvSpPr>
          <p:spPr>
            <a:xfrm rot="4728951">
              <a:off x="5408038" y="4963207"/>
              <a:ext cx="2134632" cy="815259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dominoes</a:t>
              </a:r>
            </a:p>
          </p:txBody>
        </p:sp>
        <p:sp>
          <p:nvSpPr>
            <p:cNvPr id="98" name="Segment 7 Text">
              <a:extLst>
                <a:ext uri="{FF2B5EF4-FFF2-40B4-BE49-F238E27FC236}">
                  <a16:creationId xmlns:a16="http://schemas.microsoft.com/office/drawing/2014/main" id="{9B434764-39A9-48BF-90D3-CC01E10BE653}"/>
                </a:ext>
              </a:extLst>
            </p:cNvPr>
            <p:cNvSpPr/>
            <p:nvPr/>
          </p:nvSpPr>
          <p:spPr>
            <a:xfrm rot="3407620">
              <a:off x="6096757" y="4677636"/>
              <a:ext cx="2134632" cy="815259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susceptible</a:t>
              </a:r>
            </a:p>
          </p:txBody>
        </p:sp>
        <p:sp>
          <p:nvSpPr>
            <p:cNvPr id="99" name="Segment 6 Text">
              <a:extLst>
                <a:ext uri="{FF2B5EF4-FFF2-40B4-BE49-F238E27FC236}">
                  <a16:creationId xmlns:a16="http://schemas.microsoft.com/office/drawing/2014/main" id="{3039A514-6046-4EA9-9674-22DDCCE53616}"/>
                </a:ext>
              </a:extLst>
            </p:cNvPr>
            <p:cNvSpPr/>
            <p:nvPr/>
          </p:nvSpPr>
          <p:spPr>
            <a:xfrm rot="2005907">
              <a:off x="6670991" y="4138204"/>
              <a:ext cx="2134632" cy="815259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dirty="0">
                  <a:ln w="0"/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kumimoji="0" lang="en-US" sz="2400" b="1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ounty</a:t>
              </a:r>
              <a:r>
                <a:rPr kumimoji="0" lang="en-US" sz="24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lines</a:t>
              </a:r>
            </a:p>
          </p:txBody>
        </p:sp>
        <p:sp>
          <p:nvSpPr>
            <p:cNvPr id="100" name="Segment 5 Text">
              <a:extLst>
                <a:ext uri="{FF2B5EF4-FFF2-40B4-BE49-F238E27FC236}">
                  <a16:creationId xmlns:a16="http://schemas.microsoft.com/office/drawing/2014/main" id="{FEFC8BBE-FEB0-4576-BC5F-4664E5A825E7}"/>
                </a:ext>
              </a:extLst>
            </p:cNvPr>
            <p:cNvSpPr/>
            <p:nvPr/>
          </p:nvSpPr>
          <p:spPr>
            <a:xfrm rot="586734">
              <a:off x="6973268" y="3397683"/>
              <a:ext cx="2134632" cy="815259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dirty="0">
                  <a:ln w="0"/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kumimoji="0" lang="en-US" sz="2000" b="1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arentification</a:t>
              </a:r>
              <a:endParaRPr kumimoji="0" lang="en-US" sz="2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1" name="Segment 4 Text">
              <a:extLst>
                <a:ext uri="{FF2B5EF4-FFF2-40B4-BE49-F238E27FC236}">
                  <a16:creationId xmlns:a16="http://schemas.microsoft.com/office/drawing/2014/main" id="{8CA07F1A-459B-4629-ADAE-E34C8D2C0AD2}"/>
                </a:ext>
              </a:extLst>
            </p:cNvPr>
            <p:cNvSpPr/>
            <p:nvPr/>
          </p:nvSpPr>
          <p:spPr>
            <a:xfrm rot="20942613">
              <a:off x="6964624" y="2621114"/>
              <a:ext cx="2134632" cy="815259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dirty="0">
                  <a:ln w="0"/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r>
                <a:rPr kumimoji="0" lang="en-US" sz="2400" b="1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oung</a:t>
              </a:r>
              <a:r>
                <a:rPr kumimoji="0" lang="en-US" sz="24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carer</a:t>
              </a:r>
            </a:p>
          </p:txBody>
        </p:sp>
        <p:sp>
          <p:nvSpPr>
            <p:cNvPr id="102" name="Segment 3 Text">
              <a:extLst>
                <a:ext uri="{FF2B5EF4-FFF2-40B4-BE49-F238E27FC236}">
                  <a16:creationId xmlns:a16="http://schemas.microsoft.com/office/drawing/2014/main" id="{7AA6A5F4-0E08-4852-8F6D-09BE6CEE53F9}"/>
                </a:ext>
              </a:extLst>
            </p:cNvPr>
            <p:cNvSpPr/>
            <p:nvPr/>
          </p:nvSpPr>
          <p:spPr>
            <a:xfrm rot="19553008">
              <a:off x="6692784" y="1919643"/>
              <a:ext cx="2134632" cy="815259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dirty="0">
                  <a:ln w="0"/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kumimoji="0" lang="en-US" sz="24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he twins</a:t>
              </a:r>
            </a:p>
          </p:txBody>
        </p:sp>
        <p:sp>
          <p:nvSpPr>
            <p:cNvPr id="103" name="Segment 2 Text">
              <a:extLst>
                <a:ext uri="{FF2B5EF4-FFF2-40B4-BE49-F238E27FC236}">
                  <a16:creationId xmlns:a16="http://schemas.microsoft.com/office/drawing/2014/main" id="{87E31AC5-D067-4835-B86E-0C9A8C9ADB9E}"/>
                </a:ext>
              </a:extLst>
            </p:cNvPr>
            <p:cNvSpPr/>
            <p:nvPr/>
          </p:nvSpPr>
          <p:spPr>
            <a:xfrm rot="18189939">
              <a:off x="6097232" y="1364103"/>
              <a:ext cx="2134632" cy="815259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Ravi</a:t>
              </a:r>
            </a:p>
          </p:txBody>
        </p:sp>
        <p:sp>
          <p:nvSpPr>
            <p:cNvPr id="104" name="Segment 1 Text">
              <a:extLst>
                <a:ext uri="{FF2B5EF4-FFF2-40B4-BE49-F238E27FC236}">
                  <a16:creationId xmlns:a16="http://schemas.microsoft.com/office/drawing/2014/main" id="{14F92945-F402-4EC4-BAC2-658F5CF84143}"/>
                </a:ext>
              </a:extLst>
            </p:cNvPr>
            <p:cNvSpPr/>
            <p:nvPr/>
          </p:nvSpPr>
          <p:spPr>
            <a:xfrm rot="16822901">
              <a:off x="5371600" y="1087221"/>
              <a:ext cx="2134632" cy="815259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Jonny</a:t>
              </a:r>
            </a:p>
          </p:txBody>
        </p:sp>
      </p:grpSp>
      <p:grpSp>
        <p:nvGrpSpPr>
          <p:cNvPr id="30" name="Spin Button">
            <a:extLst>
              <a:ext uri="{FF2B5EF4-FFF2-40B4-BE49-F238E27FC236}">
                <a16:creationId xmlns:a16="http://schemas.microsoft.com/office/drawing/2014/main" id="{5A4AE164-BDC2-4C05-9DBE-540CC6E78467}"/>
              </a:ext>
            </a:extLst>
          </p:cNvPr>
          <p:cNvGrpSpPr/>
          <p:nvPr/>
        </p:nvGrpSpPr>
        <p:grpSpPr>
          <a:xfrm>
            <a:off x="5196000" y="2529000"/>
            <a:ext cx="1800000" cy="1800000"/>
            <a:chOff x="5196000" y="2529000"/>
            <a:chExt cx="1800000" cy="1800000"/>
          </a:xfrm>
        </p:grpSpPr>
        <p:sp>
          <p:nvSpPr>
            <p:cNvPr id="31" name="Spin Button">
              <a:extLst>
                <a:ext uri="{FF2B5EF4-FFF2-40B4-BE49-F238E27FC236}">
                  <a16:creationId xmlns:a16="http://schemas.microsoft.com/office/drawing/2014/main" id="{9AEA8EA1-DEE8-4F31-B59A-5B19D9F0ECB2}"/>
                </a:ext>
              </a:extLst>
            </p:cNvPr>
            <p:cNvSpPr/>
            <p:nvPr/>
          </p:nvSpPr>
          <p:spPr>
            <a:xfrm>
              <a:off x="5196000" y="2529000"/>
              <a:ext cx="1800000" cy="1800000"/>
            </a:xfrm>
            <a:custGeom>
              <a:avLst/>
              <a:gdLst>
                <a:gd name="connsiteX0" fmla="*/ 900000 w 1800000"/>
                <a:gd name="connsiteY0" fmla="*/ 0 h 1800000"/>
                <a:gd name="connsiteX1" fmla="*/ 1800000 w 1800000"/>
                <a:gd name="connsiteY1" fmla="*/ 900000 h 1800000"/>
                <a:gd name="connsiteX2" fmla="*/ 900000 w 1800000"/>
                <a:gd name="connsiteY2" fmla="*/ 1800000 h 1800000"/>
                <a:gd name="connsiteX3" fmla="*/ 0 w 1800000"/>
                <a:gd name="connsiteY3" fmla="*/ 900000 h 1800000"/>
                <a:gd name="connsiteX4" fmla="*/ 900000 w 1800000"/>
                <a:gd name="connsiteY4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000" h="1800000">
                  <a:moveTo>
                    <a:pt x="900000" y="0"/>
                  </a:move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905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SPIN</a:t>
              </a:r>
            </a:p>
          </p:txBody>
        </p:sp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6E08BFD4-18AD-44C3-B109-AB78CA2C84AC}"/>
                </a:ext>
              </a:extLst>
            </p:cNvPr>
            <p:cNvSpPr/>
            <p:nvPr/>
          </p:nvSpPr>
          <p:spPr>
            <a:xfrm>
              <a:off x="5392462" y="2664749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rrow: Curved Down 32">
              <a:extLst>
                <a:ext uri="{FF2B5EF4-FFF2-40B4-BE49-F238E27FC236}">
                  <a16:creationId xmlns:a16="http://schemas.microsoft.com/office/drawing/2014/main" id="{7B7ED7CB-63BC-4D0E-8121-A1B5864A5D78}"/>
                </a:ext>
              </a:extLst>
            </p:cNvPr>
            <p:cNvSpPr/>
            <p:nvPr/>
          </p:nvSpPr>
          <p:spPr>
            <a:xfrm flipH="1" flipV="1">
              <a:off x="5384979" y="3672555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4" name="Marker">
            <a:extLst>
              <a:ext uri="{FF2B5EF4-FFF2-40B4-BE49-F238E27FC236}">
                <a16:creationId xmlns:a16="http://schemas.microsoft.com/office/drawing/2014/main" id="{A7B16688-256D-4D3D-BCA2-9CD3DE1E0372}"/>
              </a:ext>
            </a:extLst>
          </p:cNvPr>
          <p:cNvSpPr/>
          <p:nvPr/>
        </p:nvSpPr>
        <p:spPr>
          <a:xfrm rot="10800000">
            <a:off x="5741207" y="-2198"/>
            <a:ext cx="720000" cy="720000"/>
          </a:xfrm>
          <a:prstGeom prst="triangle">
            <a:avLst/>
          </a:prstGeom>
          <a:solidFill>
            <a:srgbClr val="C00000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473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Shape 2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oogle Shape;2640;p55"/>
          <p:cNvGrpSpPr/>
          <p:nvPr/>
        </p:nvGrpSpPr>
        <p:grpSpPr>
          <a:xfrm>
            <a:off x="2186847" y="3790615"/>
            <a:ext cx="823367" cy="1290091"/>
            <a:chOff x="3466556" y="3406011"/>
            <a:chExt cx="617525" cy="967568"/>
          </a:xfrm>
        </p:grpSpPr>
        <p:sp>
          <p:nvSpPr>
            <p:cNvPr id="188" name="Google Shape;2641;p55"/>
            <p:cNvSpPr/>
            <p:nvPr/>
          </p:nvSpPr>
          <p:spPr>
            <a:xfrm>
              <a:off x="3630189" y="4035419"/>
              <a:ext cx="314271" cy="221686"/>
            </a:xfrm>
            <a:custGeom>
              <a:avLst/>
              <a:gdLst/>
              <a:ahLst/>
              <a:cxnLst/>
              <a:rect l="l" t="t" r="r" b="b"/>
              <a:pathLst>
                <a:path w="2539" h="1791" extrusionOk="0">
                  <a:moveTo>
                    <a:pt x="956" y="0"/>
                  </a:moveTo>
                  <a:lnTo>
                    <a:pt x="0" y="1497"/>
                  </a:lnTo>
                  <a:lnTo>
                    <a:pt x="1170" y="1791"/>
                  </a:lnTo>
                  <a:cubicBezTo>
                    <a:pt x="1170" y="1791"/>
                    <a:pt x="2539" y="540"/>
                    <a:pt x="2485" y="0"/>
                  </a:cubicBezTo>
                  <a:close/>
                </a:path>
              </a:pathLst>
            </a:custGeom>
            <a:solidFill>
              <a:srgbClr val="212529"/>
            </a:solidFill>
            <a:ln>
              <a:solidFill>
                <a:schemeClr val="accent3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2642;p55"/>
            <p:cNvSpPr/>
            <p:nvPr/>
          </p:nvSpPr>
          <p:spPr>
            <a:xfrm>
              <a:off x="3615583" y="3961400"/>
              <a:ext cx="447332" cy="412179"/>
            </a:xfrm>
            <a:custGeom>
              <a:avLst/>
              <a:gdLst/>
              <a:ahLst/>
              <a:cxnLst/>
              <a:rect l="l" t="t" r="r" b="b"/>
              <a:pathLst>
                <a:path w="3614" h="3330" extrusionOk="0">
                  <a:moveTo>
                    <a:pt x="1149" y="0"/>
                  </a:moveTo>
                  <a:lnTo>
                    <a:pt x="118" y="802"/>
                  </a:lnTo>
                  <a:cubicBezTo>
                    <a:pt x="0" y="1491"/>
                    <a:pt x="524" y="2875"/>
                    <a:pt x="524" y="2875"/>
                  </a:cubicBezTo>
                  <a:cubicBezTo>
                    <a:pt x="524" y="2875"/>
                    <a:pt x="2319" y="3329"/>
                    <a:pt x="2438" y="3329"/>
                  </a:cubicBezTo>
                  <a:cubicBezTo>
                    <a:pt x="2440" y="3329"/>
                    <a:pt x="2441" y="3329"/>
                    <a:pt x="2443" y="3329"/>
                  </a:cubicBezTo>
                  <a:cubicBezTo>
                    <a:pt x="2502" y="3308"/>
                    <a:pt x="3614" y="2389"/>
                    <a:pt x="3614" y="2389"/>
                  </a:cubicBezTo>
                  <a:lnTo>
                    <a:pt x="1149" y="0"/>
                  </a:lnTo>
                  <a:close/>
                </a:path>
              </a:pathLst>
            </a:custGeom>
            <a:solidFill>
              <a:srgbClr val="212529"/>
            </a:solidFill>
            <a:ln>
              <a:solidFill>
                <a:schemeClr val="accent3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2643;p55"/>
            <p:cNvSpPr/>
            <p:nvPr/>
          </p:nvSpPr>
          <p:spPr>
            <a:xfrm>
              <a:off x="3721413" y="3536968"/>
              <a:ext cx="362668" cy="396088"/>
            </a:xfrm>
            <a:custGeom>
              <a:avLst/>
              <a:gdLst/>
              <a:ahLst/>
              <a:cxnLst/>
              <a:rect l="l" t="t" r="r" b="b"/>
              <a:pathLst>
                <a:path w="2930" h="3200" extrusionOk="0">
                  <a:moveTo>
                    <a:pt x="1103" y="1"/>
                  </a:moveTo>
                  <a:cubicBezTo>
                    <a:pt x="724" y="1"/>
                    <a:pt x="326" y="108"/>
                    <a:pt x="1" y="388"/>
                  </a:cubicBezTo>
                  <a:lnTo>
                    <a:pt x="1128" y="2418"/>
                  </a:lnTo>
                  <a:cubicBezTo>
                    <a:pt x="1128" y="2418"/>
                    <a:pt x="1208" y="2499"/>
                    <a:pt x="1326" y="2611"/>
                  </a:cubicBezTo>
                  <a:cubicBezTo>
                    <a:pt x="1574" y="2844"/>
                    <a:pt x="1991" y="3200"/>
                    <a:pt x="2235" y="3200"/>
                  </a:cubicBezTo>
                  <a:cubicBezTo>
                    <a:pt x="2244" y="3200"/>
                    <a:pt x="2253" y="3199"/>
                    <a:pt x="2261" y="3198"/>
                  </a:cubicBezTo>
                  <a:cubicBezTo>
                    <a:pt x="2614" y="3161"/>
                    <a:pt x="2715" y="2820"/>
                    <a:pt x="2865" y="2152"/>
                  </a:cubicBezTo>
                  <a:cubicBezTo>
                    <a:pt x="2929" y="1873"/>
                    <a:pt x="2902" y="1585"/>
                    <a:pt x="2828" y="1323"/>
                  </a:cubicBezTo>
                  <a:cubicBezTo>
                    <a:pt x="2715" y="943"/>
                    <a:pt x="2496" y="601"/>
                    <a:pt x="2261" y="383"/>
                  </a:cubicBezTo>
                  <a:cubicBezTo>
                    <a:pt x="2033" y="173"/>
                    <a:pt x="1584" y="1"/>
                    <a:pt x="1103" y="1"/>
                  </a:cubicBezTo>
                  <a:close/>
                </a:path>
              </a:pathLst>
            </a:custGeom>
            <a:solidFill>
              <a:srgbClr val="FBC105"/>
            </a:solidFill>
            <a:ln>
              <a:solidFill>
                <a:schemeClr val="accent3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2644;p55"/>
            <p:cNvSpPr/>
            <p:nvPr/>
          </p:nvSpPr>
          <p:spPr>
            <a:xfrm>
              <a:off x="3512353" y="3596628"/>
              <a:ext cx="457853" cy="479143"/>
            </a:xfrm>
            <a:custGeom>
              <a:avLst/>
              <a:gdLst/>
              <a:ahLst/>
              <a:cxnLst/>
              <a:rect l="l" t="t" r="r" b="b"/>
              <a:pathLst>
                <a:path w="3699" h="3871" extrusionOk="0">
                  <a:moveTo>
                    <a:pt x="1740" y="0"/>
                  </a:moveTo>
                  <a:cubicBezTo>
                    <a:pt x="1417" y="0"/>
                    <a:pt x="483" y="383"/>
                    <a:pt x="395" y="407"/>
                  </a:cubicBezTo>
                  <a:cubicBezTo>
                    <a:pt x="299" y="439"/>
                    <a:pt x="0" y="483"/>
                    <a:pt x="0" y="643"/>
                  </a:cubicBezTo>
                  <a:cubicBezTo>
                    <a:pt x="0" y="804"/>
                    <a:pt x="428" y="1835"/>
                    <a:pt x="428" y="1835"/>
                  </a:cubicBezTo>
                  <a:cubicBezTo>
                    <a:pt x="610" y="2444"/>
                    <a:pt x="765" y="2775"/>
                    <a:pt x="824" y="3011"/>
                  </a:cubicBezTo>
                  <a:cubicBezTo>
                    <a:pt x="839" y="3069"/>
                    <a:pt x="844" y="3118"/>
                    <a:pt x="844" y="3172"/>
                  </a:cubicBezTo>
                  <a:cubicBezTo>
                    <a:pt x="856" y="3422"/>
                    <a:pt x="620" y="3481"/>
                    <a:pt x="728" y="3658"/>
                  </a:cubicBezTo>
                  <a:cubicBezTo>
                    <a:pt x="829" y="3834"/>
                    <a:pt x="866" y="3871"/>
                    <a:pt x="968" y="3871"/>
                  </a:cubicBezTo>
                  <a:cubicBezTo>
                    <a:pt x="1069" y="3871"/>
                    <a:pt x="2956" y="3823"/>
                    <a:pt x="3303" y="3636"/>
                  </a:cubicBezTo>
                  <a:cubicBezTo>
                    <a:pt x="3646" y="3444"/>
                    <a:pt x="3699" y="3155"/>
                    <a:pt x="3683" y="3118"/>
                  </a:cubicBezTo>
                  <a:cubicBezTo>
                    <a:pt x="3672" y="3081"/>
                    <a:pt x="3180" y="2262"/>
                    <a:pt x="3133" y="2134"/>
                  </a:cubicBezTo>
                  <a:cubicBezTo>
                    <a:pt x="3126" y="2124"/>
                    <a:pt x="3111" y="2092"/>
                    <a:pt x="3089" y="2049"/>
                  </a:cubicBezTo>
                  <a:cubicBezTo>
                    <a:pt x="2887" y="1638"/>
                    <a:pt x="2026" y="29"/>
                    <a:pt x="1774" y="2"/>
                  </a:cubicBezTo>
                  <a:cubicBezTo>
                    <a:pt x="1764" y="1"/>
                    <a:pt x="1752" y="0"/>
                    <a:pt x="1740" y="0"/>
                  </a:cubicBezTo>
                  <a:close/>
                </a:path>
              </a:pathLst>
            </a:custGeom>
            <a:solidFill>
              <a:srgbClr val="738CCA"/>
            </a:solidFill>
            <a:ln>
              <a:solidFill>
                <a:schemeClr val="accent3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2645;p55"/>
            <p:cNvSpPr/>
            <p:nvPr/>
          </p:nvSpPr>
          <p:spPr>
            <a:xfrm>
              <a:off x="3815236" y="3947413"/>
              <a:ext cx="122540" cy="226884"/>
            </a:xfrm>
            <a:custGeom>
              <a:avLst/>
              <a:gdLst/>
              <a:ahLst/>
              <a:cxnLst/>
              <a:rect l="l" t="t" r="r" b="b"/>
              <a:pathLst>
                <a:path w="990" h="1833" extrusionOk="0">
                  <a:moveTo>
                    <a:pt x="519" y="0"/>
                  </a:moveTo>
                  <a:cubicBezTo>
                    <a:pt x="519" y="0"/>
                    <a:pt x="413" y="856"/>
                    <a:pt x="333" y="1086"/>
                  </a:cubicBezTo>
                  <a:cubicBezTo>
                    <a:pt x="247" y="1320"/>
                    <a:pt x="82" y="1347"/>
                    <a:pt x="82" y="1347"/>
                  </a:cubicBezTo>
                  <a:cubicBezTo>
                    <a:pt x="82" y="1347"/>
                    <a:pt x="1" y="1594"/>
                    <a:pt x="82" y="1678"/>
                  </a:cubicBezTo>
                  <a:cubicBezTo>
                    <a:pt x="103" y="1699"/>
                    <a:pt x="123" y="1705"/>
                    <a:pt x="140" y="1705"/>
                  </a:cubicBezTo>
                  <a:cubicBezTo>
                    <a:pt x="167" y="1705"/>
                    <a:pt x="189" y="1690"/>
                    <a:pt x="202" y="1690"/>
                  </a:cubicBezTo>
                  <a:cubicBezTo>
                    <a:pt x="214" y="1690"/>
                    <a:pt x="220" y="1701"/>
                    <a:pt x="220" y="1742"/>
                  </a:cubicBezTo>
                  <a:cubicBezTo>
                    <a:pt x="217" y="1813"/>
                    <a:pt x="285" y="1832"/>
                    <a:pt x="362" y="1832"/>
                  </a:cubicBezTo>
                  <a:cubicBezTo>
                    <a:pt x="424" y="1832"/>
                    <a:pt x="493" y="1820"/>
                    <a:pt x="536" y="1813"/>
                  </a:cubicBezTo>
                  <a:cubicBezTo>
                    <a:pt x="632" y="1801"/>
                    <a:pt x="904" y="1690"/>
                    <a:pt x="894" y="1567"/>
                  </a:cubicBezTo>
                  <a:cubicBezTo>
                    <a:pt x="883" y="1443"/>
                    <a:pt x="867" y="1268"/>
                    <a:pt x="814" y="1128"/>
                  </a:cubicBezTo>
                  <a:cubicBezTo>
                    <a:pt x="760" y="1000"/>
                    <a:pt x="968" y="535"/>
                    <a:pt x="985" y="166"/>
                  </a:cubicBezTo>
                  <a:cubicBezTo>
                    <a:pt x="990" y="150"/>
                    <a:pt x="990" y="129"/>
                    <a:pt x="990" y="107"/>
                  </a:cubicBezTo>
                  <a:lnTo>
                    <a:pt x="519" y="0"/>
                  </a:lnTo>
                  <a:close/>
                </a:path>
              </a:pathLst>
            </a:custGeom>
            <a:solidFill>
              <a:srgbClr val="AE7466"/>
            </a:solidFill>
            <a:ln>
              <a:solidFill>
                <a:schemeClr val="accent3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2646;p55"/>
            <p:cNvSpPr/>
            <p:nvPr/>
          </p:nvSpPr>
          <p:spPr>
            <a:xfrm>
              <a:off x="3703465" y="3584127"/>
              <a:ext cx="280108" cy="377521"/>
            </a:xfrm>
            <a:custGeom>
              <a:avLst/>
              <a:gdLst/>
              <a:ahLst/>
              <a:cxnLst/>
              <a:rect l="l" t="t" r="r" b="b"/>
              <a:pathLst>
                <a:path w="2263" h="3050" extrusionOk="0">
                  <a:moveTo>
                    <a:pt x="280" y="0"/>
                  </a:moveTo>
                  <a:cubicBezTo>
                    <a:pt x="197" y="0"/>
                    <a:pt x="104" y="6"/>
                    <a:pt x="1" y="17"/>
                  </a:cubicBezTo>
                  <a:cubicBezTo>
                    <a:pt x="1" y="17"/>
                    <a:pt x="685" y="1497"/>
                    <a:pt x="824" y="1674"/>
                  </a:cubicBezTo>
                  <a:cubicBezTo>
                    <a:pt x="958" y="1855"/>
                    <a:pt x="1192" y="2252"/>
                    <a:pt x="1289" y="2427"/>
                  </a:cubicBezTo>
                  <a:cubicBezTo>
                    <a:pt x="1385" y="2610"/>
                    <a:pt x="1332" y="3048"/>
                    <a:pt x="1332" y="3048"/>
                  </a:cubicBezTo>
                  <a:cubicBezTo>
                    <a:pt x="1332" y="3048"/>
                    <a:pt x="1508" y="3041"/>
                    <a:pt x="1695" y="3041"/>
                  </a:cubicBezTo>
                  <a:cubicBezTo>
                    <a:pt x="1788" y="3041"/>
                    <a:pt x="1884" y="3043"/>
                    <a:pt x="1962" y="3048"/>
                  </a:cubicBezTo>
                  <a:cubicBezTo>
                    <a:pt x="1971" y="3049"/>
                    <a:pt x="1980" y="3049"/>
                    <a:pt x="1989" y="3049"/>
                  </a:cubicBezTo>
                  <a:cubicBezTo>
                    <a:pt x="2193" y="3049"/>
                    <a:pt x="2210" y="2879"/>
                    <a:pt x="2235" y="2812"/>
                  </a:cubicBezTo>
                  <a:cubicBezTo>
                    <a:pt x="2262" y="2743"/>
                    <a:pt x="2155" y="2679"/>
                    <a:pt x="2155" y="2556"/>
                  </a:cubicBezTo>
                  <a:cubicBezTo>
                    <a:pt x="2155" y="2427"/>
                    <a:pt x="2139" y="2198"/>
                    <a:pt x="1999" y="1909"/>
                  </a:cubicBezTo>
                  <a:cubicBezTo>
                    <a:pt x="1866" y="1621"/>
                    <a:pt x="1385" y="728"/>
                    <a:pt x="1123" y="412"/>
                  </a:cubicBezTo>
                  <a:cubicBezTo>
                    <a:pt x="904" y="149"/>
                    <a:pt x="714" y="0"/>
                    <a:pt x="280" y="0"/>
                  </a:cubicBezTo>
                  <a:close/>
                </a:path>
              </a:pathLst>
            </a:custGeom>
            <a:solidFill>
              <a:srgbClr val="738CCA"/>
            </a:solidFill>
            <a:ln>
              <a:solidFill>
                <a:schemeClr val="accent3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2647;p55"/>
            <p:cNvSpPr/>
            <p:nvPr/>
          </p:nvSpPr>
          <p:spPr>
            <a:xfrm>
              <a:off x="3608899" y="3582765"/>
              <a:ext cx="111028" cy="110162"/>
            </a:xfrm>
            <a:custGeom>
              <a:avLst/>
              <a:gdLst/>
              <a:ahLst/>
              <a:cxnLst/>
              <a:rect l="l" t="t" r="r" b="b"/>
              <a:pathLst>
                <a:path w="897" h="890" extrusionOk="0">
                  <a:moveTo>
                    <a:pt x="592" y="0"/>
                  </a:moveTo>
                  <a:cubicBezTo>
                    <a:pt x="344" y="0"/>
                    <a:pt x="0" y="546"/>
                    <a:pt x="0" y="546"/>
                  </a:cubicBezTo>
                  <a:cubicBezTo>
                    <a:pt x="160" y="775"/>
                    <a:pt x="360" y="890"/>
                    <a:pt x="523" y="890"/>
                  </a:cubicBezTo>
                  <a:cubicBezTo>
                    <a:pt x="743" y="890"/>
                    <a:pt x="897" y="683"/>
                    <a:pt x="802" y="263"/>
                  </a:cubicBezTo>
                  <a:cubicBezTo>
                    <a:pt x="758" y="71"/>
                    <a:pt x="682" y="0"/>
                    <a:pt x="592" y="0"/>
                  </a:cubicBezTo>
                  <a:close/>
                </a:path>
              </a:pathLst>
            </a:custGeom>
            <a:solidFill>
              <a:srgbClr val="F7BFC5"/>
            </a:solidFill>
            <a:ln>
              <a:solidFill>
                <a:schemeClr val="accent3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2648;p55"/>
            <p:cNvSpPr/>
            <p:nvPr/>
          </p:nvSpPr>
          <p:spPr>
            <a:xfrm>
              <a:off x="3608899" y="3582889"/>
              <a:ext cx="102612" cy="109914"/>
            </a:xfrm>
            <a:custGeom>
              <a:avLst/>
              <a:gdLst/>
              <a:ahLst/>
              <a:cxnLst/>
              <a:rect l="l" t="t" r="r" b="b"/>
              <a:pathLst>
                <a:path w="829" h="888" extrusionOk="0">
                  <a:moveTo>
                    <a:pt x="594" y="0"/>
                  </a:moveTo>
                  <a:cubicBezTo>
                    <a:pt x="343" y="0"/>
                    <a:pt x="0" y="545"/>
                    <a:pt x="0" y="545"/>
                  </a:cubicBezTo>
                  <a:cubicBezTo>
                    <a:pt x="161" y="775"/>
                    <a:pt x="358" y="888"/>
                    <a:pt x="525" y="888"/>
                  </a:cubicBezTo>
                  <a:cubicBezTo>
                    <a:pt x="696" y="888"/>
                    <a:pt x="829" y="760"/>
                    <a:pt x="829" y="498"/>
                  </a:cubicBezTo>
                  <a:cubicBezTo>
                    <a:pt x="829" y="429"/>
                    <a:pt x="824" y="353"/>
                    <a:pt x="802" y="262"/>
                  </a:cubicBezTo>
                  <a:cubicBezTo>
                    <a:pt x="792" y="214"/>
                    <a:pt x="775" y="172"/>
                    <a:pt x="760" y="134"/>
                  </a:cubicBezTo>
                  <a:cubicBezTo>
                    <a:pt x="717" y="37"/>
                    <a:pt x="658" y="0"/>
                    <a:pt x="594" y="0"/>
                  </a:cubicBezTo>
                  <a:close/>
                </a:path>
              </a:pathLst>
            </a:custGeom>
            <a:solidFill>
              <a:srgbClr val="AE7466"/>
            </a:solidFill>
            <a:ln>
              <a:solidFill>
                <a:schemeClr val="accent3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2649;p55"/>
            <p:cNvSpPr/>
            <p:nvPr/>
          </p:nvSpPr>
          <p:spPr>
            <a:xfrm>
              <a:off x="3478562" y="3406011"/>
              <a:ext cx="277262" cy="221314"/>
            </a:xfrm>
            <a:custGeom>
              <a:avLst/>
              <a:gdLst/>
              <a:ahLst/>
              <a:cxnLst/>
              <a:rect l="l" t="t" r="r" b="b"/>
              <a:pathLst>
                <a:path w="2240" h="1788" extrusionOk="0">
                  <a:moveTo>
                    <a:pt x="1512" y="1"/>
                  </a:moveTo>
                  <a:cubicBezTo>
                    <a:pt x="1365" y="1"/>
                    <a:pt x="1188" y="30"/>
                    <a:pt x="942" y="30"/>
                  </a:cubicBezTo>
                  <a:cubicBezTo>
                    <a:pt x="476" y="30"/>
                    <a:pt x="359" y="371"/>
                    <a:pt x="177" y="654"/>
                  </a:cubicBezTo>
                  <a:cubicBezTo>
                    <a:pt x="0" y="938"/>
                    <a:pt x="76" y="1141"/>
                    <a:pt x="64" y="1280"/>
                  </a:cubicBezTo>
                  <a:cubicBezTo>
                    <a:pt x="54" y="1424"/>
                    <a:pt x="204" y="1745"/>
                    <a:pt x="557" y="1787"/>
                  </a:cubicBezTo>
                  <a:lnTo>
                    <a:pt x="1695" y="1574"/>
                  </a:lnTo>
                  <a:lnTo>
                    <a:pt x="1695" y="1574"/>
                  </a:lnTo>
                  <a:cubicBezTo>
                    <a:pt x="1695" y="1574"/>
                    <a:pt x="1584" y="1700"/>
                    <a:pt x="1592" y="1700"/>
                  </a:cubicBezTo>
                  <a:cubicBezTo>
                    <a:pt x="1594" y="1700"/>
                    <a:pt x="1599" y="1696"/>
                    <a:pt x="1610" y="1686"/>
                  </a:cubicBezTo>
                  <a:cubicBezTo>
                    <a:pt x="1668" y="1643"/>
                    <a:pt x="1892" y="1579"/>
                    <a:pt x="1963" y="1542"/>
                  </a:cubicBezTo>
                  <a:cubicBezTo>
                    <a:pt x="2117" y="1456"/>
                    <a:pt x="2053" y="1184"/>
                    <a:pt x="2144" y="1024"/>
                  </a:cubicBezTo>
                  <a:cubicBezTo>
                    <a:pt x="2240" y="857"/>
                    <a:pt x="2106" y="857"/>
                    <a:pt x="2138" y="633"/>
                  </a:cubicBezTo>
                  <a:cubicBezTo>
                    <a:pt x="2171" y="408"/>
                    <a:pt x="2096" y="286"/>
                    <a:pt x="1860" y="109"/>
                  </a:cubicBezTo>
                  <a:cubicBezTo>
                    <a:pt x="1750" y="24"/>
                    <a:pt x="1643" y="1"/>
                    <a:pt x="1512" y="1"/>
                  </a:cubicBezTo>
                  <a:close/>
                </a:path>
              </a:pathLst>
            </a:custGeom>
            <a:solidFill>
              <a:srgbClr val="212529"/>
            </a:solidFill>
            <a:ln>
              <a:solidFill>
                <a:schemeClr val="accent3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2650;p55"/>
            <p:cNvSpPr/>
            <p:nvPr/>
          </p:nvSpPr>
          <p:spPr>
            <a:xfrm>
              <a:off x="3529434" y="3493646"/>
              <a:ext cx="186038" cy="182572"/>
            </a:xfrm>
            <a:custGeom>
              <a:avLst/>
              <a:gdLst/>
              <a:ahLst/>
              <a:cxnLst/>
              <a:rect l="l" t="t" r="r" b="b"/>
              <a:pathLst>
                <a:path w="1503" h="1475" extrusionOk="0">
                  <a:moveTo>
                    <a:pt x="467" y="0"/>
                  </a:moveTo>
                  <a:lnTo>
                    <a:pt x="1" y="272"/>
                  </a:lnTo>
                  <a:lnTo>
                    <a:pt x="1" y="834"/>
                  </a:lnTo>
                  <a:cubicBezTo>
                    <a:pt x="237" y="1266"/>
                    <a:pt x="354" y="1406"/>
                    <a:pt x="583" y="1459"/>
                  </a:cubicBezTo>
                  <a:cubicBezTo>
                    <a:pt x="627" y="1469"/>
                    <a:pt x="675" y="1475"/>
                    <a:pt x="725" y="1475"/>
                  </a:cubicBezTo>
                  <a:cubicBezTo>
                    <a:pt x="929" y="1475"/>
                    <a:pt x="1164" y="1380"/>
                    <a:pt x="1284" y="1143"/>
                  </a:cubicBezTo>
                  <a:cubicBezTo>
                    <a:pt x="1434" y="855"/>
                    <a:pt x="1503" y="572"/>
                    <a:pt x="1402" y="400"/>
                  </a:cubicBezTo>
                  <a:cubicBezTo>
                    <a:pt x="1305" y="230"/>
                    <a:pt x="467" y="0"/>
                    <a:pt x="467" y="0"/>
                  </a:cubicBezTo>
                  <a:close/>
                </a:path>
              </a:pathLst>
            </a:custGeom>
            <a:solidFill>
              <a:srgbClr val="AE7466"/>
            </a:solidFill>
            <a:ln>
              <a:solidFill>
                <a:schemeClr val="accent3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2651;p55"/>
            <p:cNvSpPr/>
            <p:nvPr/>
          </p:nvSpPr>
          <p:spPr>
            <a:xfrm>
              <a:off x="3490444" y="3468395"/>
              <a:ext cx="215249" cy="146676"/>
            </a:xfrm>
            <a:custGeom>
              <a:avLst/>
              <a:gdLst/>
              <a:ahLst/>
              <a:cxnLst/>
              <a:rect l="l" t="t" r="r" b="b"/>
              <a:pathLst>
                <a:path w="1739" h="1185" extrusionOk="0">
                  <a:moveTo>
                    <a:pt x="712" y="0"/>
                  </a:moveTo>
                  <a:cubicBezTo>
                    <a:pt x="712" y="0"/>
                    <a:pt x="456" y="108"/>
                    <a:pt x="359" y="204"/>
                  </a:cubicBezTo>
                  <a:cubicBezTo>
                    <a:pt x="263" y="300"/>
                    <a:pt x="0" y="584"/>
                    <a:pt x="108" y="808"/>
                  </a:cubicBezTo>
                  <a:cubicBezTo>
                    <a:pt x="258" y="1125"/>
                    <a:pt x="473" y="1185"/>
                    <a:pt x="638" y="1185"/>
                  </a:cubicBezTo>
                  <a:cubicBezTo>
                    <a:pt x="679" y="1185"/>
                    <a:pt x="717" y="1181"/>
                    <a:pt x="749" y="1177"/>
                  </a:cubicBezTo>
                  <a:cubicBezTo>
                    <a:pt x="898" y="1156"/>
                    <a:pt x="909" y="991"/>
                    <a:pt x="976" y="991"/>
                  </a:cubicBezTo>
                  <a:cubicBezTo>
                    <a:pt x="982" y="991"/>
                    <a:pt x="988" y="992"/>
                    <a:pt x="994" y="994"/>
                  </a:cubicBezTo>
                  <a:cubicBezTo>
                    <a:pt x="1029" y="1007"/>
                    <a:pt x="1063" y="1016"/>
                    <a:pt x="1103" y="1016"/>
                  </a:cubicBezTo>
                  <a:cubicBezTo>
                    <a:pt x="1162" y="1016"/>
                    <a:pt x="1233" y="996"/>
                    <a:pt x="1332" y="942"/>
                  </a:cubicBezTo>
                  <a:cubicBezTo>
                    <a:pt x="1492" y="851"/>
                    <a:pt x="1535" y="893"/>
                    <a:pt x="1599" y="808"/>
                  </a:cubicBezTo>
                  <a:cubicBezTo>
                    <a:pt x="1663" y="722"/>
                    <a:pt x="1738" y="819"/>
                    <a:pt x="1717" y="604"/>
                  </a:cubicBezTo>
                  <a:cubicBezTo>
                    <a:pt x="1695" y="385"/>
                    <a:pt x="1578" y="204"/>
                    <a:pt x="1364" y="129"/>
                  </a:cubicBezTo>
                  <a:cubicBezTo>
                    <a:pt x="1145" y="54"/>
                    <a:pt x="712" y="0"/>
                    <a:pt x="712" y="0"/>
                  </a:cubicBezTo>
                  <a:close/>
                </a:path>
              </a:pathLst>
            </a:custGeom>
            <a:solidFill>
              <a:srgbClr val="212529"/>
            </a:solidFill>
            <a:ln>
              <a:solidFill>
                <a:schemeClr val="accent3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2652;p55"/>
            <p:cNvSpPr/>
            <p:nvPr/>
          </p:nvSpPr>
          <p:spPr>
            <a:xfrm>
              <a:off x="3485865" y="3617918"/>
              <a:ext cx="76123" cy="110657"/>
            </a:xfrm>
            <a:custGeom>
              <a:avLst/>
              <a:gdLst/>
              <a:ahLst/>
              <a:cxnLst/>
              <a:rect l="l" t="t" r="r" b="b"/>
              <a:pathLst>
                <a:path w="615" h="894" extrusionOk="0">
                  <a:moveTo>
                    <a:pt x="273" y="1"/>
                  </a:moveTo>
                  <a:cubicBezTo>
                    <a:pt x="273" y="1"/>
                    <a:pt x="5" y="203"/>
                    <a:pt x="0" y="605"/>
                  </a:cubicBezTo>
                  <a:lnTo>
                    <a:pt x="493" y="893"/>
                  </a:lnTo>
                  <a:lnTo>
                    <a:pt x="615" y="193"/>
                  </a:lnTo>
                  <a:lnTo>
                    <a:pt x="273" y="1"/>
                  </a:lnTo>
                  <a:close/>
                </a:path>
              </a:pathLst>
            </a:custGeom>
            <a:solidFill>
              <a:srgbClr val="AE7466"/>
            </a:solidFill>
            <a:ln>
              <a:solidFill>
                <a:schemeClr val="accent3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653;p55"/>
            <p:cNvSpPr/>
            <p:nvPr/>
          </p:nvSpPr>
          <p:spPr>
            <a:xfrm>
              <a:off x="3466556" y="3664953"/>
              <a:ext cx="113999" cy="275900"/>
            </a:xfrm>
            <a:custGeom>
              <a:avLst/>
              <a:gdLst/>
              <a:ahLst/>
              <a:cxnLst/>
              <a:rect l="l" t="t" r="r" b="b"/>
              <a:pathLst>
                <a:path w="921" h="2229" extrusionOk="0">
                  <a:moveTo>
                    <a:pt x="156" y="0"/>
                  </a:moveTo>
                  <a:cubicBezTo>
                    <a:pt x="45" y="540"/>
                    <a:pt x="1" y="1246"/>
                    <a:pt x="65" y="1636"/>
                  </a:cubicBezTo>
                  <a:cubicBezTo>
                    <a:pt x="129" y="2026"/>
                    <a:pt x="65" y="2176"/>
                    <a:pt x="343" y="2213"/>
                  </a:cubicBezTo>
                  <a:cubicBezTo>
                    <a:pt x="408" y="2222"/>
                    <a:pt x="473" y="2228"/>
                    <a:pt x="535" y="2228"/>
                  </a:cubicBezTo>
                  <a:cubicBezTo>
                    <a:pt x="737" y="2228"/>
                    <a:pt x="902" y="2157"/>
                    <a:pt x="910" y="1850"/>
                  </a:cubicBezTo>
                  <a:cubicBezTo>
                    <a:pt x="921" y="1449"/>
                    <a:pt x="782" y="556"/>
                    <a:pt x="782" y="556"/>
                  </a:cubicBezTo>
                  <a:cubicBezTo>
                    <a:pt x="782" y="556"/>
                    <a:pt x="910" y="390"/>
                    <a:pt x="910" y="353"/>
                  </a:cubicBezTo>
                  <a:cubicBezTo>
                    <a:pt x="910" y="316"/>
                    <a:pt x="156" y="0"/>
                    <a:pt x="156" y="0"/>
                  </a:cubicBezTo>
                  <a:close/>
                </a:path>
              </a:pathLst>
            </a:custGeom>
            <a:solidFill>
              <a:srgbClr val="738CCA"/>
            </a:solidFill>
            <a:ln>
              <a:solidFill>
                <a:schemeClr val="accent3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654;p55"/>
            <p:cNvSpPr/>
            <p:nvPr/>
          </p:nvSpPr>
          <p:spPr>
            <a:xfrm>
              <a:off x="3519037" y="3678445"/>
              <a:ext cx="61517" cy="188389"/>
            </a:xfrm>
            <a:custGeom>
              <a:avLst/>
              <a:gdLst/>
              <a:ahLst/>
              <a:cxnLst/>
              <a:rect l="l" t="t" r="r" b="b"/>
              <a:pathLst>
                <a:path w="497" h="1522" extrusionOk="0">
                  <a:moveTo>
                    <a:pt x="7" y="1"/>
                  </a:moveTo>
                  <a:cubicBezTo>
                    <a:pt x="5" y="1"/>
                    <a:pt x="4" y="3"/>
                    <a:pt x="0" y="3"/>
                  </a:cubicBezTo>
                  <a:cubicBezTo>
                    <a:pt x="0" y="9"/>
                    <a:pt x="0" y="14"/>
                    <a:pt x="5" y="14"/>
                  </a:cubicBezTo>
                  <a:lnTo>
                    <a:pt x="475" y="244"/>
                  </a:lnTo>
                  <a:lnTo>
                    <a:pt x="353" y="442"/>
                  </a:lnTo>
                  <a:lnTo>
                    <a:pt x="353" y="447"/>
                  </a:lnTo>
                  <a:cubicBezTo>
                    <a:pt x="353" y="447"/>
                    <a:pt x="353" y="452"/>
                    <a:pt x="358" y="469"/>
                  </a:cubicBezTo>
                  <a:cubicBezTo>
                    <a:pt x="385" y="560"/>
                    <a:pt x="481" y="965"/>
                    <a:pt x="481" y="1356"/>
                  </a:cubicBezTo>
                  <a:cubicBezTo>
                    <a:pt x="481" y="1409"/>
                    <a:pt x="475" y="1463"/>
                    <a:pt x="475" y="1510"/>
                  </a:cubicBezTo>
                  <a:cubicBezTo>
                    <a:pt x="475" y="1517"/>
                    <a:pt x="475" y="1522"/>
                    <a:pt x="481" y="1522"/>
                  </a:cubicBezTo>
                  <a:cubicBezTo>
                    <a:pt x="486" y="1522"/>
                    <a:pt x="486" y="1517"/>
                    <a:pt x="492" y="1510"/>
                  </a:cubicBezTo>
                  <a:cubicBezTo>
                    <a:pt x="492" y="1463"/>
                    <a:pt x="497" y="1409"/>
                    <a:pt x="497" y="1356"/>
                  </a:cubicBezTo>
                  <a:cubicBezTo>
                    <a:pt x="497" y="930"/>
                    <a:pt x="381" y="489"/>
                    <a:pt x="369" y="445"/>
                  </a:cubicBezTo>
                  <a:lnTo>
                    <a:pt x="369" y="445"/>
                  </a:lnTo>
                  <a:lnTo>
                    <a:pt x="497" y="239"/>
                  </a:lnTo>
                  <a:lnTo>
                    <a:pt x="10" y="3"/>
                  </a:lnTo>
                  <a:cubicBezTo>
                    <a:pt x="9" y="1"/>
                    <a:pt x="8" y="1"/>
                    <a:pt x="7" y="1"/>
                  </a:cubicBezTo>
                  <a:close/>
                </a:path>
              </a:pathLst>
            </a:custGeom>
            <a:solidFill>
              <a:srgbClr val="212529"/>
            </a:solidFill>
            <a:ln>
              <a:solidFill>
                <a:schemeClr val="accent3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655;p55"/>
            <p:cNvSpPr/>
            <p:nvPr/>
          </p:nvSpPr>
          <p:spPr>
            <a:xfrm>
              <a:off x="3918466" y="3904958"/>
              <a:ext cx="51120" cy="2228"/>
            </a:xfrm>
            <a:custGeom>
              <a:avLst/>
              <a:gdLst/>
              <a:ahLst/>
              <a:cxnLst/>
              <a:rect l="l" t="t" r="r" b="b"/>
              <a:pathLst>
                <a:path w="413" h="18" extrusionOk="0">
                  <a:moveTo>
                    <a:pt x="6" y="1"/>
                  </a:moveTo>
                  <a:cubicBezTo>
                    <a:pt x="1" y="1"/>
                    <a:pt x="1" y="7"/>
                    <a:pt x="1" y="7"/>
                  </a:cubicBezTo>
                  <a:cubicBezTo>
                    <a:pt x="1" y="12"/>
                    <a:pt x="1" y="18"/>
                    <a:pt x="6" y="18"/>
                  </a:cubicBezTo>
                  <a:lnTo>
                    <a:pt x="407" y="18"/>
                  </a:lnTo>
                  <a:cubicBezTo>
                    <a:pt x="412" y="18"/>
                    <a:pt x="412" y="12"/>
                    <a:pt x="412" y="7"/>
                  </a:cubicBezTo>
                  <a:cubicBezTo>
                    <a:pt x="412" y="7"/>
                    <a:pt x="412" y="1"/>
                    <a:pt x="407" y="1"/>
                  </a:cubicBezTo>
                  <a:close/>
                </a:path>
              </a:pathLst>
            </a:custGeom>
            <a:solidFill>
              <a:srgbClr val="212529"/>
            </a:solidFill>
            <a:ln>
              <a:solidFill>
                <a:schemeClr val="accent3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656;p55"/>
            <p:cNvSpPr/>
            <p:nvPr/>
          </p:nvSpPr>
          <p:spPr>
            <a:xfrm>
              <a:off x="3773647" y="3733650"/>
              <a:ext cx="97289" cy="229112"/>
            </a:xfrm>
            <a:custGeom>
              <a:avLst/>
              <a:gdLst/>
              <a:ahLst/>
              <a:cxnLst/>
              <a:rect l="l" t="t" r="r" b="b"/>
              <a:pathLst>
                <a:path w="786" h="1851" extrusionOk="0">
                  <a:moveTo>
                    <a:pt x="6" y="1"/>
                  </a:moveTo>
                  <a:cubicBezTo>
                    <a:pt x="1" y="6"/>
                    <a:pt x="1" y="6"/>
                    <a:pt x="1" y="12"/>
                  </a:cubicBezTo>
                  <a:cubicBezTo>
                    <a:pt x="150" y="477"/>
                    <a:pt x="482" y="819"/>
                    <a:pt x="625" y="1071"/>
                  </a:cubicBezTo>
                  <a:cubicBezTo>
                    <a:pt x="765" y="1300"/>
                    <a:pt x="770" y="1461"/>
                    <a:pt x="770" y="1487"/>
                  </a:cubicBezTo>
                  <a:lnTo>
                    <a:pt x="770" y="1493"/>
                  </a:lnTo>
                  <a:lnTo>
                    <a:pt x="754" y="1840"/>
                  </a:lnTo>
                  <a:cubicBezTo>
                    <a:pt x="754" y="1845"/>
                    <a:pt x="759" y="1851"/>
                    <a:pt x="765" y="1851"/>
                  </a:cubicBezTo>
                  <a:cubicBezTo>
                    <a:pt x="765" y="1851"/>
                    <a:pt x="770" y="1845"/>
                    <a:pt x="770" y="1840"/>
                  </a:cubicBezTo>
                  <a:lnTo>
                    <a:pt x="786" y="1493"/>
                  </a:lnTo>
                  <a:lnTo>
                    <a:pt x="786" y="1487"/>
                  </a:lnTo>
                  <a:cubicBezTo>
                    <a:pt x="786" y="1455"/>
                    <a:pt x="776" y="1295"/>
                    <a:pt x="642" y="1064"/>
                  </a:cubicBezTo>
                  <a:cubicBezTo>
                    <a:pt x="492" y="808"/>
                    <a:pt x="166" y="472"/>
                    <a:pt x="16" y="6"/>
                  </a:cubicBezTo>
                  <a:cubicBezTo>
                    <a:pt x="11" y="6"/>
                    <a:pt x="11" y="1"/>
                    <a:pt x="6" y="1"/>
                  </a:cubicBezTo>
                  <a:close/>
                </a:path>
              </a:pathLst>
            </a:custGeom>
            <a:solidFill>
              <a:srgbClr val="212529"/>
            </a:solidFill>
            <a:ln>
              <a:solidFill>
                <a:schemeClr val="accent3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04" name="Google Shape;2657;p55"/>
          <p:cNvGrpSpPr/>
          <p:nvPr/>
        </p:nvGrpSpPr>
        <p:grpSpPr>
          <a:xfrm>
            <a:off x="-272618" y="3288309"/>
            <a:ext cx="8076535" cy="3381623"/>
            <a:chOff x="0" y="2391265"/>
            <a:chExt cx="6057401" cy="2536217"/>
          </a:xfrm>
        </p:grpSpPr>
        <p:grpSp>
          <p:nvGrpSpPr>
            <p:cNvPr id="205" name="Google Shape;2658;p55"/>
            <p:cNvGrpSpPr/>
            <p:nvPr/>
          </p:nvGrpSpPr>
          <p:grpSpPr>
            <a:xfrm>
              <a:off x="4496683" y="3793576"/>
              <a:ext cx="1257979" cy="629551"/>
              <a:chOff x="4496683" y="3793576"/>
              <a:chExt cx="1257979" cy="629551"/>
            </a:xfrm>
          </p:grpSpPr>
          <p:sp>
            <p:nvSpPr>
              <p:cNvPr id="214" name="Google Shape;2659;p55"/>
              <p:cNvSpPr/>
              <p:nvPr/>
            </p:nvSpPr>
            <p:spPr>
              <a:xfrm>
                <a:off x="4496683" y="3793576"/>
                <a:ext cx="305564" cy="438605"/>
              </a:xfrm>
              <a:custGeom>
                <a:avLst/>
                <a:gdLst/>
                <a:ahLst/>
                <a:cxnLst/>
                <a:rect l="l" t="t" r="r" b="b"/>
                <a:pathLst>
                  <a:path w="2258" h="3241" extrusionOk="0">
                    <a:moveTo>
                      <a:pt x="529" y="1"/>
                    </a:moveTo>
                    <a:cubicBezTo>
                      <a:pt x="367" y="1"/>
                      <a:pt x="216" y="31"/>
                      <a:pt x="146" y="135"/>
                    </a:cubicBezTo>
                    <a:cubicBezTo>
                      <a:pt x="38" y="300"/>
                      <a:pt x="1" y="424"/>
                      <a:pt x="12" y="530"/>
                    </a:cubicBezTo>
                    <a:lnTo>
                      <a:pt x="12" y="574"/>
                    </a:lnTo>
                    <a:cubicBezTo>
                      <a:pt x="82" y="1023"/>
                      <a:pt x="237" y="1183"/>
                      <a:pt x="413" y="1203"/>
                    </a:cubicBezTo>
                    <a:cubicBezTo>
                      <a:pt x="583" y="1225"/>
                      <a:pt x="573" y="1306"/>
                      <a:pt x="573" y="1306"/>
                    </a:cubicBezTo>
                    <a:cubicBezTo>
                      <a:pt x="573" y="1306"/>
                      <a:pt x="546" y="1524"/>
                      <a:pt x="461" y="1620"/>
                    </a:cubicBezTo>
                    <a:cubicBezTo>
                      <a:pt x="380" y="1717"/>
                      <a:pt x="237" y="1904"/>
                      <a:pt x="215" y="2150"/>
                    </a:cubicBezTo>
                    <a:cubicBezTo>
                      <a:pt x="193" y="2396"/>
                      <a:pt x="193" y="2615"/>
                      <a:pt x="193" y="2775"/>
                    </a:cubicBezTo>
                    <a:cubicBezTo>
                      <a:pt x="193" y="2935"/>
                      <a:pt x="183" y="3203"/>
                      <a:pt x="183" y="3203"/>
                    </a:cubicBezTo>
                    <a:lnTo>
                      <a:pt x="659" y="3203"/>
                    </a:lnTo>
                    <a:cubicBezTo>
                      <a:pt x="659" y="3203"/>
                      <a:pt x="1141" y="3241"/>
                      <a:pt x="1502" y="3241"/>
                    </a:cubicBezTo>
                    <a:cubicBezTo>
                      <a:pt x="1683" y="3241"/>
                      <a:pt x="1833" y="3232"/>
                      <a:pt x="1877" y="3203"/>
                    </a:cubicBezTo>
                    <a:cubicBezTo>
                      <a:pt x="2011" y="3122"/>
                      <a:pt x="2193" y="2967"/>
                      <a:pt x="2225" y="2925"/>
                    </a:cubicBezTo>
                    <a:cubicBezTo>
                      <a:pt x="2257" y="2888"/>
                      <a:pt x="2235" y="2498"/>
                      <a:pt x="2053" y="2160"/>
                    </a:cubicBezTo>
                    <a:cubicBezTo>
                      <a:pt x="1866" y="1819"/>
                      <a:pt x="1845" y="1573"/>
                      <a:pt x="1685" y="1418"/>
                    </a:cubicBezTo>
                    <a:cubicBezTo>
                      <a:pt x="1576" y="1318"/>
                      <a:pt x="1340" y="1302"/>
                      <a:pt x="1192" y="1302"/>
                    </a:cubicBezTo>
                    <a:cubicBezTo>
                      <a:pt x="1117" y="1302"/>
                      <a:pt x="1064" y="1306"/>
                      <a:pt x="1064" y="1306"/>
                    </a:cubicBezTo>
                    <a:cubicBezTo>
                      <a:pt x="1064" y="1306"/>
                      <a:pt x="840" y="1289"/>
                      <a:pt x="872" y="1075"/>
                    </a:cubicBezTo>
                    <a:cubicBezTo>
                      <a:pt x="904" y="862"/>
                      <a:pt x="1219" y="798"/>
                      <a:pt x="1123" y="542"/>
                    </a:cubicBezTo>
                    <a:cubicBezTo>
                      <a:pt x="1027" y="285"/>
                      <a:pt x="1054" y="55"/>
                      <a:pt x="814" y="23"/>
                    </a:cubicBezTo>
                    <a:cubicBezTo>
                      <a:pt x="724" y="11"/>
                      <a:pt x="625" y="1"/>
                      <a:pt x="5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660;p55"/>
              <p:cNvSpPr/>
              <p:nvPr/>
            </p:nvSpPr>
            <p:spPr>
              <a:xfrm>
                <a:off x="5395105" y="4157340"/>
                <a:ext cx="113538" cy="177824"/>
              </a:xfrm>
              <a:custGeom>
                <a:avLst/>
                <a:gdLst/>
                <a:ahLst/>
                <a:cxnLst/>
                <a:rect l="l" t="t" r="r" b="b"/>
                <a:pathLst>
                  <a:path w="839" h="1314" extrusionOk="0">
                    <a:moveTo>
                      <a:pt x="376" y="0"/>
                    </a:moveTo>
                    <a:cubicBezTo>
                      <a:pt x="342" y="0"/>
                      <a:pt x="311" y="10"/>
                      <a:pt x="284" y="34"/>
                    </a:cubicBezTo>
                    <a:cubicBezTo>
                      <a:pt x="225" y="82"/>
                      <a:pt x="198" y="125"/>
                      <a:pt x="192" y="168"/>
                    </a:cubicBezTo>
                    <a:lnTo>
                      <a:pt x="192" y="178"/>
                    </a:lnTo>
                    <a:cubicBezTo>
                      <a:pt x="172" y="350"/>
                      <a:pt x="214" y="424"/>
                      <a:pt x="273" y="446"/>
                    </a:cubicBezTo>
                    <a:cubicBezTo>
                      <a:pt x="337" y="472"/>
                      <a:pt x="321" y="499"/>
                      <a:pt x="321" y="499"/>
                    </a:cubicBezTo>
                    <a:cubicBezTo>
                      <a:pt x="321" y="499"/>
                      <a:pt x="289" y="574"/>
                      <a:pt x="252" y="600"/>
                    </a:cubicBezTo>
                    <a:cubicBezTo>
                      <a:pt x="214" y="627"/>
                      <a:pt x="145" y="681"/>
                      <a:pt x="113" y="767"/>
                    </a:cubicBezTo>
                    <a:cubicBezTo>
                      <a:pt x="81" y="857"/>
                      <a:pt x="59" y="937"/>
                      <a:pt x="44" y="996"/>
                    </a:cubicBezTo>
                    <a:cubicBezTo>
                      <a:pt x="27" y="1049"/>
                      <a:pt x="0" y="1145"/>
                      <a:pt x="0" y="1145"/>
                    </a:cubicBezTo>
                    <a:lnTo>
                      <a:pt x="172" y="1194"/>
                    </a:lnTo>
                    <a:cubicBezTo>
                      <a:pt x="172" y="1194"/>
                      <a:pt x="516" y="1313"/>
                      <a:pt x="598" y="1313"/>
                    </a:cubicBezTo>
                    <a:cubicBezTo>
                      <a:pt x="603" y="1313"/>
                      <a:pt x="607" y="1313"/>
                      <a:pt x="609" y="1312"/>
                    </a:cubicBezTo>
                    <a:cubicBezTo>
                      <a:pt x="668" y="1295"/>
                      <a:pt x="749" y="1258"/>
                      <a:pt x="765" y="1248"/>
                    </a:cubicBezTo>
                    <a:cubicBezTo>
                      <a:pt x="839" y="1189"/>
                      <a:pt x="786" y="824"/>
                      <a:pt x="770" y="750"/>
                    </a:cubicBezTo>
                    <a:cubicBezTo>
                      <a:pt x="743" y="664"/>
                      <a:pt x="685" y="579"/>
                      <a:pt x="604" y="547"/>
                    </a:cubicBezTo>
                    <a:cubicBezTo>
                      <a:pt x="658" y="542"/>
                      <a:pt x="711" y="531"/>
                      <a:pt x="765" y="526"/>
                    </a:cubicBezTo>
                    <a:cubicBezTo>
                      <a:pt x="781" y="493"/>
                      <a:pt x="749" y="456"/>
                      <a:pt x="733" y="424"/>
                    </a:cubicBezTo>
                    <a:cubicBezTo>
                      <a:pt x="695" y="370"/>
                      <a:pt x="690" y="301"/>
                      <a:pt x="674" y="237"/>
                    </a:cubicBezTo>
                    <a:cubicBezTo>
                      <a:pt x="644" y="140"/>
                      <a:pt x="499" y="0"/>
                      <a:pt x="3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661;p55"/>
              <p:cNvSpPr/>
              <p:nvPr/>
            </p:nvSpPr>
            <p:spPr>
              <a:xfrm>
                <a:off x="4891697" y="3897238"/>
                <a:ext cx="148316" cy="270525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999" extrusionOk="0">
                    <a:moveTo>
                      <a:pt x="380" y="1"/>
                    </a:moveTo>
                    <a:cubicBezTo>
                      <a:pt x="300" y="1"/>
                      <a:pt x="225" y="26"/>
                      <a:pt x="160" y="101"/>
                    </a:cubicBezTo>
                    <a:cubicBezTo>
                      <a:pt x="86" y="192"/>
                      <a:pt x="59" y="267"/>
                      <a:pt x="64" y="331"/>
                    </a:cubicBezTo>
                    <a:lnTo>
                      <a:pt x="64" y="353"/>
                    </a:lnTo>
                    <a:cubicBezTo>
                      <a:pt x="69" y="459"/>
                      <a:pt x="91" y="598"/>
                      <a:pt x="172" y="679"/>
                    </a:cubicBezTo>
                    <a:cubicBezTo>
                      <a:pt x="236" y="748"/>
                      <a:pt x="385" y="775"/>
                      <a:pt x="278" y="908"/>
                    </a:cubicBezTo>
                    <a:cubicBezTo>
                      <a:pt x="257" y="935"/>
                      <a:pt x="230" y="945"/>
                      <a:pt x="204" y="967"/>
                    </a:cubicBezTo>
                    <a:cubicBezTo>
                      <a:pt x="69" y="1053"/>
                      <a:pt x="22" y="1219"/>
                      <a:pt x="22" y="1367"/>
                    </a:cubicBezTo>
                    <a:cubicBezTo>
                      <a:pt x="22" y="1528"/>
                      <a:pt x="0" y="1695"/>
                      <a:pt x="12" y="1855"/>
                    </a:cubicBezTo>
                    <a:cubicBezTo>
                      <a:pt x="12" y="1887"/>
                      <a:pt x="22" y="1924"/>
                      <a:pt x="49" y="1940"/>
                    </a:cubicBezTo>
                    <a:cubicBezTo>
                      <a:pt x="54" y="1941"/>
                      <a:pt x="59" y="1942"/>
                      <a:pt x="65" y="1942"/>
                    </a:cubicBezTo>
                    <a:cubicBezTo>
                      <a:pt x="75" y="1942"/>
                      <a:pt x="86" y="1940"/>
                      <a:pt x="96" y="1940"/>
                    </a:cubicBezTo>
                    <a:cubicBezTo>
                      <a:pt x="192" y="1940"/>
                      <a:pt x="284" y="1993"/>
                      <a:pt x="380" y="1999"/>
                    </a:cubicBezTo>
                    <a:cubicBezTo>
                      <a:pt x="422" y="1999"/>
                      <a:pt x="461" y="1988"/>
                      <a:pt x="498" y="1983"/>
                    </a:cubicBezTo>
                    <a:cubicBezTo>
                      <a:pt x="695" y="1940"/>
                      <a:pt x="839" y="1956"/>
                      <a:pt x="999" y="1806"/>
                    </a:cubicBezTo>
                    <a:cubicBezTo>
                      <a:pt x="1031" y="1769"/>
                      <a:pt x="1063" y="1732"/>
                      <a:pt x="1075" y="1688"/>
                    </a:cubicBezTo>
                    <a:cubicBezTo>
                      <a:pt x="1096" y="1630"/>
                      <a:pt x="1085" y="1560"/>
                      <a:pt x="1075" y="1502"/>
                    </a:cubicBezTo>
                    <a:cubicBezTo>
                      <a:pt x="1043" y="1347"/>
                      <a:pt x="1011" y="1192"/>
                      <a:pt x="979" y="1031"/>
                    </a:cubicBezTo>
                    <a:cubicBezTo>
                      <a:pt x="974" y="999"/>
                      <a:pt x="967" y="967"/>
                      <a:pt x="942" y="945"/>
                    </a:cubicBezTo>
                    <a:cubicBezTo>
                      <a:pt x="920" y="925"/>
                      <a:pt x="888" y="925"/>
                      <a:pt x="861" y="918"/>
                    </a:cubicBezTo>
                    <a:cubicBezTo>
                      <a:pt x="786" y="903"/>
                      <a:pt x="711" y="854"/>
                      <a:pt x="641" y="829"/>
                    </a:cubicBezTo>
                    <a:cubicBezTo>
                      <a:pt x="685" y="812"/>
                      <a:pt x="722" y="765"/>
                      <a:pt x="797" y="732"/>
                    </a:cubicBezTo>
                    <a:cubicBezTo>
                      <a:pt x="915" y="679"/>
                      <a:pt x="743" y="641"/>
                      <a:pt x="824" y="625"/>
                    </a:cubicBezTo>
                    <a:cubicBezTo>
                      <a:pt x="910" y="609"/>
                      <a:pt x="962" y="588"/>
                      <a:pt x="930" y="513"/>
                    </a:cubicBezTo>
                    <a:cubicBezTo>
                      <a:pt x="898" y="444"/>
                      <a:pt x="877" y="363"/>
                      <a:pt x="861" y="240"/>
                    </a:cubicBezTo>
                    <a:cubicBezTo>
                      <a:pt x="851" y="123"/>
                      <a:pt x="733" y="74"/>
                      <a:pt x="582" y="37"/>
                    </a:cubicBezTo>
                    <a:cubicBezTo>
                      <a:pt x="515" y="18"/>
                      <a:pt x="446" y="1"/>
                      <a:pt x="3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662;p55"/>
              <p:cNvSpPr/>
              <p:nvPr/>
            </p:nvSpPr>
            <p:spPr>
              <a:xfrm>
                <a:off x="5332179" y="4168572"/>
                <a:ext cx="63061" cy="114354"/>
              </a:xfrm>
              <a:custGeom>
                <a:avLst/>
                <a:gdLst/>
                <a:ahLst/>
                <a:cxnLst/>
                <a:rect l="l" t="t" r="r" b="b"/>
                <a:pathLst>
                  <a:path w="466" h="845" extrusionOk="0">
                    <a:moveTo>
                      <a:pt x="162" y="0"/>
                    </a:moveTo>
                    <a:cubicBezTo>
                      <a:pt x="128" y="0"/>
                      <a:pt x="96" y="10"/>
                      <a:pt x="70" y="42"/>
                    </a:cubicBezTo>
                    <a:cubicBezTo>
                      <a:pt x="38" y="80"/>
                      <a:pt x="28" y="112"/>
                      <a:pt x="33" y="139"/>
                    </a:cubicBezTo>
                    <a:lnTo>
                      <a:pt x="28" y="149"/>
                    </a:lnTo>
                    <a:cubicBezTo>
                      <a:pt x="33" y="191"/>
                      <a:pt x="43" y="255"/>
                      <a:pt x="75" y="287"/>
                    </a:cubicBezTo>
                    <a:cubicBezTo>
                      <a:pt x="102" y="314"/>
                      <a:pt x="166" y="331"/>
                      <a:pt x="124" y="384"/>
                    </a:cubicBezTo>
                    <a:cubicBezTo>
                      <a:pt x="112" y="395"/>
                      <a:pt x="102" y="400"/>
                      <a:pt x="92" y="410"/>
                    </a:cubicBezTo>
                    <a:cubicBezTo>
                      <a:pt x="33" y="448"/>
                      <a:pt x="11" y="517"/>
                      <a:pt x="11" y="576"/>
                    </a:cubicBezTo>
                    <a:cubicBezTo>
                      <a:pt x="11" y="645"/>
                      <a:pt x="1" y="716"/>
                      <a:pt x="6" y="785"/>
                    </a:cubicBezTo>
                    <a:cubicBezTo>
                      <a:pt x="6" y="800"/>
                      <a:pt x="11" y="817"/>
                      <a:pt x="21" y="822"/>
                    </a:cubicBezTo>
                    <a:lnTo>
                      <a:pt x="43" y="822"/>
                    </a:lnTo>
                    <a:cubicBezTo>
                      <a:pt x="85" y="822"/>
                      <a:pt x="124" y="844"/>
                      <a:pt x="166" y="844"/>
                    </a:cubicBezTo>
                    <a:cubicBezTo>
                      <a:pt x="182" y="844"/>
                      <a:pt x="198" y="844"/>
                      <a:pt x="214" y="838"/>
                    </a:cubicBezTo>
                    <a:cubicBezTo>
                      <a:pt x="294" y="822"/>
                      <a:pt x="359" y="827"/>
                      <a:pt x="428" y="763"/>
                    </a:cubicBezTo>
                    <a:cubicBezTo>
                      <a:pt x="438" y="748"/>
                      <a:pt x="455" y="731"/>
                      <a:pt x="460" y="716"/>
                    </a:cubicBezTo>
                    <a:cubicBezTo>
                      <a:pt x="465" y="689"/>
                      <a:pt x="460" y="662"/>
                      <a:pt x="455" y="635"/>
                    </a:cubicBezTo>
                    <a:cubicBezTo>
                      <a:pt x="445" y="571"/>
                      <a:pt x="433" y="502"/>
                      <a:pt x="418" y="437"/>
                    </a:cubicBezTo>
                    <a:cubicBezTo>
                      <a:pt x="418" y="421"/>
                      <a:pt x="412" y="410"/>
                      <a:pt x="401" y="400"/>
                    </a:cubicBezTo>
                    <a:cubicBezTo>
                      <a:pt x="391" y="389"/>
                      <a:pt x="380" y="389"/>
                      <a:pt x="369" y="389"/>
                    </a:cubicBezTo>
                    <a:cubicBezTo>
                      <a:pt x="337" y="378"/>
                      <a:pt x="305" y="363"/>
                      <a:pt x="273" y="351"/>
                    </a:cubicBezTo>
                    <a:cubicBezTo>
                      <a:pt x="294" y="341"/>
                      <a:pt x="310" y="319"/>
                      <a:pt x="342" y="309"/>
                    </a:cubicBezTo>
                    <a:cubicBezTo>
                      <a:pt x="391" y="287"/>
                      <a:pt x="316" y="272"/>
                      <a:pt x="353" y="267"/>
                    </a:cubicBezTo>
                    <a:cubicBezTo>
                      <a:pt x="386" y="255"/>
                      <a:pt x="412" y="250"/>
                      <a:pt x="396" y="218"/>
                    </a:cubicBezTo>
                    <a:cubicBezTo>
                      <a:pt x="386" y="186"/>
                      <a:pt x="374" y="154"/>
                      <a:pt x="369" y="100"/>
                    </a:cubicBezTo>
                    <a:cubicBezTo>
                      <a:pt x="364" y="53"/>
                      <a:pt x="316" y="31"/>
                      <a:pt x="252" y="15"/>
                    </a:cubicBezTo>
                    <a:cubicBezTo>
                      <a:pt x="223" y="8"/>
                      <a:pt x="192" y="0"/>
                      <a:pt x="1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663;p55"/>
              <p:cNvSpPr/>
              <p:nvPr/>
            </p:nvSpPr>
            <p:spPr>
              <a:xfrm>
                <a:off x="5691737" y="4308367"/>
                <a:ext cx="62926" cy="11476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848" extrusionOk="0">
                    <a:moveTo>
                      <a:pt x="168" y="1"/>
                    </a:moveTo>
                    <a:cubicBezTo>
                      <a:pt x="132" y="1"/>
                      <a:pt x="97" y="12"/>
                      <a:pt x="70" y="46"/>
                    </a:cubicBezTo>
                    <a:cubicBezTo>
                      <a:pt x="38" y="83"/>
                      <a:pt x="26" y="115"/>
                      <a:pt x="32" y="142"/>
                    </a:cubicBezTo>
                    <a:lnTo>
                      <a:pt x="26" y="147"/>
                    </a:lnTo>
                    <a:cubicBezTo>
                      <a:pt x="32" y="196"/>
                      <a:pt x="43" y="254"/>
                      <a:pt x="75" y="286"/>
                    </a:cubicBezTo>
                    <a:cubicBezTo>
                      <a:pt x="102" y="318"/>
                      <a:pt x="166" y="329"/>
                      <a:pt x="122" y="382"/>
                    </a:cubicBezTo>
                    <a:cubicBezTo>
                      <a:pt x="112" y="393"/>
                      <a:pt x="102" y="404"/>
                      <a:pt x="90" y="409"/>
                    </a:cubicBezTo>
                    <a:cubicBezTo>
                      <a:pt x="32" y="446"/>
                      <a:pt x="11" y="517"/>
                      <a:pt x="11" y="581"/>
                    </a:cubicBezTo>
                    <a:cubicBezTo>
                      <a:pt x="11" y="650"/>
                      <a:pt x="0" y="719"/>
                      <a:pt x="5" y="783"/>
                    </a:cubicBezTo>
                    <a:cubicBezTo>
                      <a:pt x="5" y="799"/>
                      <a:pt x="11" y="815"/>
                      <a:pt x="21" y="821"/>
                    </a:cubicBezTo>
                    <a:cubicBezTo>
                      <a:pt x="25" y="822"/>
                      <a:pt x="28" y="823"/>
                      <a:pt x="30" y="823"/>
                    </a:cubicBezTo>
                    <a:cubicBezTo>
                      <a:pt x="36" y="823"/>
                      <a:pt x="39" y="821"/>
                      <a:pt x="43" y="821"/>
                    </a:cubicBezTo>
                    <a:cubicBezTo>
                      <a:pt x="85" y="821"/>
                      <a:pt x="122" y="848"/>
                      <a:pt x="166" y="848"/>
                    </a:cubicBezTo>
                    <a:cubicBezTo>
                      <a:pt x="181" y="848"/>
                      <a:pt x="198" y="842"/>
                      <a:pt x="213" y="837"/>
                    </a:cubicBezTo>
                    <a:cubicBezTo>
                      <a:pt x="294" y="821"/>
                      <a:pt x="358" y="831"/>
                      <a:pt x="427" y="767"/>
                    </a:cubicBezTo>
                    <a:cubicBezTo>
                      <a:pt x="438" y="751"/>
                      <a:pt x="454" y="735"/>
                      <a:pt x="460" y="714"/>
                    </a:cubicBezTo>
                    <a:cubicBezTo>
                      <a:pt x="465" y="687"/>
                      <a:pt x="460" y="660"/>
                      <a:pt x="454" y="633"/>
                    </a:cubicBezTo>
                    <a:cubicBezTo>
                      <a:pt x="443" y="569"/>
                      <a:pt x="433" y="505"/>
                      <a:pt x="417" y="436"/>
                    </a:cubicBezTo>
                    <a:cubicBezTo>
                      <a:pt x="417" y="425"/>
                      <a:pt x="411" y="409"/>
                      <a:pt x="401" y="399"/>
                    </a:cubicBezTo>
                    <a:cubicBezTo>
                      <a:pt x="390" y="393"/>
                      <a:pt x="379" y="393"/>
                      <a:pt x="368" y="388"/>
                    </a:cubicBezTo>
                    <a:cubicBezTo>
                      <a:pt x="336" y="382"/>
                      <a:pt x="304" y="361"/>
                      <a:pt x="272" y="350"/>
                    </a:cubicBezTo>
                    <a:cubicBezTo>
                      <a:pt x="294" y="345"/>
                      <a:pt x="309" y="324"/>
                      <a:pt x="342" y="307"/>
                    </a:cubicBezTo>
                    <a:cubicBezTo>
                      <a:pt x="390" y="286"/>
                      <a:pt x="315" y="270"/>
                      <a:pt x="353" y="265"/>
                    </a:cubicBezTo>
                    <a:cubicBezTo>
                      <a:pt x="385" y="260"/>
                      <a:pt x="411" y="248"/>
                      <a:pt x="395" y="216"/>
                    </a:cubicBezTo>
                    <a:cubicBezTo>
                      <a:pt x="385" y="189"/>
                      <a:pt x="374" y="152"/>
                      <a:pt x="368" y="105"/>
                    </a:cubicBezTo>
                    <a:cubicBezTo>
                      <a:pt x="363" y="51"/>
                      <a:pt x="315" y="36"/>
                      <a:pt x="250" y="14"/>
                    </a:cubicBezTo>
                    <a:cubicBezTo>
                      <a:pt x="223" y="7"/>
                      <a:pt x="195" y="1"/>
                      <a:pt x="1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664;p55"/>
              <p:cNvSpPr/>
              <p:nvPr/>
            </p:nvSpPr>
            <p:spPr>
              <a:xfrm>
                <a:off x="5062476" y="3967068"/>
                <a:ext cx="262531" cy="231956"/>
              </a:xfrm>
              <a:custGeom>
                <a:avLst/>
                <a:gdLst/>
                <a:ahLst/>
                <a:cxnLst/>
                <a:rect l="l" t="t" r="r" b="b"/>
                <a:pathLst>
                  <a:path w="1940" h="1714" extrusionOk="0">
                    <a:moveTo>
                      <a:pt x="588" y="627"/>
                    </a:moveTo>
                    <a:cubicBezTo>
                      <a:pt x="588" y="627"/>
                      <a:pt x="588" y="633"/>
                      <a:pt x="583" y="649"/>
                    </a:cubicBezTo>
                    <a:cubicBezTo>
                      <a:pt x="578" y="639"/>
                      <a:pt x="571" y="633"/>
                      <a:pt x="566" y="627"/>
                    </a:cubicBezTo>
                    <a:close/>
                    <a:moveTo>
                      <a:pt x="716" y="681"/>
                    </a:moveTo>
                    <a:cubicBezTo>
                      <a:pt x="726" y="686"/>
                      <a:pt x="731" y="691"/>
                      <a:pt x="743" y="703"/>
                    </a:cubicBezTo>
                    <a:cubicBezTo>
                      <a:pt x="738" y="703"/>
                      <a:pt x="738" y="708"/>
                      <a:pt x="738" y="708"/>
                    </a:cubicBezTo>
                    <a:cubicBezTo>
                      <a:pt x="706" y="730"/>
                      <a:pt x="667" y="762"/>
                      <a:pt x="630" y="804"/>
                    </a:cubicBezTo>
                    <a:cubicBezTo>
                      <a:pt x="586" y="839"/>
                      <a:pt x="536" y="874"/>
                      <a:pt x="477" y="874"/>
                    </a:cubicBezTo>
                    <a:cubicBezTo>
                      <a:pt x="473" y="874"/>
                      <a:pt x="469" y="874"/>
                      <a:pt x="465" y="873"/>
                    </a:cubicBezTo>
                    <a:cubicBezTo>
                      <a:pt x="465" y="873"/>
                      <a:pt x="561" y="787"/>
                      <a:pt x="593" y="723"/>
                    </a:cubicBezTo>
                    <a:cubicBezTo>
                      <a:pt x="599" y="736"/>
                      <a:pt x="610" y="741"/>
                      <a:pt x="623" y="741"/>
                    </a:cubicBezTo>
                    <a:cubicBezTo>
                      <a:pt x="654" y="741"/>
                      <a:pt x="697" y="711"/>
                      <a:pt x="716" y="681"/>
                    </a:cubicBezTo>
                    <a:close/>
                    <a:moveTo>
                      <a:pt x="864" y="0"/>
                    </a:moveTo>
                    <a:cubicBezTo>
                      <a:pt x="829" y="0"/>
                      <a:pt x="798" y="8"/>
                      <a:pt x="775" y="29"/>
                    </a:cubicBezTo>
                    <a:cubicBezTo>
                      <a:pt x="706" y="82"/>
                      <a:pt x="674" y="136"/>
                      <a:pt x="667" y="184"/>
                    </a:cubicBezTo>
                    <a:lnTo>
                      <a:pt x="662" y="200"/>
                    </a:lnTo>
                    <a:cubicBezTo>
                      <a:pt x="647" y="333"/>
                      <a:pt x="662" y="419"/>
                      <a:pt x="699" y="467"/>
                    </a:cubicBezTo>
                    <a:cubicBezTo>
                      <a:pt x="674" y="488"/>
                      <a:pt x="652" y="510"/>
                      <a:pt x="630" y="531"/>
                    </a:cubicBezTo>
                    <a:cubicBezTo>
                      <a:pt x="624" y="527"/>
                      <a:pt x="619" y="525"/>
                      <a:pt x="614" y="525"/>
                    </a:cubicBezTo>
                    <a:cubicBezTo>
                      <a:pt x="591" y="525"/>
                      <a:pt x="575" y="559"/>
                      <a:pt x="539" y="612"/>
                    </a:cubicBezTo>
                    <a:cubicBezTo>
                      <a:pt x="531" y="609"/>
                      <a:pt x="523" y="607"/>
                      <a:pt x="513" y="607"/>
                    </a:cubicBezTo>
                    <a:cubicBezTo>
                      <a:pt x="490" y="607"/>
                      <a:pt x="462" y="616"/>
                      <a:pt x="433" y="639"/>
                    </a:cubicBezTo>
                    <a:cubicBezTo>
                      <a:pt x="347" y="708"/>
                      <a:pt x="0" y="980"/>
                      <a:pt x="250" y="1179"/>
                    </a:cubicBezTo>
                    <a:cubicBezTo>
                      <a:pt x="315" y="1234"/>
                      <a:pt x="379" y="1249"/>
                      <a:pt x="437" y="1249"/>
                    </a:cubicBezTo>
                    <a:cubicBezTo>
                      <a:pt x="446" y="1249"/>
                      <a:pt x="456" y="1249"/>
                      <a:pt x="465" y="1248"/>
                    </a:cubicBezTo>
                    <a:lnTo>
                      <a:pt x="465" y="1248"/>
                    </a:lnTo>
                    <a:cubicBezTo>
                      <a:pt x="449" y="1307"/>
                      <a:pt x="433" y="1359"/>
                      <a:pt x="433" y="1359"/>
                    </a:cubicBezTo>
                    <a:lnTo>
                      <a:pt x="635" y="1418"/>
                    </a:lnTo>
                    <a:cubicBezTo>
                      <a:pt x="635" y="1418"/>
                      <a:pt x="1044" y="1559"/>
                      <a:pt x="1148" y="1559"/>
                    </a:cubicBezTo>
                    <a:cubicBezTo>
                      <a:pt x="1155" y="1559"/>
                      <a:pt x="1161" y="1558"/>
                      <a:pt x="1165" y="1557"/>
                    </a:cubicBezTo>
                    <a:cubicBezTo>
                      <a:pt x="1219" y="1542"/>
                      <a:pt x="1283" y="1515"/>
                      <a:pt x="1325" y="1493"/>
                    </a:cubicBezTo>
                    <a:cubicBezTo>
                      <a:pt x="1331" y="1515"/>
                      <a:pt x="1336" y="1536"/>
                      <a:pt x="1341" y="1557"/>
                    </a:cubicBezTo>
                    <a:cubicBezTo>
                      <a:pt x="1373" y="1685"/>
                      <a:pt x="1384" y="1697"/>
                      <a:pt x="1496" y="1712"/>
                    </a:cubicBezTo>
                    <a:cubicBezTo>
                      <a:pt x="1504" y="1713"/>
                      <a:pt x="1511" y="1714"/>
                      <a:pt x="1518" y="1714"/>
                    </a:cubicBezTo>
                    <a:cubicBezTo>
                      <a:pt x="1610" y="1714"/>
                      <a:pt x="1619" y="1613"/>
                      <a:pt x="1614" y="1510"/>
                    </a:cubicBezTo>
                    <a:cubicBezTo>
                      <a:pt x="1609" y="1408"/>
                      <a:pt x="1604" y="1344"/>
                      <a:pt x="1572" y="1211"/>
                    </a:cubicBezTo>
                    <a:cubicBezTo>
                      <a:pt x="1656" y="1184"/>
                      <a:pt x="1732" y="1130"/>
                      <a:pt x="1806" y="1093"/>
                    </a:cubicBezTo>
                    <a:cubicBezTo>
                      <a:pt x="1940" y="1023"/>
                      <a:pt x="1913" y="782"/>
                      <a:pt x="1849" y="526"/>
                    </a:cubicBezTo>
                    <a:cubicBezTo>
                      <a:pt x="1808" y="365"/>
                      <a:pt x="1595" y="338"/>
                      <a:pt x="1392" y="338"/>
                    </a:cubicBezTo>
                    <a:cubicBezTo>
                      <a:pt x="1304" y="338"/>
                      <a:pt x="1218" y="343"/>
                      <a:pt x="1148" y="345"/>
                    </a:cubicBezTo>
                    <a:lnTo>
                      <a:pt x="1148" y="318"/>
                    </a:lnTo>
                    <a:cubicBezTo>
                      <a:pt x="1138" y="195"/>
                      <a:pt x="1175" y="98"/>
                      <a:pt x="1074" y="56"/>
                    </a:cubicBezTo>
                    <a:cubicBezTo>
                      <a:pt x="1008" y="28"/>
                      <a:pt x="929" y="0"/>
                      <a:pt x="8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665;p55"/>
              <p:cNvSpPr/>
              <p:nvPr/>
            </p:nvSpPr>
            <p:spPr>
              <a:xfrm>
                <a:off x="5499169" y="4262085"/>
                <a:ext cx="164420" cy="145209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1073" extrusionOk="0">
                    <a:moveTo>
                      <a:pt x="375" y="393"/>
                    </a:moveTo>
                    <a:cubicBezTo>
                      <a:pt x="375" y="393"/>
                      <a:pt x="370" y="398"/>
                      <a:pt x="370" y="410"/>
                    </a:cubicBezTo>
                    <a:cubicBezTo>
                      <a:pt x="365" y="403"/>
                      <a:pt x="359" y="398"/>
                      <a:pt x="359" y="393"/>
                    </a:cubicBezTo>
                    <a:close/>
                    <a:moveTo>
                      <a:pt x="450" y="425"/>
                    </a:moveTo>
                    <a:cubicBezTo>
                      <a:pt x="455" y="430"/>
                      <a:pt x="461" y="435"/>
                      <a:pt x="466" y="442"/>
                    </a:cubicBezTo>
                    <a:lnTo>
                      <a:pt x="466" y="447"/>
                    </a:lnTo>
                    <a:cubicBezTo>
                      <a:pt x="445" y="457"/>
                      <a:pt x="423" y="479"/>
                      <a:pt x="397" y="506"/>
                    </a:cubicBezTo>
                    <a:cubicBezTo>
                      <a:pt x="373" y="529"/>
                      <a:pt x="340" y="549"/>
                      <a:pt x="306" y="549"/>
                    </a:cubicBezTo>
                    <a:cubicBezTo>
                      <a:pt x="302" y="549"/>
                      <a:pt x="298" y="549"/>
                      <a:pt x="294" y="548"/>
                    </a:cubicBezTo>
                    <a:cubicBezTo>
                      <a:pt x="294" y="548"/>
                      <a:pt x="353" y="494"/>
                      <a:pt x="375" y="457"/>
                    </a:cubicBezTo>
                    <a:cubicBezTo>
                      <a:pt x="380" y="465"/>
                      <a:pt x="386" y="468"/>
                      <a:pt x="394" y="468"/>
                    </a:cubicBezTo>
                    <a:cubicBezTo>
                      <a:pt x="413" y="468"/>
                      <a:pt x="439" y="448"/>
                      <a:pt x="450" y="425"/>
                    </a:cubicBezTo>
                    <a:close/>
                    <a:moveTo>
                      <a:pt x="544" y="0"/>
                    </a:moveTo>
                    <a:cubicBezTo>
                      <a:pt x="522" y="0"/>
                      <a:pt x="502" y="5"/>
                      <a:pt x="487" y="18"/>
                    </a:cubicBezTo>
                    <a:cubicBezTo>
                      <a:pt x="445" y="57"/>
                      <a:pt x="429" y="89"/>
                      <a:pt x="423" y="115"/>
                    </a:cubicBezTo>
                    <a:lnTo>
                      <a:pt x="418" y="126"/>
                    </a:lnTo>
                    <a:cubicBezTo>
                      <a:pt x="413" y="211"/>
                      <a:pt x="418" y="265"/>
                      <a:pt x="439" y="297"/>
                    </a:cubicBezTo>
                    <a:cubicBezTo>
                      <a:pt x="423" y="307"/>
                      <a:pt x="413" y="324"/>
                      <a:pt x="402" y="334"/>
                    </a:cubicBezTo>
                    <a:cubicBezTo>
                      <a:pt x="398" y="332"/>
                      <a:pt x="394" y="331"/>
                      <a:pt x="391" y="331"/>
                    </a:cubicBezTo>
                    <a:cubicBezTo>
                      <a:pt x="373" y="331"/>
                      <a:pt x="366" y="352"/>
                      <a:pt x="343" y="388"/>
                    </a:cubicBezTo>
                    <a:cubicBezTo>
                      <a:pt x="338" y="384"/>
                      <a:pt x="331" y="383"/>
                      <a:pt x="324" y="383"/>
                    </a:cubicBezTo>
                    <a:cubicBezTo>
                      <a:pt x="309" y="383"/>
                      <a:pt x="292" y="390"/>
                      <a:pt x="274" y="403"/>
                    </a:cubicBezTo>
                    <a:cubicBezTo>
                      <a:pt x="220" y="447"/>
                      <a:pt x="1" y="617"/>
                      <a:pt x="161" y="741"/>
                    </a:cubicBezTo>
                    <a:cubicBezTo>
                      <a:pt x="202" y="772"/>
                      <a:pt x="239" y="784"/>
                      <a:pt x="274" y="784"/>
                    </a:cubicBezTo>
                    <a:cubicBezTo>
                      <a:pt x="281" y="784"/>
                      <a:pt x="288" y="784"/>
                      <a:pt x="294" y="783"/>
                    </a:cubicBezTo>
                    <a:lnTo>
                      <a:pt x="294" y="783"/>
                    </a:lnTo>
                    <a:cubicBezTo>
                      <a:pt x="284" y="820"/>
                      <a:pt x="274" y="852"/>
                      <a:pt x="274" y="852"/>
                    </a:cubicBezTo>
                    <a:lnTo>
                      <a:pt x="402" y="891"/>
                    </a:lnTo>
                    <a:cubicBezTo>
                      <a:pt x="402" y="891"/>
                      <a:pt x="649" y="977"/>
                      <a:pt x="720" y="977"/>
                    </a:cubicBezTo>
                    <a:cubicBezTo>
                      <a:pt x="725" y="977"/>
                      <a:pt x="730" y="977"/>
                      <a:pt x="733" y="975"/>
                    </a:cubicBezTo>
                    <a:cubicBezTo>
                      <a:pt x="765" y="970"/>
                      <a:pt x="808" y="948"/>
                      <a:pt x="829" y="938"/>
                    </a:cubicBezTo>
                    <a:cubicBezTo>
                      <a:pt x="835" y="948"/>
                      <a:pt x="840" y="965"/>
                      <a:pt x="846" y="980"/>
                    </a:cubicBezTo>
                    <a:cubicBezTo>
                      <a:pt x="861" y="1056"/>
                      <a:pt x="872" y="1066"/>
                      <a:pt x="942" y="1072"/>
                    </a:cubicBezTo>
                    <a:cubicBezTo>
                      <a:pt x="948" y="1072"/>
                      <a:pt x="953" y="1073"/>
                      <a:pt x="958" y="1073"/>
                    </a:cubicBezTo>
                    <a:cubicBezTo>
                      <a:pt x="1012" y="1073"/>
                      <a:pt x="1016" y="1013"/>
                      <a:pt x="1012" y="948"/>
                    </a:cubicBezTo>
                    <a:cubicBezTo>
                      <a:pt x="1012" y="884"/>
                      <a:pt x="1006" y="842"/>
                      <a:pt x="985" y="756"/>
                    </a:cubicBezTo>
                    <a:cubicBezTo>
                      <a:pt x="1038" y="741"/>
                      <a:pt x="1086" y="708"/>
                      <a:pt x="1135" y="687"/>
                    </a:cubicBezTo>
                    <a:cubicBezTo>
                      <a:pt x="1214" y="644"/>
                      <a:pt x="1199" y="494"/>
                      <a:pt x="1160" y="329"/>
                    </a:cubicBezTo>
                    <a:cubicBezTo>
                      <a:pt x="1134" y="229"/>
                      <a:pt x="993" y="215"/>
                      <a:pt x="863" y="215"/>
                    </a:cubicBezTo>
                    <a:cubicBezTo>
                      <a:pt x="812" y="215"/>
                      <a:pt x="763" y="217"/>
                      <a:pt x="723" y="217"/>
                    </a:cubicBezTo>
                    <a:lnTo>
                      <a:pt x="723" y="201"/>
                    </a:lnTo>
                    <a:cubicBezTo>
                      <a:pt x="718" y="126"/>
                      <a:pt x="738" y="62"/>
                      <a:pt x="674" y="35"/>
                    </a:cubicBezTo>
                    <a:cubicBezTo>
                      <a:pt x="633" y="18"/>
                      <a:pt x="585" y="0"/>
                      <a:pt x="5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6" name="Google Shape;2666;p55"/>
            <p:cNvSpPr/>
            <p:nvPr/>
          </p:nvSpPr>
          <p:spPr>
            <a:xfrm>
              <a:off x="0" y="2794425"/>
              <a:ext cx="6057401" cy="2133058"/>
            </a:xfrm>
            <a:custGeom>
              <a:avLst/>
              <a:gdLst/>
              <a:ahLst/>
              <a:cxnLst/>
              <a:rect l="l" t="t" r="r" b="b"/>
              <a:pathLst>
                <a:path w="43508" h="17233" extrusionOk="0">
                  <a:moveTo>
                    <a:pt x="0" y="0"/>
                  </a:moveTo>
                  <a:lnTo>
                    <a:pt x="0" y="17233"/>
                  </a:lnTo>
                  <a:lnTo>
                    <a:pt x="43508" y="17233"/>
                  </a:lnTo>
                  <a:lnTo>
                    <a:pt x="43508" y="13603"/>
                  </a:lnTo>
                  <a:lnTo>
                    <a:pt x="40451" y="12342"/>
                  </a:lnTo>
                  <a:cubicBezTo>
                    <a:pt x="40451" y="12342"/>
                    <a:pt x="40407" y="12345"/>
                    <a:pt x="40333" y="12345"/>
                  </a:cubicBezTo>
                  <a:cubicBezTo>
                    <a:pt x="40106" y="12345"/>
                    <a:pt x="39599" y="12312"/>
                    <a:pt x="39232" y="12038"/>
                  </a:cubicBezTo>
                  <a:cubicBezTo>
                    <a:pt x="38740" y="11668"/>
                    <a:pt x="36971" y="10894"/>
                    <a:pt x="36538" y="10563"/>
                  </a:cubicBezTo>
                  <a:cubicBezTo>
                    <a:pt x="36482" y="10519"/>
                    <a:pt x="36386" y="10501"/>
                    <a:pt x="36261" y="10501"/>
                  </a:cubicBezTo>
                  <a:cubicBezTo>
                    <a:pt x="35439" y="10501"/>
                    <a:pt x="33337" y="11306"/>
                    <a:pt x="32573" y="11306"/>
                  </a:cubicBezTo>
                  <a:cubicBezTo>
                    <a:pt x="32558" y="11306"/>
                    <a:pt x="32544" y="11306"/>
                    <a:pt x="32530" y="11305"/>
                  </a:cubicBezTo>
                  <a:cubicBezTo>
                    <a:pt x="32435" y="11301"/>
                    <a:pt x="32323" y="11299"/>
                    <a:pt x="32199" y="11299"/>
                  </a:cubicBezTo>
                  <a:cubicBezTo>
                    <a:pt x="31225" y="11299"/>
                    <a:pt x="29466" y="11419"/>
                    <a:pt x="28746" y="11518"/>
                  </a:cubicBezTo>
                  <a:cubicBezTo>
                    <a:pt x="28679" y="11527"/>
                    <a:pt x="28606" y="11531"/>
                    <a:pt x="28528" y="11531"/>
                  </a:cubicBezTo>
                  <a:cubicBezTo>
                    <a:pt x="27652" y="11531"/>
                    <a:pt x="26088" y="10997"/>
                    <a:pt x="25362" y="10311"/>
                  </a:cubicBezTo>
                  <a:cubicBezTo>
                    <a:pt x="24565" y="9568"/>
                    <a:pt x="21935" y="7088"/>
                    <a:pt x="21434" y="7003"/>
                  </a:cubicBezTo>
                  <a:cubicBezTo>
                    <a:pt x="20931" y="6922"/>
                    <a:pt x="13935" y="6233"/>
                    <a:pt x="13705" y="6190"/>
                  </a:cubicBezTo>
                  <a:cubicBezTo>
                    <a:pt x="13476" y="6147"/>
                    <a:pt x="11861" y="3876"/>
                    <a:pt x="11219" y="3352"/>
                  </a:cubicBezTo>
                  <a:cubicBezTo>
                    <a:pt x="10583" y="2822"/>
                    <a:pt x="1711" y="241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667;p55"/>
            <p:cNvSpPr/>
            <p:nvPr/>
          </p:nvSpPr>
          <p:spPr>
            <a:xfrm>
              <a:off x="4195840" y="4042613"/>
              <a:ext cx="189068" cy="213304"/>
            </a:xfrm>
            <a:custGeom>
              <a:avLst/>
              <a:gdLst/>
              <a:ahLst/>
              <a:cxnLst/>
              <a:rect l="l" t="t" r="r" b="b"/>
              <a:pathLst>
                <a:path w="2798" h="3599" extrusionOk="0">
                  <a:moveTo>
                    <a:pt x="494" y="0"/>
                  </a:moveTo>
                  <a:lnTo>
                    <a:pt x="0" y="481"/>
                  </a:lnTo>
                  <a:lnTo>
                    <a:pt x="2472" y="3598"/>
                  </a:lnTo>
                  <a:lnTo>
                    <a:pt x="2798" y="3598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668;p55"/>
            <p:cNvSpPr/>
            <p:nvPr/>
          </p:nvSpPr>
          <p:spPr>
            <a:xfrm>
              <a:off x="1971752" y="3405988"/>
              <a:ext cx="188730" cy="213304"/>
            </a:xfrm>
            <a:custGeom>
              <a:avLst/>
              <a:gdLst/>
              <a:ahLst/>
              <a:cxnLst/>
              <a:rect l="l" t="t" r="r" b="b"/>
              <a:pathLst>
                <a:path w="2793" h="3599" extrusionOk="0">
                  <a:moveTo>
                    <a:pt x="2299" y="0"/>
                  </a:moveTo>
                  <a:lnTo>
                    <a:pt x="1" y="3598"/>
                  </a:lnTo>
                  <a:lnTo>
                    <a:pt x="321" y="3598"/>
                  </a:lnTo>
                  <a:lnTo>
                    <a:pt x="2792" y="481"/>
                  </a:lnTo>
                  <a:lnTo>
                    <a:pt x="229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09" name="Google Shape;2669;p55"/>
            <p:cNvGrpSpPr/>
            <p:nvPr/>
          </p:nvGrpSpPr>
          <p:grpSpPr>
            <a:xfrm rot="500933">
              <a:off x="161862" y="2432739"/>
              <a:ext cx="610381" cy="536086"/>
              <a:chOff x="465651" y="-1506279"/>
              <a:chExt cx="610382" cy="536087"/>
            </a:xfrm>
          </p:grpSpPr>
          <p:sp>
            <p:nvSpPr>
              <p:cNvPr id="211" name="Google Shape;2670;p55"/>
              <p:cNvSpPr/>
              <p:nvPr/>
            </p:nvSpPr>
            <p:spPr>
              <a:xfrm>
                <a:off x="577215" y="-1506279"/>
                <a:ext cx="74532" cy="81196"/>
              </a:xfrm>
              <a:custGeom>
                <a:avLst/>
                <a:gdLst/>
                <a:ahLst/>
                <a:cxnLst/>
                <a:rect l="l" t="t" r="r" b="b"/>
                <a:pathLst>
                  <a:path w="1103" h="1370" extrusionOk="0">
                    <a:moveTo>
                      <a:pt x="552" y="1"/>
                    </a:moveTo>
                    <a:cubicBezTo>
                      <a:pt x="520" y="1"/>
                      <a:pt x="494" y="1"/>
                      <a:pt x="462" y="7"/>
                    </a:cubicBezTo>
                    <a:cubicBezTo>
                      <a:pt x="264" y="45"/>
                      <a:pt x="116" y="223"/>
                      <a:pt x="59" y="416"/>
                    </a:cubicBezTo>
                    <a:cubicBezTo>
                      <a:pt x="1" y="608"/>
                      <a:pt x="7" y="813"/>
                      <a:pt x="21" y="1018"/>
                    </a:cubicBezTo>
                    <a:cubicBezTo>
                      <a:pt x="33" y="1133"/>
                      <a:pt x="39" y="1254"/>
                      <a:pt x="53" y="1370"/>
                    </a:cubicBezTo>
                    <a:cubicBezTo>
                      <a:pt x="405" y="1030"/>
                      <a:pt x="757" y="684"/>
                      <a:pt x="1102" y="333"/>
                    </a:cubicBezTo>
                    <a:cubicBezTo>
                      <a:pt x="949" y="154"/>
                      <a:pt x="763" y="1"/>
                      <a:pt x="5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671;p55"/>
              <p:cNvSpPr/>
              <p:nvPr/>
            </p:nvSpPr>
            <p:spPr>
              <a:xfrm>
                <a:off x="851091" y="-970963"/>
                <a:ext cx="127644" cy="770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3" extrusionOk="0">
                    <a:moveTo>
                      <a:pt x="1" y="0"/>
                    </a:moveTo>
                    <a:cubicBezTo>
                      <a:pt x="627" y="7"/>
                      <a:pt x="1254" y="7"/>
                      <a:pt x="1883" y="13"/>
                    </a:cubicBezTo>
                    <a:cubicBezTo>
                      <a:pt x="1883" y="7"/>
                      <a:pt x="1889" y="7"/>
                      <a:pt x="18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672;p55"/>
              <p:cNvSpPr/>
              <p:nvPr/>
            </p:nvSpPr>
            <p:spPr>
              <a:xfrm>
                <a:off x="465651" y="-1486602"/>
                <a:ext cx="610382" cy="515687"/>
              </a:xfrm>
              <a:custGeom>
                <a:avLst/>
                <a:gdLst/>
                <a:ahLst/>
                <a:cxnLst/>
                <a:rect l="l" t="t" r="r" b="b"/>
                <a:pathLst>
                  <a:path w="9033" h="8701" extrusionOk="0">
                    <a:moveTo>
                      <a:pt x="2753" y="1"/>
                    </a:moveTo>
                    <a:cubicBezTo>
                      <a:pt x="2408" y="352"/>
                      <a:pt x="2056" y="698"/>
                      <a:pt x="1704" y="1038"/>
                    </a:cubicBezTo>
                    <a:cubicBezTo>
                      <a:pt x="1870" y="2901"/>
                      <a:pt x="2311" y="4731"/>
                      <a:pt x="3002" y="6467"/>
                    </a:cubicBezTo>
                    <a:cubicBezTo>
                      <a:pt x="2568" y="5723"/>
                      <a:pt x="1927" y="5167"/>
                      <a:pt x="1153" y="4777"/>
                    </a:cubicBezTo>
                    <a:cubicBezTo>
                      <a:pt x="981" y="4692"/>
                      <a:pt x="775" y="4615"/>
                      <a:pt x="583" y="4615"/>
                    </a:cubicBezTo>
                    <a:cubicBezTo>
                      <a:pt x="443" y="4615"/>
                      <a:pt x="314" y="4654"/>
                      <a:pt x="212" y="4757"/>
                    </a:cubicBezTo>
                    <a:cubicBezTo>
                      <a:pt x="0" y="4961"/>
                      <a:pt x="39" y="5307"/>
                      <a:pt x="116" y="5596"/>
                    </a:cubicBezTo>
                    <a:cubicBezTo>
                      <a:pt x="417" y="6697"/>
                      <a:pt x="974" y="7906"/>
                      <a:pt x="1812" y="8687"/>
                    </a:cubicBezTo>
                    <a:cubicBezTo>
                      <a:pt x="3105" y="8694"/>
                      <a:pt x="4405" y="8694"/>
                      <a:pt x="5705" y="8700"/>
                    </a:cubicBezTo>
                    <a:lnTo>
                      <a:pt x="7593" y="8700"/>
                    </a:lnTo>
                    <a:cubicBezTo>
                      <a:pt x="8027" y="8278"/>
                      <a:pt x="8444" y="7785"/>
                      <a:pt x="8763" y="7266"/>
                    </a:cubicBezTo>
                    <a:cubicBezTo>
                      <a:pt x="8905" y="7043"/>
                      <a:pt x="9032" y="6754"/>
                      <a:pt x="8898" y="6523"/>
                    </a:cubicBezTo>
                    <a:cubicBezTo>
                      <a:pt x="8809" y="6376"/>
                      <a:pt x="8630" y="6305"/>
                      <a:pt x="8464" y="6305"/>
                    </a:cubicBezTo>
                    <a:lnTo>
                      <a:pt x="8450" y="6305"/>
                    </a:lnTo>
                    <a:cubicBezTo>
                      <a:pt x="8284" y="6305"/>
                      <a:pt x="8118" y="6376"/>
                      <a:pt x="7957" y="6447"/>
                    </a:cubicBezTo>
                    <a:cubicBezTo>
                      <a:pt x="7312" y="6754"/>
                      <a:pt x="6735" y="7227"/>
                      <a:pt x="6313" y="7811"/>
                    </a:cubicBezTo>
                    <a:cubicBezTo>
                      <a:pt x="6645" y="6881"/>
                      <a:pt x="6805" y="5814"/>
                      <a:pt x="6735" y="4827"/>
                    </a:cubicBezTo>
                    <a:cubicBezTo>
                      <a:pt x="6722" y="4629"/>
                      <a:pt x="6703" y="4417"/>
                      <a:pt x="6613" y="4231"/>
                    </a:cubicBezTo>
                    <a:cubicBezTo>
                      <a:pt x="6530" y="4047"/>
                      <a:pt x="6376" y="3880"/>
                      <a:pt x="6178" y="3829"/>
                    </a:cubicBezTo>
                    <a:cubicBezTo>
                      <a:pt x="6133" y="3823"/>
                      <a:pt x="6095" y="3817"/>
                      <a:pt x="6050" y="3817"/>
                    </a:cubicBezTo>
                    <a:cubicBezTo>
                      <a:pt x="5897" y="3817"/>
                      <a:pt x="5743" y="3880"/>
                      <a:pt x="5622" y="3976"/>
                    </a:cubicBezTo>
                    <a:cubicBezTo>
                      <a:pt x="5460" y="4092"/>
                      <a:pt x="5345" y="4258"/>
                      <a:pt x="5250" y="4431"/>
                    </a:cubicBezTo>
                    <a:cubicBezTo>
                      <a:pt x="4795" y="5185"/>
                      <a:pt x="4577" y="6069"/>
                      <a:pt x="4615" y="6946"/>
                    </a:cubicBezTo>
                    <a:cubicBezTo>
                      <a:pt x="4514" y="5768"/>
                      <a:pt x="4411" y="4571"/>
                      <a:pt x="4168" y="3419"/>
                    </a:cubicBezTo>
                    <a:cubicBezTo>
                      <a:pt x="3918" y="2267"/>
                      <a:pt x="3522" y="1134"/>
                      <a:pt x="2863" y="154"/>
                    </a:cubicBezTo>
                    <a:cubicBezTo>
                      <a:pt x="2830" y="103"/>
                      <a:pt x="2792" y="53"/>
                      <a:pt x="27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0" name="Google Shape;2673;p55"/>
            <p:cNvSpPr/>
            <p:nvPr/>
          </p:nvSpPr>
          <p:spPr>
            <a:xfrm rot="1326129">
              <a:off x="800164" y="2828189"/>
              <a:ext cx="189070" cy="213305"/>
            </a:xfrm>
            <a:custGeom>
              <a:avLst/>
              <a:gdLst/>
              <a:ahLst/>
              <a:cxnLst/>
              <a:rect l="l" t="t" r="r" b="b"/>
              <a:pathLst>
                <a:path w="2798" h="3599" extrusionOk="0">
                  <a:moveTo>
                    <a:pt x="494" y="0"/>
                  </a:moveTo>
                  <a:lnTo>
                    <a:pt x="0" y="481"/>
                  </a:lnTo>
                  <a:lnTo>
                    <a:pt x="2472" y="3598"/>
                  </a:lnTo>
                  <a:lnTo>
                    <a:pt x="2798" y="3598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1" name="Rounded Rectangle 220"/>
          <p:cNvSpPr/>
          <p:nvPr/>
        </p:nvSpPr>
        <p:spPr>
          <a:xfrm>
            <a:off x="5278605" y="1994565"/>
            <a:ext cx="3166791" cy="4469435"/>
          </a:xfrm>
          <a:prstGeom prst="roundRect">
            <a:avLst/>
          </a:prstGeom>
          <a:solidFill>
            <a:srgbClr val="89C3F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9170">
              <a:buClr>
                <a:srgbClr val="000000"/>
              </a:buClr>
            </a:pPr>
            <a:r>
              <a:rPr lang="en-GB" sz="3700" kern="0" dirty="0">
                <a:solidFill>
                  <a:srgbClr val="E8D4C5">
                    <a:lumMod val="10000"/>
                  </a:srgbClr>
                </a:solidFill>
                <a:latin typeface="Century Gothic"/>
              </a:rPr>
              <a:t>Know how Erik's dominos continue to topple</a:t>
            </a:r>
            <a:endParaRPr lang="en-GB" sz="3700" kern="0" dirty="0">
              <a:solidFill>
                <a:srgbClr val="E8D4C5">
                  <a:lumMod val="1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222" name="Rounded Rectangle 221"/>
          <p:cNvSpPr/>
          <p:nvPr/>
        </p:nvSpPr>
        <p:spPr>
          <a:xfrm>
            <a:off x="8934130" y="2016575"/>
            <a:ext cx="3166791" cy="4469435"/>
          </a:xfrm>
          <a:prstGeom prst="roundRect">
            <a:avLst/>
          </a:prstGeom>
          <a:solidFill>
            <a:srgbClr val="5BB0F7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9170">
              <a:buClr>
                <a:srgbClr val="000000"/>
              </a:buClr>
            </a:pPr>
            <a:r>
              <a:rPr lang="en-GB" sz="3700" b="1" kern="0" dirty="0">
                <a:solidFill>
                  <a:srgbClr val="212529"/>
                </a:solidFill>
                <a:latin typeface="Century Gothic"/>
              </a:rPr>
              <a:t>Explain why Ravi is a better influence than Travis and Ben.</a:t>
            </a:r>
            <a:endParaRPr lang="en-GB" sz="3733" b="1" kern="0" dirty="0">
              <a:solidFill>
                <a:srgbClr val="212529"/>
              </a:solidFill>
              <a:latin typeface="Century Gothic"/>
              <a:sym typeface="Arial"/>
            </a:endParaRPr>
          </a:p>
        </p:txBody>
      </p:sp>
      <p:sp>
        <p:nvSpPr>
          <p:cNvPr id="223" name="Rounded Rectangle 222"/>
          <p:cNvSpPr/>
          <p:nvPr/>
        </p:nvSpPr>
        <p:spPr>
          <a:xfrm>
            <a:off x="1510697" y="2026333"/>
            <a:ext cx="3166791" cy="446943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9170"/>
            <a:r>
              <a:rPr lang="en-GB" sz="3700" kern="0" dirty="0">
                <a:solidFill>
                  <a:srgbClr val="212529"/>
                </a:solidFill>
                <a:latin typeface="Century Gothic"/>
              </a:rPr>
              <a:t>Activate prior learning</a:t>
            </a:r>
            <a:endParaRPr lang="en-US" dirty="0"/>
          </a:p>
        </p:txBody>
      </p:sp>
      <p:sp>
        <p:nvSpPr>
          <p:cNvPr id="225" name="Right Arrow 224"/>
          <p:cNvSpPr/>
          <p:nvPr/>
        </p:nvSpPr>
        <p:spPr>
          <a:xfrm>
            <a:off x="8069326" y="3507873"/>
            <a:ext cx="1049359" cy="1175755"/>
          </a:xfrm>
          <a:prstGeom prst="rightArrow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GB" sz="1867" kern="0">
              <a:solidFill>
                <a:srgbClr val="E8D4C5"/>
              </a:solidFill>
              <a:latin typeface="Arial"/>
              <a:sym typeface="Arial"/>
            </a:endParaRPr>
          </a:p>
        </p:txBody>
      </p:sp>
      <p:sp>
        <p:nvSpPr>
          <p:cNvPr id="226" name="Right Arrow 225"/>
          <p:cNvSpPr/>
          <p:nvPr/>
        </p:nvSpPr>
        <p:spPr>
          <a:xfrm>
            <a:off x="4457515" y="3474081"/>
            <a:ext cx="1049359" cy="1175755"/>
          </a:xfrm>
          <a:prstGeom prst="rightArrow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GB" sz="1867" kern="0">
              <a:solidFill>
                <a:srgbClr val="E8D4C5"/>
              </a:solidFill>
              <a:latin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13313" y="699454"/>
            <a:ext cx="9186337" cy="1015607"/>
          </a:xfrm>
          <a:prstGeom prst="rect">
            <a:avLst/>
          </a:prstGeom>
          <a:solidFill>
            <a:srgbClr val="DDEEFF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9170">
              <a:buClr>
                <a:srgbClr val="000000"/>
              </a:buClr>
            </a:pPr>
            <a:r>
              <a:rPr lang="en-GB" sz="3200" b="1" u="sng" kern="0" dirty="0">
                <a:solidFill>
                  <a:srgbClr val="212529"/>
                </a:solidFill>
                <a:latin typeface="Century Gothic"/>
                <a:sym typeface="Arial"/>
              </a:rPr>
              <a:t>DQ: How is Ravi presented as a good influence on Erik?</a:t>
            </a:r>
            <a:endParaRPr lang="en-GB" sz="3200" b="1" u="sng" kern="0" dirty="0">
              <a:solidFill>
                <a:srgbClr val="212529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80831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Shape 2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Rectangle 160"/>
          <p:cNvSpPr/>
          <p:nvPr/>
        </p:nvSpPr>
        <p:spPr>
          <a:xfrm>
            <a:off x="0" y="177811"/>
            <a:ext cx="12192000" cy="746492"/>
          </a:xfrm>
          <a:prstGeom prst="rect">
            <a:avLst/>
          </a:prstGeom>
          <a:solidFill>
            <a:srgbClr val="89C3F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GB" sz="3733" b="1" u="sng" kern="0">
                <a:solidFill>
                  <a:srgbClr val="212529"/>
                </a:solidFill>
                <a:latin typeface="Century Gothic" panose="020B0502020202020204" pitchFamily="34" charset="0"/>
                <a:sym typeface="Arial"/>
              </a:rPr>
              <a:t>Let’s read:</a:t>
            </a:r>
          </a:p>
        </p:txBody>
      </p:sp>
      <p:sp>
        <p:nvSpPr>
          <p:cNvPr id="87" name="Rectangle 86"/>
          <p:cNvSpPr/>
          <p:nvPr/>
        </p:nvSpPr>
        <p:spPr>
          <a:xfrm>
            <a:off x="5720940" y="1178647"/>
            <a:ext cx="5869485" cy="10029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GB" sz="3200" kern="0" dirty="0">
                <a:solidFill>
                  <a:srgbClr val="212529"/>
                </a:solidFill>
                <a:latin typeface="Century Gothic" panose="020B0502020202020204" pitchFamily="34" charset="0"/>
                <a:sym typeface="Arial"/>
              </a:rPr>
              <a:t>Travis and Ben pages 66-74</a:t>
            </a:r>
          </a:p>
        </p:txBody>
      </p:sp>
      <p:sp>
        <p:nvSpPr>
          <p:cNvPr id="88" name="Rectangle 87"/>
          <p:cNvSpPr/>
          <p:nvPr/>
        </p:nvSpPr>
        <p:spPr>
          <a:xfrm>
            <a:off x="5698439" y="2314846"/>
            <a:ext cx="5877110" cy="4222829"/>
          </a:xfrm>
          <a:prstGeom prst="rect">
            <a:avLst/>
          </a:prstGeom>
          <a:solidFill>
            <a:srgbClr val="DDEEFF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 defTabSz="1219170">
              <a:buClr>
                <a:srgbClr val="000000"/>
              </a:buClr>
            </a:pPr>
            <a:r>
              <a:rPr lang="en-GB" sz="2400" b="1" kern="0" dirty="0">
                <a:solidFill>
                  <a:srgbClr val="212529"/>
                </a:solidFill>
                <a:highlight>
                  <a:srgbClr val="FFFF00"/>
                </a:highlight>
                <a:latin typeface="Century Gothic"/>
              </a:rPr>
              <a:t>Do not read the swear words out loud.</a:t>
            </a:r>
          </a:p>
          <a:p>
            <a:pPr algn="ctr" defTabSz="1219170"/>
            <a:r>
              <a:rPr lang="en-GB" sz="2400" b="1" kern="0" dirty="0">
                <a:solidFill>
                  <a:srgbClr val="212529"/>
                </a:solidFill>
                <a:latin typeface="Century Gothic"/>
                <a:sym typeface="Arial"/>
              </a:rPr>
              <a:t>As we read, consider:</a:t>
            </a:r>
            <a:endParaRPr lang="en-GB" sz="2400" dirty="0">
              <a:ea typeface="Open Sans"/>
              <a:cs typeface="Open Sans"/>
            </a:endParaRPr>
          </a:p>
          <a:p>
            <a:endParaRPr lang="en-GB" sz="2400" dirty="0">
              <a:solidFill>
                <a:schemeClr val="tx1"/>
              </a:solidFill>
              <a:ea typeface="Open Sans"/>
              <a:cs typeface="Open Sans"/>
            </a:endParaRPr>
          </a:p>
          <a:p>
            <a:r>
              <a:rPr lang="en-GB" sz="2400" dirty="0">
                <a:solidFill>
                  <a:schemeClr val="tx1"/>
                </a:solidFill>
                <a:latin typeface="century gothi"/>
                <a:ea typeface="Open Sans"/>
                <a:cs typeface="Open Sans"/>
              </a:rPr>
              <a:t>What does Erik do that impresses Travis and Ben?</a:t>
            </a:r>
          </a:p>
          <a:p>
            <a:endParaRPr lang="en-GB" sz="2400" dirty="0">
              <a:solidFill>
                <a:schemeClr val="tx1"/>
              </a:solidFill>
              <a:latin typeface="century gothi"/>
              <a:ea typeface="Open Sans"/>
              <a:cs typeface="Open Sans"/>
            </a:endParaRPr>
          </a:p>
          <a:p>
            <a:r>
              <a:rPr lang="en-GB" sz="2400" dirty="0">
                <a:solidFill>
                  <a:schemeClr val="tx1"/>
                </a:solidFill>
                <a:latin typeface="century gothi"/>
                <a:ea typeface="Open Sans"/>
                <a:cs typeface="Open Sans"/>
              </a:rPr>
              <a:t>What does Erik accept from Travis and Ben that might make him become under their grip and control?</a:t>
            </a:r>
          </a:p>
        </p:txBody>
      </p:sp>
      <p:pic>
        <p:nvPicPr>
          <p:cNvPr id="1026" name="Picture 2" descr="Crossing the Line: Winner of the Yoto Carnegie Shadowers' Choice Award :  Fisher, Tia: Amazon.co.uk: Books">
            <a:extLst>
              <a:ext uri="{FF2B5EF4-FFF2-40B4-BE49-F238E27FC236}">
                <a16:creationId xmlns:a16="http://schemas.microsoft.com/office/drawing/2014/main" id="{2C9E7A51-23B9-DF90-1C24-2BA3C24C3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7520">
            <a:off x="814574" y="630084"/>
            <a:ext cx="3809979" cy="585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28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Shape 2016">
          <a:extLst>
            <a:ext uri="{FF2B5EF4-FFF2-40B4-BE49-F238E27FC236}">
              <a16:creationId xmlns:a16="http://schemas.microsoft.com/office/drawing/2014/main" id="{FF297449-B148-7EBE-B95A-F3C55F79D3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Rectangle 160">
            <a:extLst>
              <a:ext uri="{FF2B5EF4-FFF2-40B4-BE49-F238E27FC236}">
                <a16:creationId xmlns:a16="http://schemas.microsoft.com/office/drawing/2014/main" id="{3C1223EA-03D8-7C4F-53C9-AA5C4B584DDE}"/>
              </a:ext>
            </a:extLst>
          </p:cNvPr>
          <p:cNvSpPr/>
          <p:nvPr/>
        </p:nvSpPr>
        <p:spPr>
          <a:xfrm>
            <a:off x="0" y="177811"/>
            <a:ext cx="12192000" cy="746492"/>
          </a:xfrm>
          <a:prstGeom prst="rect">
            <a:avLst/>
          </a:prstGeom>
          <a:solidFill>
            <a:srgbClr val="89C3F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GB" sz="3733" b="1" u="sng" kern="0">
                <a:solidFill>
                  <a:srgbClr val="212529"/>
                </a:solidFill>
                <a:latin typeface="Century Gothic" panose="020B0502020202020204" pitchFamily="34" charset="0"/>
                <a:sym typeface="Arial"/>
              </a:rPr>
              <a:t>Let’s read: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71541276-9DF7-DBD8-155F-AE492B7901B8}"/>
              </a:ext>
            </a:extLst>
          </p:cNvPr>
          <p:cNvSpPr/>
          <p:nvPr/>
        </p:nvSpPr>
        <p:spPr>
          <a:xfrm>
            <a:off x="5123544" y="1178647"/>
            <a:ext cx="3996528" cy="10029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GB" sz="3200" kern="0" dirty="0">
                <a:solidFill>
                  <a:srgbClr val="212529"/>
                </a:solidFill>
                <a:latin typeface="Century Gothic" panose="020B0502020202020204" pitchFamily="34" charset="0"/>
                <a:sym typeface="Arial"/>
              </a:rPr>
              <a:t>Ravi pages 76-90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38D8EB2A-223C-F20A-4DD3-E3C1B2F0FD30}"/>
              </a:ext>
            </a:extLst>
          </p:cNvPr>
          <p:cNvSpPr/>
          <p:nvPr/>
        </p:nvSpPr>
        <p:spPr>
          <a:xfrm>
            <a:off x="5698439" y="2314846"/>
            <a:ext cx="5877110" cy="4222829"/>
          </a:xfrm>
          <a:prstGeom prst="rect">
            <a:avLst/>
          </a:prstGeom>
          <a:solidFill>
            <a:srgbClr val="DDEEFF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 defTabSz="1219170">
              <a:buClr>
                <a:srgbClr val="000000"/>
              </a:buClr>
            </a:pPr>
            <a:r>
              <a:rPr lang="en-GB" sz="2800" b="1" kern="0" dirty="0">
                <a:solidFill>
                  <a:srgbClr val="212529"/>
                </a:solidFill>
                <a:latin typeface="Century Gothic"/>
                <a:sym typeface="Arial"/>
              </a:rPr>
              <a:t>As we read, consider:</a:t>
            </a:r>
          </a:p>
          <a:p>
            <a:endParaRPr lang="en-GB" sz="2800" kern="0" dirty="0">
              <a:solidFill>
                <a:schemeClr val="tx1"/>
              </a:solidFill>
              <a:latin typeface="Century Gothic"/>
            </a:endParaRPr>
          </a:p>
          <a:p>
            <a:r>
              <a:rPr lang="en-GB" sz="2800" kern="0" dirty="0">
                <a:solidFill>
                  <a:schemeClr val="tx1"/>
                </a:solidFill>
                <a:latin typeface="Century Gothic"/>
                <a:ea typeface="Open Sans"/>
                <a:cs typeface="Open Sans"/>
              </a:rPr>
              <a:t>How does Ravi's character act as a foil to Travis and Ben's?</a:t>
            </a:r>
          </a:p>
          <a:p>
            <a:r>
              <a:rPr lang="en-GB" sz="2800" kern="0" dirty="0">
                <a:solidFill>
                  <a:schemeClr val="tx1"/>
                </a:solidFill>
                <a:latin typeface="Century Gothic"/>
                <a:ea typeface="Open Sans"/>
                <a:cs typeface="Open Sans"/>
              </a:rPr>
              <a:t>How might Ravi be a better influence on Erik than Travis and Ben?</a:t>
            </a:r>
            <a:endParaRPr lang="en-GB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r>
              <a:rPr lang="en-GB" sz="2800" kern="0" dirty="0">
                <a:solidFill>
                  <a:schemeClr val="tx1"/>
                </a:solidFill>
                <a:latin typeface="Century Gothic"/>
                <a:ea typeface="Open Sans"/>
                <a:cs typeface="Open Sans"/>
              </a:rPr>
              <a:t>Why does Ravi want to get fit?</a:t>
            </a:r>
          </a:p>
        </p:txBody>
      </p:sp>
      <p:pic>
        <p:nvPicPr>
          <p:cNvPr id="1026" name="Picture 2" descr="Crossing the Line: Winner of the Yoto Carnegie Shadowers' Choice Award :  Fisher, Tia: Amazon.co.uk: Books">
            <a:extLst>
              <a:ext uri="{FF2B5EF4-FFF2-40B4-BE49-F238E27FC236}">
                <a16:creationId xmlns:a16="http://schemas.microsoft.com/office/drawing/2014/main" id="{09FFDBA6-1DCE-F3A5-2218-2BBA30D4A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7520">
            <a:off x="814574" y="630084"/>
            <a:ext cx="3809979" cy="585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New Free Outdoor Gym in Horsham Park | Horsham Blog">
            <a:extLst>
              <a:ext uri="{FF2B5EF4-FFF2-40B4-BE49-F238E27FC236}">
                <a16:creationId xmlns:a16="http://schemas.microsoft.com/office/drawing/2014/main" id="{DC4BD225-4965-F834-6D3D-F2816CFFB4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400" y="305705"/>
            <a:ext cx="2743199" cy="174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76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9DEB2-7E97-E453-F2ED-A897F5C51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02" y="292970"/>
            <a:ext cx="8389009" cy="389189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en-GB" sz="2400" dirty="0">
                <a:latin typeface="Open Sans"/>
                <a:ea typeface="Open Sans"/>
                <a:cs typeface="Open Sans"/>
              </a:rPr>
              <a:t>Annotate this poem by answering these questions:</a:t>
            </a:r>
            <a:endParaRPr lang="en-US" sz="2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6326A2-AF96-E11F-BB9F-33933223F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4288" y="1026286"/>
            <a:ext cx="5025280" cy="5132894"/>
          </a:xfrm>
          <a:solidFill>
            <a:srgbClr val="FFFFCC"/>
          </a:solidFill>
        </p:spPr>
        <p:txBody>
          <a:bodyPr vert="horz" lIns="91440" tIns="45720" rIns="91440" bIns="45720" rtlCol="0" anchor="t">
            <a:normAutofit fontScale="92500"/>
          </a:bodyPr>
          <a:lstStyle/>
          <a:p>
            <a:pPr>
              <a:buAutoNum type="arabicPeriod"/>
            </a:pPr>
            <a:endParaRPr lang="en-GB" sz="3200" dirty="0">
              <a:latin typeface="Century Gothic"/>
              <a:ea typeface="Open Sans"/>
              <a:cs typeface="Open Sans"/>
            </a:endParaRPr>
          </a:p>
          <a:p>
            <a:pPr marL="514350" indent="-514350">
              <a:buAutoNum type="arabicPeriod"/>
            </a:pPr>
            <a:r>
              <a:rPr lang="en-GB" sz="3200" dirty="0">
                <a:latin typeface="Century Gothic"/>
                <a:ea typeface="Open Sans"/>
                <a:cs typeface="Open Sans"/>
              </a:rPr>
              <a:t>How does Fisher use language to show Ravi's </a:t>
            </a:r>
            <a:r>
              <a:rPr lang="en-GB" sz="3200" b="1" dirty="0">
                <a:latin typeface="Century Gothic"/>
                <a:ea typeface="Open Sans"/>
                <a:cs typeface="Open Sans"/>
              </a:rPr>
              <a:t>strengths</a:t>
            </a:r>
            <a:r>
              <a:rPr lang="en-GB" sz="3200" dirty="0">
                <a:latin typeface="Century Gothic"/>
                <a:ea typeface="Open Sans"/>
                <a:cs typeface="Open Sans"/>
              </a:rPr>
              <a:t>?</a:t>
            </a:r>
            <a:endParaRPr lang="en-GB" sz="3200">
              <a:latin typeface="Century Gothic"/>
            </a:endParaRPr>
          </a:p>
          <a:p>
            <a:pPr marL="514350" indent="-514350">
              <a:buAutoNum type="arabicPeriod"/>
            </a:pPr>
            <a:r>
              <a:rPr lang="en-GB" sz="3200" dirty="0">
                <a:latin typeface="Century Gothic"/>
                <a:ea typeface="Open Sans"/>
                <a:cs typeface="Open Sans"/>
              </a:rPr>
              <a:t>How does Fisher use language to show Ravi's </a:t>
            </a:r>
            <a:r>
              <a:rPr lang="en-GB" sz="3200" b="1" dirty="0">
                <a:latin typeface="Century Gothic"/>
                <a:ea typeface="Open Sans"/>
                <a:cs typeface="Open Sans"/>
              </a:rPr>
              <a:t>weaknesses</a:t>
            </a:r>
            <a:r>
              <a:rPr lang="en-GB" sz="3200" dirty="0">
                <a:latin typeface="Century Gothic"/>
                <a:ea typeface="Open Sans"/>
                <a:cs typeface="Open Sans"/>
              </a:rPr>
              <a:t>?</a:t>
            </a:r>
            <a:endParaRPr lang="en-GB" sz="3200">
              <a:latin typeface="Century Gothic"/>
            </a:endParaRPr>
          </a:p>
          <a:p>
            <a:pPr marL="514350" indent="-514350">
              <a:buAutoNum type="arabicPeriod"/>
            </a:pPr>
            <a:r>
              <a:rPr lang="en-GB" sz="3200" dirty="0">
                <a:latin typeface="Century Gothic"/>
                <a:ea typeface="Open Sans"/>
                <a:cs typeface="Open Sans"/>
              </a:rPr>
              <a:t>In the last sentence, is Erik being </a:t>
            </a:r>
            <a:r>
              <a:rPr lang="en-GB" sz="3200" b="1" dirty="0">
                <a:latin typeface="Century Gothic"/>
                <a:ea typeface="Open Sans"/>
                <a:cs typeface="Open Sans"/>
              </a:rPr>
              <a:t>affectionate or mean?  </a:t>
            </a:r>
            <a:r>
              <a:rPr lang="en-GB" sz="3200" dirty="0">
                <a:latin typeface="Century Gothic"/>
                <a:ea typeface="Open Sans"/>
                <a:cs typeface="Open Sans"/>
              </a:rPr>
              <a:t>How do you know?</a:t>
            </a:r>
            <a:endParaRPr lang="en-GB" sz="3200" dirty="0">
              <a:latin typeface="Century Gothic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A2822E-A908-399F-C852-761E41E77B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>
                <a:latin typeface="Open Sans"/>
                <a:ea typeface="Open Sans"/>
                <a:cs typeface="Open Sans"/>
              </a:rPr>
              <a:t>Turn &amp; Talk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27BFDE-4E78-B2C9-5D2D-BAD223067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691" y="853913"/>
            <a:ext cx="3391373" cy="5477639"/>
          </a:xfrm>
          <a:prstGeom prst="rect">
            <a:avLst/>
          </a:prstGeom>
        </p:spPr>
      </p:pic>
      <p:pic>
        <p:nvPicPr>
          <p:cNvPr id="6" name="Picture 5" descr="8+ Hundred Brain Lifting Weights Royalty-Free Images, Stock Photos &amp;  Pictures | Shutterstock">
            <a:extLst>
              <a:ext uri="{FF2B5EF4-FFF2-40B4-BE49-F238E27FC236}">
                <a16:creationId xmlns:a16="http://schemas.microsoft.com/office/drawing/2014/main" id="{7016DAB3-03FB-B475-5147-3A574F0ADB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400" y="1444379"/>
            <a:ext cx="2743200" cy="19842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84AC16-7544-537E-D59A-620C37809ED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477" r="-736" b="12450"/>
          <a:stretch>
            <a:fillRect/>
          </a:stretch>
        </p:blipFill>
        <p:spPr>
          <a:xfrm>
            <a:off x="9300700" y="3698362"/>
            <a:ext cx="2535862" cy="211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532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Shape 2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0" y="161050"/>
            <a:ext cx="12192000" cy="746492"/>
          </a:xfrm>
          <a:prstGeom prst="rect">
            <a:avLst/>
          </a:prstGeom>
          <a:solidFill>
            <a:srgbClr val="89C3F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9170"/>
            <a:r>
              <a:rPr lang="en-GB" sz="4000" b="1" u="sng" kern="0" dirty="0">
                <a:solidFill>
                  <a:schemeClr val="tx1"/>
                </a:solidFill>
                <a:latin typeface="Century Gothic"/>
                <a:sym typeface="Arial"/>
              </a:rPr>
              <a:t>Independent Practice: Character profile of Ravi</a:t>
            </a:r>
            <a:endParaRPr lang="en-US" sz="4000">
              <a:solidFill>
                <a:schemeClr val="tx1"/>
              </a:solidFill>
              <a:ea typeface="Open Sans"/>
              <a:cs typeface="Open San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6341" y="1035519"/>
            <a:ext cx="5092442" cy="1565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9170">
              <a:buClr>
                <a:srgbClr val="000000"/>
              </a:buClr>
            </a:pPr>
            <a:r>
              <a:rPr lang="en-GB" sz="2100" b="1" kern="0" dirty="0">
                <a:solidFill>
                  <a:srgbClr val="E8D4C5">
                    <a:lumMod val="10000"/>
                  </a:srgbClr>
                </a:solidFill>
                <a:latin typeface="Century Gothic"/>
                <a:sym typeface="Arial"/>
              </a:rPr>
              <a:t>Outside</a:t>
            </a:r>
            <a:r>
              <a:rPr lang="en-GB" sz="2100" kern="0" dirty="0">
                <a:solidFill>
                  <a:srgbClr val="E8D4C5">
                    <a:lumMod val="10000"/>
                  </a:srgbClr>
                </a:solidFill>
                <a:latin typeface="Century Gothic"/>
                <a:sym typeface="Arial"/>
              </a:rPr>
              <a:t> of the outline of Ravi, write </a:t>
            </a:r>
            <a:r>
              <a:rPr lang="en-GB" sz="2100" b="1" kern="0" dirty="0">
                <a:solidFill>
                  <a:srgbClr val="E8D4C5">
                    <a:lumMod val="10000"/>
                  </a:srgbClr>
                </a:solidFill>
                <a:latin typeface="Century Gothic"/>
                <a:sym typeface="Arial"/>
              </a:rPr>
              <a:t>quotations</a:t>
            </a:r>
            <a:r>
              <a:rPr lang="en-GB" sz="2100" kern="0" dirty="0">
                <a:solidFill>
                  <a:srgbClr val="E8D4C5">
                    <a:lumMod val="10000"/>
                  </a:srgbClr>
                </a:solidFill>
                <a:latin typeface="Century Gothic"/>
                <a:sym typeface="Arial"/>
              </a:rPr>
              <a:t> about his appearance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34469" y="2806493"/>
            <a:ext cx="5063259" cy="1565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9170">
              <a:buClr>
                <a:srgbClr val="000000"/>
              </a:buClr>
            </a:pPr>
            <a:r>
              <a:rPr lang="en-GB" sz="2100" b="1" kern="0" dirty="0">
                <a:solidFill>
                  <a:srgbClr val="E8D4C5">
                    <a:lumMod val="10000"/>
                  </a:srgbClr>
                </a:solidFill>
                <a:latin typeface="Century Gothic"/>
                <a:sym typeface="Arial"/>
              </a:rPr>
              <a:t>Inside</a:t>
            </a:r>
            <a:r>
              <a:rPr lang="en-GB" sz="2100" kern="0" dirty="0">
                <a:solidFill>
                  <a:srgbClr val="E8D4C5">
                    <a:lumMod val="10000"/>
                  </a:srgbClr>
                </a:solidFill>
                <a:latin typeface="Century Gothic"/>
                <a:sym typeface="Arial"/>
              </a:rPr>
              <a:t> the outline of Ravi, write </a:t>
            </a:r>
            <a:r>
              <a:rPr lang="en-GB" sz="2100" b="1" kern="0" dirty="0">
                <a:solidFill>
                  <a:srgbClr val="E8D4C5">
                    <a:lumMod val="10000"/>
                  </a:srgbClr>
                </a:solidFill>
                <a:latin typeface="Century Gothic"/>
                <a:sym typeface="Arial"/>
              </a:rPr>
              <a:t>quotations</a:t>
            </a:r>
            <a:r>
              <a:rPr lang="en-GB" sz="2100" kern="0" dirty="0">
                <a:solidFill>
                  <a:srgbClr val="E8D4C5">
                    <a:lumMod val="10000"/>
                  </a:srgbClr>
                </a:solidFill>
                <a:latin typeface="Century Gothic"/>
                <a:sym typeface="Arial"/>
              </a:rPr>
              <a:t> his personality</a:t>
            </a:r>
            <a:endParaRPr lang="en-GB" sz="2133" b="1" kern="0" dirty="0">
              <a:solidFill>
                <a:srgbClr val="E8D4C5">
                  <a:lumMod val="10000"/>
                </a:srgbClr>
              </a:solidFill>
              <a:latin typeface="Century Gothic" panose="020B0502020202020204" pitchFamily="34" charset="0"/>
              <a:sym typeface="Arial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31400" y="4641902"/>
            <a:ext cx="6380514" cy="15410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9170">
              <a:buClr>
                <a:srgbClr val="000000"/>
              </a:buClr>
            </a:pPr>
            <a:r>
              <a:rPr lang="en-GB" sz="2100" b="1" kern="0" dirty="0">
                <a:solidFill>
                  <a:srgbClr val="E8D4C5">
                    <a:lumMod val="10000"/>
                  </a:srgbClr>
                </a:solidFill>
                <a:latin typeface="Century Gothic"/>
                <a:sym typeface="Arial"/>
              </a:rPr>
              <a:t>Stretch it:</a:t>
            </a:r>
            <a:endParaRPr lang="en-GB" sz="2100" b="1" kern="0" dirty="0">
              <a:solidFill>
                <a:srgbClr val="E8D4C5">
                  <a:lumMod val="10000"/>
                </a:srgbClr>
              </a:solidFill>
              <a:latin typeface="Century Gothic"/>
            </a:endParaRPr>
          </a:p>
          <a:p>
            <a:pPr algn="ctr" defTabSz="1219170"/>
            <a:r>
              <a:rPr lang="en-GB" sz="2100" kern="0" dirty="0">
                <a:solidFill>
                  <a:srgbClr val="FFFFFF"/>
                </a:solidFill>
                <a:latin typeface="Century Gothic"/>
              </a:rPr>
              <a:t>Write a </a:t>
            </a:r>
            <a:r>
              <a:rPr lang="en-GB" sz="2100" i="1" kern="0" dirty="0">
                <a:solidFill>
                  <a:srgbClr val="FFFFFF"/>
                </a:solidFill>
                <a:latin typeface="Century Gothic"/>
              </a:rPr>
              <a:t>what, how, why </a:t>
            </a:r>
            <a:r>
              <a:rPr lang="en-GB" sz="2100" kern="0" dirty="0">
                <a:solidFill>
                  <a:srgbClr val="FFFFFF"/>
                </a:solidFill>
                <a:latin typeface="Century Gothic"/>
              </a:rPr>
              <a:t>paragraph about how Ravi is presented as a good influence on Erik compared with Travis and Ben</a:t>
            </a:r>
            <a:endParaRPr lang="en-GB" dirty="0"/>
          </a:p>
          <a:p>
            <a:pPr algn="ctr" defTabSz="1219170"/>
            <a:endParaRPr lang="en-GB" sz="2100" kern="0" dirty="0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3" name="Picture 2" descr="Gingerbread Man Outline - ClipArt Best">
            <a:extLst>
              <a:ext uri="{FF2B5EF4-FFF2-40B4-BE49-F238E27FC236}">
                <a16:creationId xmlns:a16="http://schemas.microsoft.com/office/drawing/2014/main" id="{1E42F0C0-FCC3-4648-1DEE-48EE870FF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897" y="1469807"/>
            <a:ext cx="3141939" cy="4220515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2901C0-38BC-4C63-366B-22727977A6AC}"/>
              </a:ext>
            </a:extLst>
          </p:cNvPr>
          <p:cNvSpPr txBox="1"/>
          <p:nvPr/>
        </p:nvSpPr>
        <p:spPr>
          <a:xfrm>
            <a:off x="8218081" y="1750488"/>
            <a:ext cx="976588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100" b="1" dirty="0">
                <a:ea typeface="Open Sans"/>
                <a:cs typeface="Open Sans"/>
              </a:rPr>
              <a:t>Intelligent </a:t>
            </a:r>
            <a:r>
              <a:rPr lang="en-GB" sz="1100" dirty="0">
                <a:ea typeface="Open Sans"/>
                <a:cs typeface="Open Sans"/>
              </a:rPr>
              <a:t>– quote: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A5F3DD-88B8-8C71-BADF-0316BCA286E9}"/>
              </a:ext>
            </a:extLst>
          </p:cNvPr>
          <p:cNvSpPr txBox="1"/>
          <p:nvPr/>
        </p:nvSpPr>
        <p:spPr>
          <a:xfrm>
            <a:off x="7723449" y="3154172"/>
            <a:ext cx="976588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100" b="1" dirty="0">
                <a:ea typeface="Open Sans"/>
                <a:cs typeface="Open Sans"/>
              </a:rPr>
              <a:t>Like chess = </a:t>
            </a:r>
            <a:r>
              <a:rPr lang="en-GB" sz="1100" dirty="0">
                <a:ea typeface="Open Sans"/>
                <a:cs typeface="Open Sans"/>
              </a:rPr>
              <a:t>quote</a:t>
            </a:r>
            <a:r>
              <a:rPr lang="en-GB" sz="1100" b="1" dirty="0">
                <a:ea typeface="Open Sans"/>
                <a:cs typeface="Open Sans"/>
              </a:rPr>
              <a:t>: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58AB44-5E5E-0176-48E8-52370A96BEA8}"/>
              </a:ext>
            </a:extLst>
          </p:cNvPr>
          <p:cNvSpPr txBox="1"/>
          <p:nvPr/>
        </p:nvSpPr>
        <p:spPr>
          <a:xfrm>
            <a:off x="8071028" y="3942908"/>
            <a:ext cx="1123640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100" b="1" dirty="0">
                <a:ea typeface="Open Sans"/>
                <a:cs typeface="Open Sans"/>
              </a:rPr>
              <a:t>Romantically interested in Betty – </a:t>
            </a:r>
            <a:r>
              <a:rPr lang="en-GB" sz="1100" dirty="0">
                <a:ea typeface="Open Sans"/>
                <a:cs typeface="Open Sans"/>
              </a:rPr>
              <a:t>quote</a:t>
            </a:r>
            <a:r>
              <a:rPr lang="en-GB" sz="1100" b="1" dirty="0">
                <a:ea typeface="Open Sans"/>
                <a:cs typeface="Open Sans"/>
              </a:rPr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A03E3D-6406-6BA3-64B9-F3D4F91895B3}"/>
              </a:ext>
            </a:extLst>
          </p:cNvPr>
          <p:cNvSpPr txBox="1"/>
          <p:nvPr/>
        </p:nvSpPr>
        <p:spPr>
          <a:xfrm>
            <a:off x="9380895" y="1501738"/>
            <a:ext cx="1032925" cy="11079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100" b="1" dirty="0">
                <a:ea typeface="Open Sans"/>
                <a:cs typeface="Open Sans"/>
              </a:rPr>
              <a:t>EXAMPLE Wants to get fit: </a:t>
            </a:r>
            <a:r>
              <a:rPr lang="en-GB" sz="1100" dirty="0">
                <a:ea typeface="Open Sans"/>
                <a:cs typeface="Open Sans"/>
              </a:rPr>
              <a:t>"I need to get in shape" </a:t>
            </a:r>
            <a:r>
              <a:rPr lang="en-GB" sz="1100" dirty="0" err="1">
                <a:ea typeface="Open Sans"/>
                <a:cs typeface="Open Sans"/>
              </a:rPr>
              <a:t>pg</a:t>
            </a:r>
            <a:r>
              <a:rPr lang="en-GB" sz="1100" dirty="0">
                <a:ea typeface="Open Sans"/>
                <a:cs typeface="Open Sans"/>
              </a:rPr>
              <a:t> 84</a:t>
            </a:r>
            <a:r>
              <a:rPr lang="en-GB" sz="1100" b="1" dirty="0">
                <a:ea typeface="Open Sans"/>
                <a:cs typeface="Open Sans"/>
              </a:rPr>
              <a:t>: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855E2D-AE3A-43B8-0B18-5B98EC3A0FBA}"/>
              </a:ext>
            </a:extLst>
          </p:cNvPr>
          <p:cNvSpPr txBox="1"/>
          <p:nvPr/>
        </p:nvSpPr>
        <p:spPr>
          <a:xfrm>
            <a:off x="7121870" y="1483119"/>
            <a:ext cx="789429" cy="6001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100" b="1" dirty="0">
                <a:ea typeface="Open Sans"/>
                <a:cs typeface="Open Sans"/>
              </a:rPr>
              <a:t>Not very sporty: </a:t>
            </a:r>
            <a:r>
              <a:rPr lang="en-GB" sz="1100" dirty="0">
                <a:ea typeface="Open Sans"/>
                <a:cs typeface="Open Sans"/>
              </a:rPr>
              <a:t>quote</a:t>
            </a:r>
            <a:r>
              <a:rPr lang="en-GB" sz="1100" b="1" dirty="0">
                <a:ea typeface="Open Sans"/>
                <a:cs typeface="Open Sans"/>
              </a:rPr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818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aper with text on it&#10;&#10;AI-generated content may be incorrect.">
            <a:extLst>
              <a:ext uri="{FF2B5EF4-FFF2-40B4-BE49-F238E27FC236}">
                <a16:creationId xmlns:a16="http://schemas.microsoft.com/office/drawing/2014/main" id="{4673760E-7723-DC76-A5A0-B1ED265C52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0444" y="68263"/>
            <a:ext cx="9031111" cy="60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8759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7a90365-d75f-4447-904c-f597f71a8a7d" xsi:nil="true"/>
    <lcf76f155ced4ddcb4097134ff3c332f xmlns="87975479-20cf-4e88-ade4-edcc58deadef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B9046F9E6A1948AAED0DE7929063DA" ma:contentTypeVersion="19" ma:contentTypeDescription="Create a new document." ma:contentTypeScope="" ma:versionID="8a87020a4283d69254d0d6203cbf30cc">
  <xsd:schema xmlns:xsd="http://www.w3.org/2001/XMLSchema" xmlns:xs="http://www.w3.org/2001/XMLSchema" xmlns:p="http://schemas.microsoft.com/office/2006/metadata/properties" xmlns:ns2="87975479-20cf-4e88-ade4-edcc58deadef" xmlns:ns3="17a90365-d75f-4447-904c-f597f71a8a7d" targetNamespace="http://schemas.microsoft.com/office/2006/metadata/properties" ma:root="true" ma:fieldsID="508650e8b06829b1e0542ee76cd496e9" ns2:_="" ns3:_="">
    <xsd:import namespace="87975479-20cf-4e88-ade4-edcc58deadef"/>
    <xsd:import namespace="17a90365-d75f-4447-904c-f597f71a8a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975479-20cf-4e88-ade4-edcc58dead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0d17afa-19d8-47aa-8dab-4b3c635895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a90365-d75f-4447-904c-f597f71a8a7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71da03e-1713-44f3-b7de-7be9b280ea18}" ma:internalName="TaxCatchAll" ma:showField="CatchAllData" ma:web="17a90365-d75f-4447-904c-f597f71a8a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28459EC-5C7E-4E63-B5BA-BA2CACA3F25B}">
  <ds:schemaRefs>
    <ds:schemaRef ds:uri="17a90365-d75f-4447-904c-f597f71a8a7d"/>
    <ds:schemaRef ds:uri="87975479-20cf-4e88-ade4-edcc58deadef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EB1A5E8-E667-4370-BDFB-D90E32B64659}">
  <ds:schemaRefs>
    <ds:schemaRef ds:uri="17a90365-d75f-4447-904c-f597f71a8a7d"/>
    <ds:schemaRef ds:uri="87975479-20cf-4e88-ade4-edcc58deade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A89D2AF-175C-49AD-9739-DBA4728C062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</TotalTime>
  <Words>492</Words>
  <Application>Microsoft Office PowerPoint</Application>
  <PresentationFormat>Widescreen</PresentationFormat>
  <Paragraphs>75</Paragraphs>
  <Slides>10</Slides>
  <Notes>7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Aptos</vt:lpstr>
      <vt:lpstr>Aptos Display</vt:lpstr>
      <vt:lpstr>Arial</vt:lpstr>
      <vt:lpstr>Bebas Neue</vt:lpstr>
      <vt:lpstr>Calibri</vt:lpstr>
      <vt:lpstr>Calibri Light</vt:lpstr>
      <vt:lpstr>century gothi</vt:lpstr>
      <vt:lpstr>Century Gothic</vt:lpstr>
      <vt:lpstr>Inter</vt:lpstr>
      <vt:lpstr>Open Sans</vt:lpstr>
      <vt:lpstr>Office Theme</vt:lpstr>
      <vt:lpstr>1_Office Theme</vt:lpstr>
      <vt:lpstr>PowerPoint Presentation</vt:lpstr>
      <vt:lpstr>‘Do it now’ task – Spin the Wheel</vt:lpstr>
      <vt:lpstr>PowerPoint Presentation</vt:lpstr>
      <vt:lpstr>PowerPoint Presentation</vt:lpstr>
      <vt:lpstr>PowerPoint Presentation</vt:lpstr>
      <vt:lpstr>PowerPoint Presentation</vt:lpstr>
      <vt:lpstr>Annotate this poem by answering these questions: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Starter:  What does the phrase ‘crossing the line’ mean to you?  What ideas can you take from the front cover? Consider colours, images and the text</dc:title>
  <dc:creator>Nicola Taylor</dc:creator>
  <cp:lastModifiedBy>Tia Fisher</cp:lastModifiedBy>
  <cp:revision>195</cp:revision>
  <dcterms:created xsi:type="dcterms:W3CDTF">2024-04-09T09:17:21Z</dcterms:created>
  <dcterms:modified xsi:type="dcterms:W3CDTF">2025-07-18T11:25:52Z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0x0101009BB9046F9E6A1948AAED0DE7929063DA</vt:lpwstr>
  </property>
  <property fmtid="{D5CDD505-2E9C-101B-9397-08002B2CF9AE}" pid="3" name="MediaServiceImageTags">
    <vt:lpwstr/>
  </property>
</Properties>
</file>