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5"/>
  </p:notesMasterIdLst>
  <p:sldIdLst>
    <p:sldId id="285" r:id="rId5"/>
    <p:sldId id="259" r:id="rId6"/>
    <p:sldId id="263" r:id="rId7"/>
    <p:sldId id="286" r:id="rId8"/>
    <p:sldId id="292" r:id="rId9"/>
    <p:sldId id="289" r:id="rId10"/>
    <p:sldId id="293" r:id="rId11"/>
    <p:sldId id="290" r:id="rId12"/>
    <p:sldId id="28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394CE-EDA5-4F95-8827-275305A86589}" v="18" dt="2025-07-18T12:56:28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Lewis" userId="S::l.lewis@christchurchsecondary.org.uk::414a74f7-7f3d-4d48-9083-d6496a8fd312" providerId="AD" clId="Web-{49BA2860-9E08-5841-F18C-6FEE5534BFD8}"/>
    <pc:docChg chg="addSld delSld modSld sldOrd">
      <pc:chgData name="Lucy Lewis" userId="S::l.lewis@christchurchsecondary.org.uk::414a74f7-7f3d-4d48-9083-d6496a8fd312" providerId="AD" clId="Web-{49BA2860-9E08-5841-F18C-6FEE5534BFD8}" dt="2025-06-11T09:24:44.548" v="299" actId="20577"/>
      <pc:docMkLst>
        <pc:docMk/>
      </pc:docMkLst>
      <pc:sldChg chg="modSp add">
        <pc:chgData name="Lucy Lewis" userId="S::l.lewis@christchurchsecondary.org.uk::414a74f7-7f3d-4d48-9083-d6496a8fd312" providerId="AD" clId="Web-{49BA2860-9E08-5841-F18C-6FEE5534BFD8}" dt="2025-06-11T09:24:44.548" v="299" actId="20577"/>
        <pc:sldMkLst>
          <pc:docMk/>
          <pc:sldMk cId="0" sldId="257"/>
        </pc:sldMkLst>
      </pc:sldChg>
      <pc:sldChg chg="del">
        <pc:chgData name="Lucy Lewis" userId="S::l.lewis@christchurchsecondary.org.uk::414a74f7-7f3d-4d48-9083-d6496a8fd312" providerId="AD" clId="Web-{49BA2860-9E08-5841-F18C-6FEE5534BFD8}" dt="2025-06-10T13:55:54.775" v="8"/>
        <pc:sldMkLst>
          <pc:docMk/>
          <pc:sldMk cId="4189694354" sldId="278"/>
        </pc:sldMkLst>
      </pc:sldChg>
      <pc:sldChg chg="addSp delSp modSp mod setBg modClrScheme chgLayout">
        <pc:chgData name="Lucy Lewis" userId="S::l.lewis@christchurchsecondary.org.uk::414a74f7-7f3d-4d48-9083-d6496a8fd312" providerId="AD" clId="Web-{49BA2860-9E08-5841-F18C-6FEE5534BFD8}" dt="2025-06-10T13:57:51.340" v="35" actId="1076"/>
        <pc:sldMkLst>
          <pc:docMk/>
          <pc:sldMk cId="1938443007" sldId="279"/>
        </pc:sldMkLst>
        <pc:spChg chg="mod ord">
          <ac:chgData name="Lucy Lewis" userId="S::l.lewis@christchurchsecondary.org.uk::414a74f7-7f3d-4d48-9083-d6496a8fd312" providerId="AD" clId="Web-{49BA2860-9E08-5841-F18C-6FEE5534BFD8}" dt="2025-06-10T13:57:51.340" v="35" actId="1076"/>
          <ac:spMkLst>
            <pc:docMk/>
            <pc:sldMk cId="1938443007" sldId="279"/>
            <ac:spMk id="2" creationId="{1266330C-052C-857B-3F75-B96D9CC9AE31}"/>
          </ac:spMkLst>
        </pc:spChg>
        <pc:spChg chg="add mod ord">
          <ac:chgData name="Lucy Lewis" userId="S::l.lewis@christchurchsecondary.org.uk::414a74f7-7f3d-4d48-9083-d6496a8fd312" providerId="AD" clId="Web-{49BA2860-9E08-5841-F18C-6FEE5534BFD8}" dt="2025-06-10T13:57:07.823" v="22"/>
          <ac:spMkLst>
            <pc:docMk/>
            <pc:sldMk cId="1938443007" sldId="279"/>
            <ac:spMk id="4" creationId="{7ABF0C26-B85E-DF81-4E36-E2D0536460C2}"/>
          </ac:spMkLst>
        </pc:spChg>
        <pc:spChg chg="add mod">
          <ac:chgData name="Lucy Lewis" userId="S::l.lewis@christchurchsecondary.org.uk::414a74f7-7f3d-4d48-9083-d6496a8fd312" providerId="AD" clId="Web-{49BA2860-9E08-5841-F18C-6FEE5534BFD8}" dt="2025-06-10T13:57:45.840" v="33" actId="20577"/>
          <ac:spMkLst>
            <pc:docMk/>
            <pc:sldMk cId="1938443007" sldId="279"/>
            <ac:spMk id="5" creationId="{8D4375CE-9C4D-8817-0D17-295B2B4DEAD0}"/>
          </ac:spMkLst>
        </pc:spChg>
      </pc:sldChg>
      <pc:sldChg chg="mod setBg">
        <pc:chgData name="Lucy Lewis" userId="S::l.lewis@christchurchsecondary.org.uk::414a74f7-7f3d-4d48-9083-d6496a8fd312" providerId="AD" clId="Web-{49BA2860-9E08-5841-F18C-6FEE5534BFD8}" dt="2025-06-10T13:56:50.604" v="20"/>
        <pc:sldMkLst>
          <pc:docMk/>
          <pc:sldMk cId="1044798395" sldId="280"/>
        </pc:sldMkLst>
      </pc:sldChg>
      <pc:sldChg chg="modSp del mod setBg">
        <pc:chgData name="Lucy Lewis" userId="S::l.lewis@christchurchsecondary.org.uk::414a74f7-7f3d-4d48-9083-d6496a8fd312" providerId="AD" clId="Web-{49BA2860-9E08-5841-F18C-6FEE5534BFD8}" dt="2025-06-10T14:08:53.495" v="235"/>
        <pc:sldMkLst>
          <pc:docMk/>
          <pc:sldMk cId="2502075560" sldId="281"/>
        </pc:sldMkLst>
      </pc:sldChg>
      <pc:sldChg chg="del mod setBg">
        <pc:chgData name="Lucy Lewis" userId="S::l.lewis@christchurchsecondary.org.uk::414a74f7-7f3d-4d48-9083-d6496a8fd312" providerId="AD" clId="Web-{49BA2860-9E08-5841-F18C-6FEE5534BFD8}" dt="2025-06-10T14:09:49.606" v="263"/>
        <pc:sldMkLst>
          <pc:docMk/>
          <pc:sldMk cId="4021712325" sldId="282"/>
        </pc:sldMkLst>
      </pc:sldChg>
      <pc:sldChg chg="ord">
        <pc:chgData name="Lucy Lewis" userId="S::l.lewis@christchurchsecondary.org.uk::414a74f7-7f3d-4d48-9083-d6496a8fd312" providerId="AD" clId="Web-{49BA2860-9E08-5841-F18C-6FEE5534BFD8}" dt="2025-06-10T13:55:37.165" v="7"/>
        <pc:sldMkLst>
          <pc:docMk/>
          <pc:sldMk cId="2544181556" sldId="286"/>
        </pc:sldMkLst>
      </pc:sldChg>
      <pc:sldChg chg="new del">
        <pc:chgData name="Lucy Lewis" userId="S::l.lewis@christchurchsecondary.org.uk::414a74f7-7f3d-4d48-9083-d6496a8fd312" providerId="AD" clId="Web-{49BA2860-9E08-5841-F18C-6FEE5534BFD8}" dt="2025-06-10T13:56:09.306" v="11"/>
        <pc:sldMkLst>
          <pc:docMk/>
          <pc:sldMk cId="3674045422" sldId="289"/>
        </pc:sldMkLst>
      </pc:sldChg>
      <pc:sldChg chg="addSp delSp modSp new mod setBg">
        <pc:chgData name="Lucy Lewis" userId="S::l.lewis@christchurchsecondary.org.uk::414a74f7-7f3d-4d48-9083-d6496a8fd312" providerId="AD" clId="Web-{49BA2860-9E08-5841-F18C-6FEE5534BFD8}" dt="2025-06-10T14:08:50.089" v="234"/>
        <pc:sldMkLst>
          <pc:docMk/>
          <pc:sldMk cId="3916850910" sldId="289"/>
        </pc:sldMkLst>
        <pc:spChg chg="add mod">
          <ac:chgData name="Lucy Lewis" userId="S::l.lewis@christchurchsecondary.org.uk::414a74f7-7f3d-4d48-9083-d6496a8fd312" providerId="AD" clId="Web-{49BA2860-9E08-5841-F18C-6FEE5534BFD8}" dt="2025-06-10T14:07:28.275" v="77" actId="14100"/>
          <ac:spMkLst>
            <pc:docMk/>
            <pc:sldMk cId="3916850910" sldId="289"/>
            <ac:spMk id="6" creationId="{78BA5649-0A73-BE4B-20ED-129A72BED2A4}"/>
          </ac:spMkLst>
        </pc:spChg>
        <pc:spChg chg="add mod">
          <ac:chgData name="Lucy Lewis" userId="S::l.lewis@christchurchsecondary.org.uk::414a74f7-7f3d-4d48-9083-d6496a8fd312" providerId="AD" clId="Web-{49BA2860-9E08-5841-F18C-6FEE5534BFD8}" dt="2025-06-10T14:08:46.308" v="233" actId="20577"/>
          <ac:spMkLst>
            <pc:docMk/>
            <pc:sldMk cId="3916850910" sldId="289"/>
            <ac:spMk id="9" creationId="{490007D4-5596-43E0-4D72-718075FD0DF4}"/>
          </ac:spMkLst>
        </pc:spChg>
      </pc:sldChg>
      <pc:sldChg chg="addSp delSp modSp new mod setBg">
        <pc:chgData name="Lucy Lewis" userId="S::l.lewis@christchurchsecondary.org.uk::414a74f7-7f3d-4d48-9083-d6496a8fd312" providerId="AD" clId="Web-{49BA2860-9E08-5841-F18C-6FEE5534BFD8}" dt="2025-06-10T14:09:58.309" v="269"/>
        <pc:sldMkLst>
          <pc:docMk/>
          <pc:sldMk cId="1081310067" sldId="290"/>
        </pc:sldMkLst>
      </pc:sldChg>
      <pc:sldChg chg="addSp modSp new del">
        <pc:chgData name="Lucy Lewis" userId="S::l.lewis@christchurchsecondary.org.uk::414a74f7-7f3d-4d48-9083-d6496a8fd312" providerId="AD" clId="Web-{49BA2860-9E08-5841-F18C-6FEE5534BFD8}" dt="2025-06-10T13:56:25.713" v="17"/>
        <pc:sldMkLst>
          <pc:docMk/>
          <pc:sldMk cId="3327410250" sldId="290"/>
        </pc:sldMkLst>
      </pc:sldChg>
      <pc:sldChg chg="addSp delSp modSp new mod setBg">
        <pc:chgData name="Lucy Lewis" userId="S::l.lewis@christchurchsecondary.org.uk::414a74f7-7f3d-4d48-9083-d6496a8fd312" providerId="AD" clId="Web-{49BA2860-9E08-5841-F18C-6FEE5534BFD8}" dt="2025-06-11T07:03:09.338" v="288"/>
        <pc:sldMkLst>
          <pc:docMk/>
          <pc:sldMk cId="2837171008" sldId="291"/>
        </pc:sldMkLst>
      </pc:sldChg>
      <pc:sldChg chg="addSp delSp modSp new del">
        <pc:chgData name="Lucy Lewis" userId="S::l.lewis@christchurchsecondary.org.uk::414a74f7-7f3d-4d48-9083-d6496a8fd312" providerId="AD" clId="Web-{49BA2860-9E08-5841-F18C-6FEE5534BFD8}" dt="2025-06-11T09:11:50.339" v="294"/>
        <pc:sldMkLst>
          <pc:docMk/>
          <pc:sldMk cId="1838938470" sldId="292"/>
        </pc:sldMkLst>
      </pc:sldChg>
    </pc:docChg>
  </pc:docChgLst>
  <pc:docChgLst>
    <pc:chgData name="Lucy Lewis" userId="S::l.lewis@christchurchsecondary.org.uk::414a74f7-7f3d-4d48-9083-d6496a8fd312" providerId="AD" clId="Web-{965A7715-8CF9-4FC8-4459-FEAD28AD7CA5}"/>
    <pc:docChg chg="modSld">
      <pc:chgData name="Lucy Lewis" userId="S::l.lewis@christchurchsecondary.org.uk::414a74f7-7f3d-4d48-9083-d6496a8fd312" providerId="AD" clId="Web-{965A7715-8CF9-4FC8-4459-FEAD28AD7CA5}" dt="2025-04-09T12:53:57.070" v="6"/>
      <pc:docMkLst>
        <pc:docMk/>
      </pc:docMkLst>
      <pc:sldChg chg="mod setBg">
        <pc:chgData name="Lucy Lewis" userId="S::l.lewis@christchurchsecondary.org.uk::414a74f7-7f3d-4d48-9083-d6496a8fd312" providerId="AD" clId="Web-{965A7715-8CF9-4FC8-4459-FEAD28AD7CA5}" dt="2025-04-09T12:53:56.648" v="0"/>
        <pc:sldMkLst>
          <pc:docMk/>
          <pc:sldMk cId="2880831732" sldId="259"/>
        </pc:sldMkLst>
      </pc:sldChg>
      <pc:sldChg chg="mod setBg">
        <pc:chgData name="Lucy Lewis" userId="S::l.lewis@christchurchsecondary.org.uk::414a74f7-7f3d-4d48-9083-d6496a8fd312" providerId="AD" clId="Web-{965A7715-8CF9-4FC8-4459-FEAD28AD7CA5}" dt="2025-04-09T12:53:56.851" v="3"/>
        <pc:sldMkLst>
          <pc:docMk/>
          <pc:sldMk cId="187328799" sldId="263"/>
        </pc:sldMkLst>
      </pc:sldChg>
      <pc:sldChg chg="mod setBg">
        <pc:chgData name="Lucy Lewis" userId="S::l.lewis@christchurchsecondary.org.uk::414a74f7-7f3d-4d48-9083-d6496a8fd312" providerId="AD" clId="Web-{965A7715-8CF9-4FC8-4459-FEAD28AD7CA5}" dt="2025-04-09T12:53:57.070" v="6"/>
        <pc:sldMkLst>
          <pc:docMk/>
          <pc:sldMk cId="1644778989" sldId="264"/>
        </pc:sldMkLst>
      </pc:sldChg>
      <pc:sldChg chg="mod setBg">
        <pc:chgData name="Lucy Lewis" userId="S::l.lewis@christchurchsecondary.org.uk::414a74f7-7f3d-4d48-9083-d6496a8fd312" providerId="AD" clId="Web-{965A7715-8CF9-4FC8-4459-FEAD28AD7CA5}" dt="2025-04-09T12:53:57.039" v="5"/>
        <pc:sldMkLst>
          <pc:docMk/>
          <pc:sldMk cId="1020532191" sldId="274"/>
        </pc:sldMkLst>
      </pc:sldChg>
      <pc:sldChg chg="mod setBg">
        <pc:chgData name="Lucy Lewis" userId="S::l.lewis@christchurchsecondary.org.uk::414a74f7-7f3d-4d48-9083-d6496a8fd312" providerId="AD" clId="Web-{965A7715-8CF9-4FC8-4459-FEAD28AD7CA5}" dt="2025-04-09T12:53:56.742" v="2"/>
        <pc:sldMkLst>
          <pc:docMk/>
          <pc:sldMk cId="1714111884" sldId="284"/>
        </pc:sldMkLst>
      </pc:sldChg>
      <pc:sldChg chg="mod setBg">
        <pc:chgData name="Lucy Lewis" userId="S::l.lewis@christchurchsecondary.org.uk::414a74f7-7f3d-4d48-9083-d6496a8fd312" providerId="AD" clId="Web-{965A7715-8CF9-4FC8-4459-FEAD28AD7CA5}" dt="2025-04-09T12:53:56.695" v="1"/>
        <pc:sldMkLst>
          <pc:docMk/>
          <pc:sldMk cId="2424973091" sldId="285"/>
        </pc:sldMkLst>
      </pc:sldChg>
      <pc:sldChg chg="mod setBg">
        <pc:chgData name="Lucy Lewis" userId="S::l.lewis@christchurchsecondary.org.uk::414a74f7-7f3d-4d48-9083-d6496a8fd312" providerId="AD" clId="Web-{965A7715-8CF9-4FC8-4459-FEAD28AD7CA5}" dt="2025-04-09T12:53:56.945" v="4"/>
        <pc:sldMkLst>
          <pc:docMk/>
          <pc:sldMk cId="2544181556" sldId="286"/>
        </pc:sldMkLst>
      </pc:sldChg>
    </pc:docChg>
  </pc:docChgLst>
  <pc:docChgLst>
    <pc:chgData name="Lucy Lewis" userId="414a74f7-7f3d-4d48-9083-d6496a8fd312" providerId="ADAL" clId="{9D7C891E-F3F1-4981-BDF5-402F775D78BD}"/>
    <pc:docChg chg="undo custSel addSld delSld modSld modMainMaster">
      <pc:chgData name="Lucy Lewis" userId="414a74f7-7f3d-4d48-9083-d6496a8fd312" providerId="ADAL" clId="{9D7C891E-F3F1-4981-BDF5-402F775D78BD}" dt="2025-01-14T11:59:05.371" v="195" actId="47"/>
      <pc:docMkLst>
        <pc:docMk/>
      </pc:docMkLst>
      <pc:sldChg chg="addSp delSp modSp del mod modClrScheme delDesignElem chgLayout">
        <pc:chgData name="Lucy Lewis" userId="414a74f7-7f3d-4d48-9083-d6496a8fd312" providerId="ADAL" clId="{9D7C891E-F3F1-4981-BDF5-402F775D78BD}" dt="2025-01-09T15:18:10.363" v="20" actId="47"/>
        <pc:sldMkLst>
          <pc:docMk/>
          <pc:sldMk cId="1161549328" sldId="256"/>
        </pc:sldMkLst>
      </pc:sldChg>
      <pc:sldChg chg="addSp modSp del mod modClrScheme chgLayout">
        <pc:chgData name="Lucy Lewis" userId="414a74f7-7f3d-4d48-9083-d6496a8fd312" providerId="ADAL" clId="{9D7C891E-F3F1-4981-BDF5-402F775D78BD}" dt="2025-01-10T08:41:24.166" v="52" actId="47"/>
        <pc:sldMkLst>
          <pc:docMk/>
          <pc:sldMk cId="2823542404" sldId="257"/>
        </pc:sldMkLst>
      </pc:sldChg>
      <pc:sldChg chg="delSp modSp add mod setBg">
        <pc:chgData name="Lucy Lewis" userId="414a74f7-7f3d-4d48-9083-d6496a8fd312" providerId="ADAL" clId="{9D7C891E-F3F1-4981-BDF5-402F775D78BD}" dt="2025-01-14T11:58:37.915" v="190" actId="478"/>
        <pc:sldMkLst>
          <pc:docMk/>
          <pc:sldMk cId="2880831732" sldId="259"/>
        </pc:sldMkLst>
      </pc:sldChg>
      <pc:sldChg chg="modSp add mod">
        <pc:chgData name="Lucy Lewis" userId="414a74f7-7f3d-4d48-9083-d6496a8fd312" providerId="ADAL" clId="{9D7C891E-F3F1-4981-BDF5-402F775D78BD}" dt="2025-01-10T08:41:22.316" v="51" actId="404"/>
        <pc:sldMkLst>
          <pc:docMk/>
          <pc:sldMk cId="187328799" sldId="263"/>
        </pc:sldMkLst>
      </pc:sldChg>
      <pc:sldChg chg="addSp modSp add del mod modClrScheme chgLayout">
        <pc:chgData name="Lucy Lewis" userId="414a74f7-7f3d-4d48-9083-d6496a8fd312" providerId="ADAL" clId="{9D7C891E-F3F1-4981-BDF5-402F775D78BD}" dt="2025-01-14T11:59:05.371" v="195" actId="47"/>
        <pc:sldMkLst>
          <pc:docMk/>
          <pc:sldMk cId="1644778989" sldId="264"/>
        </pc:sldMkLst>
      </pc:sldChg>
      <pc:sldChg chg="addSp modSp mod modClrScheme chgLayout">
        <pc:chgData name="Lucy Lewis" userId="414a74f7-7f3d-4d48-9083-d6496a8fd312" providerId="ADAL" clId="{9D7C891E-F3F1-4981-BDF5-402F775D78BD}" dt="2025-01-10T13:02:38.038" v="71" actId="27636"/>
        <pc:sldMkLst>
          <pc:docMk/>
          <pc:sldMk cId="1020532191" sldId="274"/>
        </pc:sldMkLst>
      </pc:sldChg>
      <pc:sldChg chg="addSp modSp del mod modClrScheme chgLayout">
        <pc:chgData name="Lucy Lewis" userId="414a74f7-7f3d-4d48-9083-d6496a8fd312" providerId="ADAL" clId="{9D7C891E-F3F1-4981-BDF5-402F775D78BD}" dt="2025-01-10T08:41:46.502" v="68" actId="47"/>
        <pc:sldMkLst>
          <pc:docMk/>
          <pc:sldMk cId="1453975841" sldId="280"/>
        </pc:sldMkLst>
      </pc:sldChg>
      <pc:sldChg chg="addSp delSp modSp mod modClrScheme chgLayout">
        <pc:chgData name="Lucy Lewis" userId="414a74f7-7f3d-4d48-9083-d6496a8fd312" providerId="ADAL" clId="{9D7C891E-F3F1-4981-BDF5-402F775D78BD}" dt="2025-01-10T08:40:28.643" v="32" actId="478"/>
        <pc:sldMkLst>
          <pc:docMk/>
          <pc:sldMk cId="1714111884" sldId="284"/>
        </pc:sldMkLst>
      </pc:sldChg>
      <pc:sldChg chg="addSp delSp modSp add mod setBg modClrScheme chgLayout">
        <pc:chgData name="Lucy Lewis" userId="414a74f7-7f3d-4d48-9083-d6496a8fd312" providerId="ADAL" clId="{9D7C891E-F3F1-4981-BDF5-402F775D78BD}" dt="2025-01-09T15:18:00.346" v="17" actId="478"/>
        <pc:sldMkLst>
          <pc:docMk/>
          <pc:sldMk cId="2424973091" sldId="285"/>
        </pc:sldMkLst>
      </pc:sldChg>
      <pc:sldChg chg="modSp add mod">
        <pc:chgData name="Lucy Lewis" userId="414a74f7-7f3d-4d48-9083-d6496a8fd312" providerId="ADAL" clId="{9D7C891E-F3F1-4981-BDF5-402F775D78BD}" dt="2025-01-10T08:41:45.566" v="67" actId="207"/>
        <pc:sldMkLst>
          <pc:docMk/>
          <pc:sldMk cId="2544181556" sldId="286"/>
        </pc:sldMkLst>
      </pc:sldChg>
      <pc:sldChg chg="modSp new del mod">
        <pc:chgData name="Lucy Lewis" userId="414a74f7-7f3d-4d48-9083-d6496a8fd312" providerId="ADAL" clId="{9D7C891E-F3F1-4981-BDF5-402F775D78BD}" dt="2025-01-14T11:59:03.401" v="193" actId="47"/>
        <pc:sldMkLst>
          <pc:docMk/>
          <pc:sldMk cId="1411979379" sldId="287"/>
        </pc:sldMkLst>
      </pc:sldChg>
      <pc:sldMasterChg chg="modSp mod">
        <pc:chgData name="Lucy Lewis" userId="414a74f7-7f3d-4d48-9083-d6496a8fd312" providerId="ADAL" clId="{9D7C891E-F3F1-4981-BDF5-402F775D78BD}" dt="2025-01-14T11:58:55.086" v="192" actId="207"/>
        <pc:sldMasterMkLst>
          <pc:docMk/>
          <pc:sldMasterMk cId="2150525221" sldId="2147483660"/>
        </pc:sldMasterMkLst>
      </pc:sldMasterChg>
    </pc:docChg>
  </pc:docChgLst>
  <pc:docChgLst>
    <pc:chgData name="Lucy Lewis" userId="S::l.lewis@christchurchsecondary.org.uk::414a74f7-7f3d-4d48-9083-d6496a8fd312" providerId="AD" clId="Web-{E2769E4A-4103-8AC0-1342-A11FDFF2D3EE}"/>
    <pc:docChg chg="addSld delSld modSld">
      <pc:chgData name="Lucy Lewis" userId="S::l.lewis@christchurchsecondary.org.uk::414a74f7-7f3d-4d48-9083-d6496a8fd312" providerId="AD" clId="Web-{E2769E4A-4103-8AC0-1342-A11FDFF2D3EE}" dt="2025-04-10T07:45:28.050" v="49" actId="14100"/>
      <pc:docMkLst>
        <pc:docMk/>
      </pc:docMkLst>
      <pc:sldChg chg="modSp">
        <pc:chgData name="Lucy Lewis" userId="S::l.lewis@christchurchsecondary.org.uk::414a74f7-7f3d-4d48-9083-d6496a8fd312" providerId="AD" clId="Web-{E2769E4A-4103-8AC0-1342-A11FDFF2D3EE}" dt="2025-04-10T07:41:45.073" v="6" actId="14100"/>
        <pc:sldMkLst>
          <pc:docMk/>
          <pc:sldMk cId="187328799" sldId="263"/>
        </pc:sldMkLst>
      </pc:sldChg>
      <pc:sldChg chg="modSp">
        <pc:chgData name="Lucy Lewis" userId="S::l.lewis@christchurchsecondary.org.uk::414a74f7-7f3d-4d48-9083-d6496a8fd312" providerId="AD" clId="Web-{E2769E4A-4103-8AC0-1342-A11FDFF2D3EE}" dt="2025-04-10T07:41:10.025" v="2" actId="20577"/>
        <pc:sldMkLst>
          <pc:docMk/>
          <pc:sldMk cId="1644778989" sldId="264"/>
        </pc:sldMkLst>
      </pc:sldChg>
      <pc:sldChg chg="delSp modSp add replId">
        <pc:chgData name="Lucy Lewis" userId="S::l.lewis@christchurchsecondary.org.uk::414a74f7-7f3d-4d48-9083-d6496a8fd312" providerId="AD" clId="Web-{E2769E4A-4103-8AC0-1342-A11FDFF2D3EE}" dt="2025-04-10T07:45:28.050" v="49" actId="14100"/>
        <pc:sldMkLst>
          <pc:docMk/>
          <pc:sldMk cId="1540298326" sldId="287"/>
        </pc:sldMkLst>
      </pc:sldChg>
      <pc:sldChg chg="new del">
        <pc:chgData name="Lucy Lewis" userId="S::l.lewis@christchurchsecondary.org.uk::414a74f7-7f3d-4d48-9083-d6496a8fd312" providerId="AD" clId="Web-{E2769E4A-4103-8AC0-1342-A11FDFF2D3EE}" dt="2025-04-10T07:43:40.905" v="8"/>
        <pc:sldMkLst>
          <pc:docMk/>
          <pc:sldMk cId="2325425702" sldId="287"/>
        </pc:sldMkLst>
      </pc:sldChg>
    </pc:docChg>
  </pc:docChgLst>
  <pc:docChgLst>
    <pc:chgData name="Lucy Lewis" userId="S::l.lewis@christchurchsecondary.org.uk::414a74f7-7f3d-4d48-9083-d6496a8fd312" providerId="AD" clId="Web-{98F0BEB7-8BDC-C406-82DD-34F5E0B1F0FA}"/>
    <pc:docChg chg="addSld">
      <pc:chgData name="Lucy Lewis" userId="S::l.lewis@christchurchsecondary.org.uk::414a74f7-7f3d-4d48-9083-d6496a8fd312" providerId="AD" clId="Web-{98F0BEB7-8BDC-C406-82DD-34F5E0B1F0FA}" dt="2025-05-22T15:33:29.238" v="4"/>
      <pc:docMkLst>
        <pc:docMk/>
      </pc:docMkLst>
      <pc:sldChg chg="add">
        <pc:chgData name="Lucy Lewis" userId="S::l.lewis@christchurchsecondary.org.uk::414a74f7-7f3d-4d48-9083-d6496a8fd312" providerId="AD" clId="Web-{98F0BEB7-8BDC-C406-82DD-34F5E0B1F0FA}" dt="2025-05-22T15:33:29.160" v="0"/>
        <pc:sldMkLst>
          <pc:docMk/>
          <pc:sldMk cId="4189694354" sldId="278"/>
        </pc:sldMkLst>
      </pc:sldChg>
      <pc:sldChg chg="add">
        <pc:chgData name="Lucy Lewis" userId="S::l.lewis@christchurchsecondary.org.uk::414a74f7-7f3d-4d48-9083-d6496a8fd312" providerId="AD" clId="Web-{98F0BEB7-8BDC-C406-82DD-34F5E0B1F0FA}" dt="2025-05-22T15:33:29.191" v="1"/>
        <pc:sldMkLst>
          <pc:docMk/>
          <pc:sldMk cId="1938443007" sldId="279"/>
        </pc:sldMkLst>
      </pc:sldChg>
      <pc:sldChg chg="add">
        <pc:chgData name="Lucy Lewis" userId="S::l.lewis@christchurchsecondary.org.uk::414a74f7-7f3d-4d48-9083-d6496a8fd312" providerId="AD" clId="Web-{98F0BEB7-8BDC-C406-82DD-34F5E0B1F0FA}" dt="2025-05-22T15:33:29.206" v="2"/>
        <pc:sldMkLst>
          <pc:docMk/>
          <pc:sldMk cId="1044798395" sldId="280"/>
        </pc:sldMkLst>
      </pc:sldChg>
      <pc:sldChg chg="add">
        <pc:chgData name="Lucy Lewis" userId="S::l.lewis@christchurchsecondary.org.uk::414a74f7-7f3d-4d48-9083-d6496a8fd312" providerId="AD" clId="Web-{98F0BEB7-8BDC-C406-82DD-34F5E0B1F0FA}" dt="2025-05-22T15:33:29.222" v="3"/>
        <pc:sldMkLst>
          <pc:docMk/>
          <pc:sldMk cId="2502075560" sldId="281"/>
        </pc:sldMkLst>
      </pc:sldChg>
      <pc:sldChg chg="add">
        <pc:chgData name="Lucy Lewis" userId="S::l.lewis@christchurchsecondary.org.uk::414a74f7-7f3d-4d48-9083-d6496a8fd312" providerId="AD" clId="Web-{98F0BEB7-8BDC-C406-82DD-34F5E0B1F0FA}" dt="2025-05-22T15:33:29.238" v="4"/>
        <pc:sldMkLst>
          <pc:docMk/>
          <pc:sldMk cId="4021712325" sldId="282"/>
        </pc:sldMkLst>
      </pc:sldChg>
      <pc:sldMasterChg chg="addSldLayout">
        <pc:chgData name="Lucy Lewis" userId="S::l.lewis@christchurchsecondary.org.uk::414a74f7-7f3d-4d48-9083-d6496a8fd312" providerId="AD" clId="Web-{98F0BEB7-8BDC-C406-82DD-34F5E0B1F0FA}" dt="2025-05-22T15:33:29.206" v="2"/>
        <pc:sldMasterMkLst>
          <pc:docMk/>
          <pc:sldMasterMk cId="2150525221" sldId="2147483660"/>
        </pc:sldMasterMkLst>
        <pc:sldLayoutChg chg="add">
          <pc:chgData name="Lucy Lewis" userId="S::l.lewis@christchurchsecondary.org.uk::414a74f7-7f3d-4d48-9083-d6496a8fd312" providerId="AD" clId="Web-{98F0BEB7-8BDC-C406-82DD-34F5E0B1F0FA}" dt="2025-05-22T15:33:29.160" v="0"/>
          <pc:sldLayoutMkLst>
            <pc:docMk/>
            <pc:sldMasterMk cId="3420215761" sldId="2147483698"/>
            <pc:sldLayoutMk cId="1995573622" sldId="2147483695"/>
          </pc:sldLayoutMkLst>
        </pc:sldLayoutChg>
        <pc:sldLayoutChg chg="add">
          <pc:chgData name="Lucy Lewis" userId="S::l.lewis@christchurchsecondary.org.uk::414a74f7-7f3d-4d48-9083-d6496a8fd312" providerId="AD" clId="Web-{98F0BEB7-8BDC-C406-82DD-34F5E0B1F0FA}" dt="2025-05-22T15:33:29.191" v="1"/>
          <pc:sldLayoutMkLst>
            <pc:docMk/>
            <pc:sldMasterMk cId="3420215761" sldId="2147483698"/>
            <pc:sldLayoutMk cId="883804000" sldId="2147483696"/>
          </pc:sldLayoutMkLst>
        </pc:sldLayoutChg>
        <pc:sldLayoutChg chg="add">
          <pc:chgData name="Lucy Lewis" userId="S::l.lewis@christchurchsecondary.org.uk::414a74f7-7f3d-4d48-9083-d6496a8fd312" providerId="AD" clId="Web-{98F0BEB7-8BDC-C406-82DD-34F5E0B1F0FA}" dt="2025-05-22T15:33:29.206" v="2"/>
          <pc:sldLayoutMkLst>
            <pc:docMk/>
            <pc:sldMasterMk cId="2150525221" sldId="2147483660"/>
            <pc:sldLayoutMk cId="2132516773" sldId="2147483697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37D275A4-AEC6-CE09-E4A8-3CF3994B4125}"/>
    <pc:docChg chg="addSld modSld">
      <pc:chgData name="Lucy Lewis" userId="S::l.lewis@christchurchsecondary.org.uk::414a74f7-7f3d-4d48-9083-d6496a8fd312" providerId="AD" clId="Web-{37D275A4-AEC6-CE09-E4A8-3CF3994B4125}" dt="2025-04-10T07:50:36.518" v="93" actId="20577"/>
      <pc:docMkLst>
        <pc:docMk/>
      </pc:docMkLst>
      <pc:sldChg chg="modSp">
        <pc:chgData name="Lucy Lewis" userId="S::l.lewis@christchurchsecondary.org.uk::414a74f7-7f3d-4d48-9083-d6496a8fd312" providerId="AD" clId="Web-{37D275A4-AEC6-CE09-E4A8-3CF3994B4125}" dt="2025-04-10T07:46:26.792" v="0" actId="20577"/>
        <pc:sldMkLst>
          <pc:docMk/>
          <pc:sldMk cId="1020532191" sldId="274"/>
        </pc:sldMkLst>
      </pc:sldChg>
      <pc:sldChg chg="modSp">
        <pc:chgData name="Lucy Lewis" userId="S::l.lewis@christchurchsecondary.org.uk::414a74f7-7f3d-4d48-9083-d6496a8fd312" providerId="AD" clId="Web-{37D275A4-AEC6-CE09-E4A8-3CF3994B4125}" dt="2025-04-10T07:50:36.518" v="93" actId="20577"/>
        <pc:sldMkLst>
          <pc:docMk/>
          <pc:sldMk cId="1540298326" sldId="287"/>
        </pc:sldMkLst>
      </pc:sldChg>
      <pc:sldChg chg="addSp modSp add replId">
        <pc:chgData name="Lucy Lewis" userId="S::l.lewis@christchurchsecondary.org.uk::414a74f7-7f3d-4d48-9083-d6496a8fd312" providerId="AD" clId="Web-{37D275A4-AEC6-CE09-E4A8-3CF3994B4125}" dt="2025-04-10T07:50:25.361" v="87" actId="20577"/>
        <pc:sldMkLst>
          <pc:docMk/>
          <pc:sldMk cId="4059772258" sldId="288"/>
        </pc:sldMkLst>
      </pc:sldChg>
    </pc:docChg>
  </pc:docChgLst>
  <pc:docChgLst>
    <pc:chgData name="Lucy Lewis" userId="S::l.lewis@christchurchsecondary.org.uk::414a74f7-7f3d-4d48-9083-d6496a8fd312" providerId="AD" clId="Web-{6E2B1E0A-9E12-5B8B-7B36-F7F31CFD96E9}"/>
    <pc:docChg chg="addSld delSld modSld">
      <pc:chgData name="Lucy Lewis" userId="S::l.lewis@christchurchsecondary.org.uk::414a74f7-7f3d-4d48-9083-d6496a8fd312" providerId="AD" clId="Web-{6E2B1E0A-9E12-5B8B-7B36-F7F31CFD96E9}" dt="2025-06-12T09:16:48.258" v="895" actId="1076"/>
      <pc:docMkLst>
        <pc:docMk/>
      </pc:docMkLst>
      <pc:sldChg chg="modSp">
        <pc:chgData name="Lucy Lewis" userId="S::l.lewis@christchurchsecondary.org.uk::414a74f7-7f3d-4d48-9083-d6496a8fd312" providerId="AD" clId="Web-{6E2B1E0A-9E12-5B8B-7B36-F7F31CFD96E9}" dt="2025-06-12T09:11:14.015" v="868" actId="20577"/>
        <pc:sldMkLst>
          <pc:docMk/>
          <pc:sldMk cId="2880831732" sldId="259"/>
        </pc:sldMkLst>
        <pc:spChg chg="mod">
          <ac:chgData name="Lucy Lewis" userId="S::l.lewis@christchurchsecondary.org.uk::414a74f7-7f3d-4d48-9083-d6496a8fd312" providerId="AD" clId="Web-{6E2B1E0A-9E12-5B8B-7B36-F7F31CFD96E9}" dt="2025-06-12T08:52:14.626" v="150" actId="20577"/>
          <ac:spMkLst>
            <pc:docMk/>
            <pc:sldMk cId="2880831732" sldId="259"/>
            <ac:spMk id="3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9:10:55.342" v="836" actId="20577"/>
          <ac:spMkLst>
            <pc:docMk/>
            <pc:sldMk cId="2880831732" sldId="259"/>
            <ac:spMk id="221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9:11:14.015" v="868" actId="20577"/>
          <ac:spMkLst>
            <pc:docMk/>
            <pc:sldMk cId="2880831732" sldId="259"/>
            <ac:spMk id="222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9:10:40.201" v="796" actId="20577"/>
          <ac:spMkLst>
            <pc:docMk/>
            <pc:sldMk cId="2880831732" sldId="259"/>
            <ac:spMk id="223" creationId="{00000000-0000-0000-0000-000000000000}"/>
          </ac:spMkLst>
        </pc:spChg>
      </pc:sldChg>
      <pc:sldChg chg="modSp">
        <pc:chgData name="Lucy Lewis" userId="S::l.lewis@christchurchsecondary.org.uk::414a74f7-7f3d-4d48-9083-d6496a8fd312" providerId="AD" clId="Web-{6E2B1E0A-9E12-5B8B-7B36-F7F31CFD96E9}" dt="2025-06-12T09:06:07.460" v="580" actId="20577"/>
        <pc:sldMkLst>
          <pc:docMk/>
          <pc:sldMk cId="187328799" sldId="263"/>
        </pc:sldMkLst>
        <pc:spChg chg="mod">
          <ac:chgData name="Lucy Lewis" userId="S::l.lewis@christchurchsecondary.org.uk::414a74f7-7f3d-4d48-9083-d6496a8fd312" providerId="AD" clId="Web-{6E2B1E0A-9E12-5B8B-7B36-F7F31CFD96E9}" dt="2025-06-12T09:06:07.460" v="580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del">
        <pc:chgData name="Lucy Lewis" userId="S::l.lewis@christchurchsecondary.org.uk::414a74f7-7f3d-4d48-9083-d6496a8fd312" providerId="AD" clId="Web-{6E2B1E0A-9E12-5B8B-7B36-F7F31CFD96E9}" dt="2025-06-12T08:56:43.649" v="201"/>
        <pc:sldMkLst>
          <pc:docMk/>
          <pc:sldMk cId="1644778989" sldId="264"/>
        </pc:sldMkLst>
      </pc:sldChg>
      <pc:sldChg chg="add del">
        <pc:chgData name="Lucy Lewis" userId="S::l.lewis@christchurchsecondary.org.uk::414a74f7-7f3d-4d48-9083-d6496a8fd312" providerId="AD" clId="Web-{6E2B1E0A-9E12-5B8B-7B36-F7F31CFD96E9}" dt="2025-06-12T08:55:23.990" v="183"/>
        <pc:sldMkLst>
          <pc:docMk/>
          <pc:sldMk cId="1020532191" sldId="274"/>
        </pc:sldMkLst>
      </pc:sldChg>
      <pc:sldChg chg="modSp add del mod modShow">
        <pc:chgData name="Lucy Lewis" userId="S::l.lewis@christchurchsecondary.org.uk::414a74f7-7f3d-4d48-9083-d6496a8fd312" providerId="AD" clId="Web-{6E2B1E0A-9E12-5B8B-7B36-F7F31CFD96E9}" dt="2025-06-12T08:59:34.122" v="312"/>
        <pc:sldMkLst>
          <pc:docMk/>
          <pc:sldMk cId="1938443007" sldId="279"/>
        </pc:sldMkLst>
        <pc:spChg chg="mod">
          <ac:chgData name="Lucy Lewis" userId="S::l.lewis@christchurchsecondary.org.uk::414a74f7-7f3d-4d48-9083-d6496a8fd312" providerId="AD" clId="Web-{6E2B1E0A-9E12-5B8B-7B36-F7F31CFD96E9}" dt="2025-06-12T08:57:18.915" v="218" actId="14100"/>
          <ac:spMkLst>
            <pc:docMk/>
            <pc:sldMk cId="1938443007" sldId="279"/>
            <ac:spMk id="2" creationId="{1266330C-052C-857B-3F75-B96D9CC9AE31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8:51:43.735" v="127" actId="20577"/>
          <ac:spMkLst>
            <pc:docMk/>
            <pc:sldMk cId="1938443007" sldId="279"/>
            <ac:spMk id="4" creationId="{7ABF0C26-B85E-DF81-4E36-E2D0536460C2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8:57:15.618" v="217" actId="20577"/>
          <ac:spMkLst>
            <pc:docMk/>
            <pc:sldMk cId="1938443007" sldId="279"/>
            <ac:spMk id="5" creationId="{8D4375CE-9C4D-8817-0D17-295B2B4DEAD0}"/>
          </ac:spMkLst>
        </pc:spChg>
      </pc:sldChg>
      <pc:sldChg chg="add del mod modShow">
        <pc:chgData name="Lucy Lewis" userId="S::l.lewis@christchurchsecondary.org.uk::414a74f7-7f3d-4d48-9083-d6496a8fd312" providerId="AD" clId="Web-{6E2B1E0A-9E12-5B8B-7B36-F7F31CFD96E9}" dt="2025-06-12T08:59:34.075" v="311"/>
        <pc:sldMkLst>
          <pc:docMk/>
          <pc:sldMk cId="1044798395" sldId="280"/>
        </pc:sldMkLst>
      </pc:sldChg>
      <pc:sldChg chg="del">
        <pc:chgData name="Lucy Lewis" userId="S::l.lewis@christchurchsecondary.org.uk::414a74f7-7f3d-4d48-9083-d6496a8fd312" providerId="AD" clId="Web-{6E2B1E0A-9E12-5B8B-7B36-F7F31CFD96E9}" dt="2025-06-12T08:52:16.095" v="151"/>
        <pc:sldMkLst>
          <pc:docMk/>
          <pc:sldMk cId="1714111884" sldId="284"/>
        </pc:sldMkLst>
      </pc:sldChg>
      <pc:sldChg chg="addSp delSp modSp">
        <pc:chgData name="Lucy Lewis" userId="S::l.lewis@christchurchsecondary.org.uk::414a74f7-7f3d-4d48-9083-d6496a8fd312" providerId="AD" clId="Web-{6E2B1E0A-9E12-5B8B-7B36-F7F31CFD96E9}" dt="2025-06-12T08:59:01.699" v="306" actId="20577"/>
        <pc:sldMkLst>
          <pc:docMk/>
          <pc:sldMk cId="2544181556" sldId="286"/>
        </pc:sldMkLst>
        <pc:spChg chg="mod">
          <ac:chgData name="Lucy Lewis" userId="S::l.lewis@christchurchsecondary.org.uk::414a74f7-7f3d-4d48-9083-d6496a8fd312" providerId="AD" clId="Web-{6E2B1E0A-9E12-5B8B-7B36-F7F31CFD96E9}" dt="2025-06-12T08:59:01.699" v="306" actId="20577"/>
          <ac:spMkLst>
            <pc:docMk/>
            <pc:sldMk cId="2544181556" sldId="286"/>
            <ac:spMk id="88" creationId="{71A0A7D0-8538-FCB8-92B4-59DE1F5351A6}"/>
          </ac:spMkLst>
        </pc:spChg>
      </pc:sldChg>
      <pc:sldChg chg="addSp delSp modSp add del">
        <pc:chgData name="Lucy Lewis" userId="S::l.lewis@christchurchsecondary.org.uk::414a74f7-7f3d-4d48-9083-d6496a8fd312" providerId="AD" clId="Web-{6E2B1E0A-9E12-5B8B-7B36-F7F31CFD96E9}" dt="2025-06-12T09:16:48.258" v="895" actId="1076"/>
        <pc:sldMkLst>
          <pc:docMk/>
          <pc:sldMk cId="1540298326" sldId="287"/>
        </pc:sldMkLst>
        <pc:spChg chg="mod">
          <ac:chgData name="Lucy Lewis" userId="S::l.lewis@christchurchsecondary.org.uk::414a74f7-7f3d-4d48-9083-d6496a8fd312" providerId="AD" clId="Web-{6E2B1E0A-9E12-5B8B-7B36-F7F31CFD96E9}" dt="2025-06-12T09:10:21.904" v="783" actId="20577"/>
          <ac:spMkLst>
            <pc:docMk/>
            <pc:sldMk cId="1540298326" sldId="287"/>
            <ac:spMk id="88" creationId="{169404DB-A8AE-52C2-F6F3-8D1CBCD7673A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8:56:53.821" v="208" actId="20577"/>
          <ac:spMkLst>
            <pc:docMk/>
            <pc:sldMk cId="1540298326" sldId="287"/>
            <ac:spMk id="161" creationId="{5D400929-D3F2-94C5-59D6-96AB17C03A82}"/>
          </ac:spMkLst>
        </pc:spChg>
        <pc:picChg chg="add mod">
          <ac:chgData name="Lucy Lewis" userId="S::l.lewis@christchurchsecondary.org.uk::414a74f7-7f3d-4d48-9083-d6496a8fd312" providerId="AD" clId="Web-{6E2B1E0A-9E12-5B8B-7B36-F7F31CFD96E9}" dt="2025-06-12T09:16:48.258" v="895" actId="1076"/>
          <ac:picMkLst>
            <pc:docMk/>
            <pc:sldMk cId="1540298326" sldId="287"/>
            <ac:picMk id="4" creationId="{AA642FC0-1F13-12F4-0714-6FB8B9FCF4F3}"/>
          </ac:picMkLst>
        </pc:picChg>
        <pc:picChg chg="add mod">
          <ac:chgData name="Lucy Lewis" userId="S::l.lewis@christchurchsecondary.org.uk::414a74f7-7f3d-4d48-9083-d6496a8fd312" providerId="AD" clId="Web-{6E2B1E0A-9E12-5B8B-7B36-F7F31CFD96E9}" dt="2025-06-12T09:16:45.914" v="894" actId="1076"/>
          <ac:picMkLst>
            <pc:docMk/>
            <pc:sldMk cId="1540298326" sldId="287"/>
            <ac:picMk id="7" creationId="{6AF5E8EE-57C9-9DD6-42A0-9A9654B88B67}"/>
          </ac:picMkLst>
        </pc:picChg>
      </pc:sldChg>
      <pc:sldChg chg="addSp delSp modSp del">
        <pc:chgData name="Lucy Lewis" userId="S::l.lewis@christchurchsecondary.org.uk::414a74f7-7f3d-4d48-9083-d6496a8fd312" providerId="AD" clId="Web-{6E2B1E0A-9E12-5B8B-7B36-F7F31CFD96E9}" dt="2025-06-12T08:56:12.367" v="192"/>
        <pc:sldMkLst>
          <pc:docMk/>
          <pc:sldMk cId="4059772258" sldId="288"/>
        </pc:sldMkLst>
      </pc:sldChg>
      <pc:sldChg chg="addSp delSp modSp modNotes">
        <pc:chgData name="Lucy Lewis" userId="S::l.lewis@christchurchsecondary.org.uk::414a74f7-7f3d-4d48-9083-d6496a8fd312" providerId="AD" clId="Web-{6E2B1E0A-9E12-5B8B-7B36-F7F31CFD96E9}" dt="2025-06-12T09:09:50.169" v="753" actId="20577"/>
        <pc:sldMkLst>
          <pc:docMk/>
          <pc:sldMk cId="3916850910" sldId="289"/>
        </pc:sldMkLst>
        <pc:spChg chg="mod">
          <ac:chgData name="Lucy Lewis" userId="S::l.lewis@christchurchsecondary.org.uk::414a74f7-7f3d-4d48-9083-d6496a8fd312" providerId="AD" clId="Web-{6E2B1E0A-9E12-5B8B-7B36-F7F31CFD96E9}" dt="2025-06-12T09:00:00.638" v="318" actId="20577"/>
          <ac:spMkLst>
            <pc:docMk/>
            <pc:sldMk cId="3916850910" sldId="289"/>
            <ac:spMk id="2" creationId="{0083626C-FF56-32D7-D015-EBF4162D5699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8:56:25.773" v="195" actId="1076"/>
          <ac:spMkLst>
            <pc:docMk/>
            <pc:sldMk cId="3916850910" sldId="289"/>
            <ac:spMk id="6" creationId="{78BA5649-0A73-BE4B-20ED-129A72BED2A4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9:09:50.169" v="753" actId="20577"/>
          <ac:spMkLst>
            <pc:docMk/>
            <pc:sldMk cId="3916850910" sldId="289"/>
            <ac:spMk id="9" creationId="{490007D4-5596-43E0-4D72-718075FD0DF4}"/>
          </ac:spMkLst>
        </pc:spChg>
      </pc:sldChg>
      <pc:sldChg chg="addSp delSp modSp">
        <pc:chgData name="Lucy Lewis" userId="S::l.lewis@christchurchsecondary.org.uk::414a74f7-7f3d-4d48-9083-d6496a8fd312" providerId="AD" clId="Web-{6E2B1E0A-9E12-5B8B-7B36-F7F31CFD96E9}" dt="2025-06-12T08:56:38.852" v="200" actId="14100"/>
        <pc:sldMkLst>
          <pc:docMk/>
          <pc:sldMk cId="1081310067" sldId="290"/>
        </pc:sldMkLst>
        <pc:spChg chg="mod">
          <ac:chgData name="Lucy Lewis" userId="S::l.lewis@christchurchsecondary.org.uk::414a74f7-7f3d-4d48-9083-d6496a8fd312" providerId="AD" clId="Web-{6E2B1E0A-9E12-5B8B-7B36-F7F31CFD96E9}" dt="2025-06-12T08:54:04.692" v="168" actId="20577"/>
          <ac:spMkLst>
            <pc:docMk/>
            <pc:sldMk cId="1081310067" sldId="290"/>
            <ac:spMk id="2" creationId="{3AF8C567-15D0-049F-83FC-B7E342881423}"/>
          </ac:spMkLst>
        </pc:spChg>
        <pc:spChg chg="add mod">
          <ac:chgData name="Lucy Lewis" userId="S::l.lewis@christchurchsecondary.org.uk::414a74f7-7f3d-4d48-9083-d6496a8fd312" providerId="AD" clId="Web-{6E2B1E0A-9E12-5B8B-7B36-F7F31CFD96E9}" dt="2025-06-12T08:56:38.852" v="200" actId="14100"/>
          <ac:spMkLst>
            <pc:docMk/>
            <pc:sldMk cId="1081310067" sldId="290"/>
            <ac:spMk id="3" creationId="{2B1DB15D-3271-7267-1CB6-02A880988852}"/>
          </ac:spMkLst>
        </pc:spChg>
      </pc:sldChg>
      <pc:sldChg chg="addSp delSp modSp new mod setBg modClrScheme chgLayout">
        <pc:chgData name="Lucy Lewis" userId="S::l.lewis@christchurchsecondary.org.uk::414a74f7-7f3d-4d48-9083-d6496a8fd312" providerId="AD" clId="Web-{6E2B1E0A-9E12-5B8B-7B36-F7F31CFD96E9}" dt="2025-06-12T09:09:11.590" v="745" actId="20577"/>
        <pc:sldMkLst>
          <pc:docMk/>
          <pc:sldMk cId="2627024670" sldId="292"/>
        </pc:sldMkLst>
        <pc:spChg chg="mod ord">
          <ac:chgData name="Lucy Lewis" userId="S::l.lewis@christchurchsecondary.org.uk::414a74f7-7f3d-4d48-9083-d6496a8fd312" providerId="AD" clId="Web-{6E2B1E0A-9E12-5B8B-7B36-F7F31CFD96E9}" dt="2025-06-12T08:57:41.213" v="230" actId="20577"/>
          <ac:spMkLst>
            <pc:docMk/>
            <pc:sldMk cId="2627024670" sldId="292"/>
            <ac:spMk id="2" creationId="{705DD094-1BCB-32BD-BDF2-AE86A9C0A6B5}"/>
          </ac:spMkLst>
        </pc:spChg>
        <pc:spChg chg="mod ord">
          <ac:chgData name="Lucy Lewis" userId="S::l.lewis@christchurchsecondary.org.uk::414a74f7-7f3d-4d48-9083-d6496a8fd312" providerId="AD" clId="Web-{6E2B1E0A-9E12-5B8B-7B36-F7F31CFD96E9}" dt="2025-06-12T09:09:11.590" v="745" actId="20577"/>
          <ac:spMkLst>
            <pc:docMk/>
            <pc:sldMk cId="2627024670" sldId="292"/>
            <ac:spMk id="3" creationId="{FC8EAEB6-F728-C7C7-AB26-76C962F4CF30}"/>
          </ac:spMkLst>
        </pc:spChg>
        <pc:spChg chg="mod ord">
          <ac:chgData name="Lucy Lewis" userId="S::l.lewis@christchurchsecondary.org.uk::414a74f7-7f3d-4d48-9083-d6496a8fd312" providerId="AD" clId="Web-{6E2B1E0A-9E12-5B8B-7B36-F7F31CFD96E9}" dt="2025-06-12T08:58:15.214" v="278" actId="20577"/>
          <ac:spMkLst>
            <pc:docMk/>
            <pc:sldMk cId="2627024670" sldId="292"/>
            <ac:spMk id="5" creationId="{3E7BE2DF-9A29-8BEF-BF75-645AED0AB7BB}"/>
          </ac:spMkLst>
        </pc:spChg>
        <pc:picChg chg="add mod">
          <ac:chgData name="Lucy Lewis" userId="S::l.lewis@christchurchsecondary.org.uk::414a74f7-7f3d-4d48-9083-d6496a8fd312" providerId="AD" clId="Web-{6E2B1E0A-9E12-5B8B-7B36-F7F31CFD96E9}" dt="2025-06-12T09:05:37.381" v="576" actId="1076"/>
          <ac:picMkLst>
            <pc:docMk/>
            <pc:sldMk cId="2627024670" sldId="292"/>
            <ac:picMk id="12" creationId="{CA9A9BF6-F4FF-C6D9-6B9B-FB3561ADCE98}"/>
          </ac:picMkLst>
        </pc:picChg>
      </pc:sldChg>
      <pc:sldChg chg="addSp delSp modSp new mod setBg modNotes">
        <pc:chgData name="Lucy Lewis" userId="S::l.lewis@christchurchsecondary.org.uk::414a74f7-7f3d-4d48-9083-d6496a8fd312" providerId="AD" clId="Web-{6E2B1E0A-9E12-5B8B-7B36-F7F31CFD96E9}" dt="2025-06-12T09:12:14.485" v="872"/>
        <pc:sldMkLst>
          <pc:docMk/>
          <pc:sldMk cId="1246318759" sldId="293"/>
        </pc:sldMkLst>
        <pc:spChg chg="mod">
          <ac:chgData name="Lucy Lewis" userId="S::l.lewis@christchurchsecondary.org.uk::414a74f7-7f3d-4d48-9083-d6496a8fd312" providerId="AD" clId="Web-{6E2B1E0A-9E12-5B8B-7B36-F7F31CFD96E9}" dt="2025-06-12T09:01:15.765" v="332" actId="20577"/>
          <ac:spMkLst>
            <pc:docMk/>
            <pc:sldMk cId="1246318759" sldId="293"/>
            <ac:spMk id="2" creationId="{6123086F-F91B-8B2B-247D-1B65E2A1BF29}"/>
          </ac:spMkLst>
        </pc:spChg>
        <pc:spChg chg="mod">
          <ac:chgData name="Lucy Lewis" userId="S::l.lewis@christchurchsecondary.org.uk::414a74f7-7f3d-4d48-9083-d6496a8fd312" providerId="AD" clId="Web-{6E2B1E0A-9E12-5B8B-7B36-F7F31CFD96E9}" dt="2025-06-12T09:08:48.167" v="725" actId="20577"/>
          <ac:spMkLst>
            <pc:docMk/>
            <pc:sldMk cId="1246318759" sldId="293"/>
            <ac:spMk id="3" creationId="{A7B7799E-990D-2CF0-EDB1-EF54C8919E4B}"/>
          </ac:spMkLst>
        </pc:spChg>
      </pc:sldChg>
      <pc:sldChg chg="modSp new del">
        <pc:chgData name="Lucy Lewis" userId="S::l.lewis@christchurchsecondary.org.uk::414a74f7-7f3d-4d48-9083-d6496a8fd312" providerId="AD" clId="Web-{6E2B1E0A-9E12-5B8B-7B36-F7F31CFD96E9}" dt="2025-06-12T09:12:17.876" v="873"/>
        <pc:sldMkLst>
          <pc:docMk/>
          <pc:sldMk cId="2706181256" sldId="294"/>
        </pc:sldMkLst>
      </pc:sldChg>
    </pc:docChg>
  </pc:docChgLst>
  <pc:docChgLst>
    <pc:chgData name="Lucy Lewis" userId="414a74f7-7f3d-4d48-9083-d6496a8fd312" providerId="ADAL" clId="{140E9A1B-302F-4F08-8ECC-6DFADD98F9DF}"/>
    <pc:docChg chg="delSld modSld modMainMaster">
      <pc:chgData name="Lucy Lewis" userId="414a74f7-7f3d-4d48-9083-d6496a8fd312" providerId="ADAL" clId="{140E9A1B-302F-4F08-8ECC-6DFADD98F9DF}" dt="2025-07-07T10:35:26.735" v="2" actId="47"/>
      <pc:docMkLst>
        <pc:docMk/>
      </pc:docMkLst>
      <pc:sldChg chg="del">
        <pc:chgData name="Lucy Lewis" userId="414a74f7-7f3d-4d48-9083-d6496a8fd312" providerId="ADAL" clId="{140E9A1B-302F-4F08-8ECC-6DFADD98F9DF}" dt="2025-07-07T10:35:09.882" v="0" actId="47"/>
        <pc:sldMkLst>
          <pc:docMk/>
          <pc:sldMk cId="0" sldId="257"/>
        </pc:sldMkLst>
      </pc:sldChg>
      <pc:sldChg chg="modSp">
        <pc:chgData name="Lucy Lewis" userId="414a74f7-7f3d-4d48-9083-d6496a8fd312" providerId="ADAL" clId="{140E9A1B-302F-4F08-8ECC-6DFADD98F9DF}" dt="2025-07-07T10:35:19.236" v="1"/>
        <pc:sldMkLst>
          <pc:docMk/>
          <pc:sldMk cId="1938443007" sldId="279"/>
        </pc:sldMkLst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1938443007" sldId="279"/>
            <ac:spMk id="4" creationId="{7ABF0C26-B85E-DF81-4E36-E2D0536460C2}"/>
          </ac:spMkLst>
        </pc:spChg>
      </pc:sldChg>
      <pc:sldChg chg="modSp">
        <pc:chgData name="Lucy Lewis" userId="414a74f7-7f3d-4d48-9083-d6496a8fd312" providerId="ADAL" clId="{140E9A1B-302F-4F08-8ECC-6DFADD98F9DF}" dt="2025-07-07T10:35:19.236" v="1"/>
        <pc:sldMkLst>
          <pc:docMk/>
          <pc:sldMk cId="1044798395" sldId="280"/>
        </pc:sldMkLst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1044798395" sldId="280"/>
            <ac:spMk id="2" creationId="{66B00DA9-E374-7EE8-8AD5-0AEBF8639A43}"/>
          </ac:spMkLst>
        </pc:spChg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1044798395" sldId="280"/>
            <ac:spMk id="3" creationId="{6F29F2BC-4033-CA9A-0796-4AEC135CABE5}"/>
          </ac:spMkLst>
        </pc:spChg>
      </pc:sldChg>
      <pc:sldChg chg="modSp">
        <pc:chgData name="Lucy Lewis" userId="414a74f7-7f3d-4d48-9083-d6496a8fd312" providerId="ADAL" clId="{140E9A1B-302F-4F08-8ECC-6DFADD98F9DF}" dt="2025-07-07T10:35:19.236" v="1"/>
        <pc:sldMkLst>
          <pc:docMk/>
          <pc:sldMk cId="2424973091" sldId="285"/>
        </pc:sldMkLst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2424973091" sldId="285"/>
            <ac:spMk id="2" creationId="{94C73C9F-8302-660B-B871-699DF3404C96}"/>
          </ac:spMkLst>
        </pc:spChg>
      </pc:sldChg>
      <pc:sldChg chg="modSp">
        <pc:chgData name="Lucy Lewis" userId="414a74f7-7f3d-4d48-9083-d6496a8fd312" providerId="ADAL" clId="{140E9A1B-302F-4F08-8ECC-6DFADD98F9DF}" dt="2025-07-07T10:35:19.236" v="1"/>
        <pc:sldMkLst>
          <pc:docMk/>
          <pc:sldMk cId="3916850910" sldId="289"/>
        </pc:sldMkLst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3916850910" sldId="289"/>
            <ac:spMk id="2" creationId="{0083626C-FF56-32D7-D015-EBF4162D5699}"/>
          </ac:spMkLst>
        </pc:spChg>
      </pc:sldChg>
      <pc:sldChg chg="modSp">
        <pc:chgData name="Lucy Lewis" userId="414a74f7-7f3d-4d48-9083-d6496a8fd312" providerId="ADAL" clId="{140E9A1B-302F-4F08-8ECC-6DFADD98F9DF}" dt="2025-07-07T10:35:19.236" v="1"/>
        <pc:sldMkLst>
          <pc:docMk/>
          <pc:sldMk cId="1081310067" sldId="290"/>
        </pc:sldMkLst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1081310067" sldId="290"/>
            <ac:spMk id="2" creationId="{3AF8C567-15D0-049F-83FC-B7E342881423}"/>
          </ac:spMkLst>
        </pc:spChg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1081310067" sldId="290"/>
            <ac:spMk id="4" creationId="{AE9DAB61-9A33-6F5D-B5D0-C8A5463F1EAD}"/>
          </ac:spMkLst>
        </pc:spChg>
      </pc:sldChg>
      <pc:sldChg chg="modSp del">
        <pc:chgData name="Lucy Lewis" userId="414a74f7-7f3d-4d48-9083-d6496a8fd312" providerId="ADAL" clId="{140E9A1B-302F-4F08-8ECC-6DFADD98F9DF}" dt="2025-07-07T10:35:26.735" v="2" actId="47"/>
        <pc:sldMkLst>
          <pc:docMk/>
          <pc:sldMk cId="2837171008" sldId="291"/>
        </pc:sldMkLst>
      </pc:sldChg>
      <pc:sldChg chg="modSp">
        <pc:chgData name="Lucy Lewis" userId="414a74f7-7f3d-4d48-9083-d6496a8fd312" providerId="ADAL" clId="{140E9A1B-302F-4F08-8ECC-6DFADD98F9DF}" dt="2025-07-07T10:35:19.236" v="1"/>
        <pc:sldMkLst>
          <pc:docMk/>
          <pc:sldMk cId="2627024670" sldId="292"/>
        </pc:sldMkLst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2627024670" sldId="292"/>
            <ac:spMk id="2" creationId="{705DD094-1BCB-32BD-BDF2-AE86A9C0A6B5}"/>
          </ac:spMkLst>
        </pc:spChg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2627024670" sldId="292"/>
            <ac:spMk id="5" creationId="{3E7BE2DF-9A29-8BEF-BF75-645AED0AB7BB}"/>
          </ac:spMkLst>
        </pc:spChg>
      </pc:sldChg>
      <pc:sldChg chg="modSp">
        <pc:chgData name="Lucy Lewis" userId="414a74f7-7f3d-4d48-9083-d6496a8fd312" providerId="ADAL" clId="{140E9A1B-302F-4F08-8ECC-6DFADD98F9DF}" dt="2025-07-07T10:35:19.236" v="1"/>
        <pc:sldMkLst>
          <pc:docMk/>
          <pc:sldMk cId="1246318759" sldId="293"/>
        </pc:sldMkLst>
        <pc:spChg chg="mod">
          <ac:chgData name="Lucy Lewis" userId="414a74f7-7f3d-4d48-9083-d6496a8fd312" providerId="ADAL" clId="{140E9A1B-302F-4F08-8ECC-6DFADD98F9DF}" dt="2025-07-07T10:35:19.236" v="1"/>
          <ac:spMkLst>
            <pc:docMk/>
            <pc:sldMk cId="1246318759" sldId="293"/>
            <ac:spMk id="2" creationId="{6123086F-F91B-8B2B-247D-1B65E2A1BF29}"/>
          </ac:spMkLst>
        </pc:spChg>
      </pc:sldChg>
      <pc:sldMasterChg chg="modSldLayout">
        <pc:chgData name="Lucy Lewis" userId="414a74f7-7f3d-4d48-9083-d6496a8fd312" providerId="ADAL" clId="{140E9A1B-302F-4F08-8ECC-6DFADD98F9DF}" dt="2025-07-07T10:35:19.236" v="1"/>
        <pc:sldMasterMkLst>
          <pc:docMk/>
          <pc:sldMasterMk cId="3420215761" sldId="2147483698"/>
        </pc:sldMasterMkLst>
        <pc:sldLayoutChg chg="delSp">
          <pc:chgData name="Lucy Lewis" userId="414a74f7-7f3d-4d48-9083-d6496a8fd312" providerId="ADAL" clId="{140E9A1B-302F-4F08-8ECC-6DFADD98F9DF}" dt="2025-07-07T10:35:19.236" v="1"/>
          <pc:sldLayoutMkLst>
            <pc:docMk/>
            <pc:sldMasterMk cId="3420215761" sldId="2147483698"/>
            <pc:sldLayoutMk cId="3241928248" sldId="2147483710"/>
          </pc:sldLayoutMkLst>
        </pc:sldLayoutChg>
        <pc:sldLayoutChg chg="delSp">
          <pc:chgData name="Lucy Lewis" userId="414a74f7-7f3d-4d48-9083-d6496a8fd312" providerId="ADAL" clId="{140E9A1B-302F-4F08-8ECC-6DFADD98F9DF}" dt="2025-07-07T10:35:19.236" v="1"/>
          <pc:sldLayoutMkLst>
            <pc:docMk/>
            <pc:sldMasterMk cId="3420215761" sldId="2147483698"/>
            <pc:sldLayoutMk cId="1620198635" sldId="2147483711"/>
          </pc:sldLayoutMkLst>
        </pc:sldLayoutChg>
        <pc:sldLayoutChg chg="delSp">
          <pc:chgData name="Lucy Lewis" userId="414a74f7-7f3d-4d48-9083-d6496a8fd312" providerId="ADAL" clId="{140E9A1B-302F-4F08-8ECC-6DFADD98F9DF}" dt="2025-07-07T10:35:19.236" v="1"/>
          <pc:sldLayoutMkLst>
            <pc:docMk/>
            <pc:sldMasterMk cId="3420215761" sldId="2147483698"/>
            <pc:sldLayoutMk cId="652894701" sldId="2147483712"/>
          </pc:sldLayoutMkLst>
        </pc:sldLayoutChg>
      </pc:sldMasterChg>
    </pc:docChg>
  </pc:docChgLst>
  <pc:docChgLst>
    <pc:chgData name="Tia Fisher" userId="608e0651b5ea7ce6" providerId="LiveId" clId="{405394CE-EDA5-4F95-8827-275305A86589}"/>
    <pc:docChg chg="custSel delSld modSld sldOrd">
      <pc:chgData name="Tia Fisher" userId="608e0651b5ea7ce6" providerId="LiveId" clId="{405394CE-EDA5-4F95-8827-275305A86589}" dt="2025-07-18T12:58:45.032" v="295" actId="2696"/>
      <pc:docMkLst>
        <pc:docMk/>
      </pc:docMkLst>
      <pc:sldChg chg="modSp mod">
        <pc:chgData name="Tia Fisher" userId="608e0651b5ea7ce6" providerId="LiveId" clId="{405394CE-EDA5-4F95-8827-275305A86589}" dt="2025-07-18T12:40:30.016" v="5" actId="20577"/>
        <pc:sldMkLst>
          <pc:docMk/>
          <pc:sldMk cId="2880831732" sldId="259"/>
        </pc:sldMkLst>
        <pc:spChg chg="mod">
          <ac:chgData name="Tia Fisher" userId="608e0651b5ea7ce6" providerId="LiveId" clId="{405394CE-EDA5-4F95-8827-275305A86589}" dt="2025-07-18T12:40:30.016" v="5" actId="20577"/>
          <ac:spMkLst>
            <pc:docMk/>
            <pc:sldMk cId="2880831732" sldId="259"/>
            <ac:spMk id="223" creationId="{00000000-0000-0000-0000-000000000000}"/>
          </ac:spMkLst>
        </pc:spChg>
      </pc:sldChg>
      <pc:sldChg chg="modSp mod">
        <pc:chgData name="Tia Fisher" userId="608e0651b5ea7ce6" providerId="LiveId" clId="{405394CE-EDA5-4F95-8827-275305A86589}" dt="2025-07-18T12:41:00.050" v="16" actId="20577"/>
        <pc:sldMkLst>
          <pc:docMk/>
          <pc:sldMk cId="187328799" sldId="263"/>
        </pc:sldMkLst>
        <pc:spChg chg="mod">
          <ac:chgData name="Tia Fisher" userId="608e0651b5ea7ce6" providerId="LiveId" clId="{405394CE-EDA5-4F95-8827-275305A86589}" dt="2025-07-18T12:40:40.400" v="11" actId="20577"/>
          <ac:spMkLst>
            <pc:docMk/>
            <pc:sldMk cId="187328799" sldId="263"/>
            <ac:spMk id="87" creationId="{00000000-0000-0000-0000-000000000000}"/>
          </ac:spMkLst>
        </pc:spChg>
        <pc:spChg chg="mod">
          <ac:chgData name="Tia Fisher" userId="608e0651b5ea7ce6" providerId="LiveId" clId="{405394CE-EDA5-4F95-8827-275305A86589}" dt="2025-07-18T12:41:00.050" v="16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modSp mod modShow">
        <pc:chgData name="Tia Fisher" userId="608e0651b5ea7ce6" providerId="LiveId" clId="{405394CE-EDA5-4F95-8827-275305A86589}" dt="2025-07-18T12:57:47.466" v="291" actId="729"/>
        <pc:sldMkLst>
          <pc:docMk/>
          <pc:sldMk cId="1938443007" sldId="279"/>
        </pc:sldMkLst>
        <pc:spChg chg="mod">
          <ac:chgData name="Tia Fisher" userId="608e0651b5ea7ce6" providerId="LiveId" clId="{405394CE-EDA5-4F95-8827-275305A86589}" dt="2025-07-18T12:57:32.803" v="290" actId="255"/>
          <ac:spMkLst>
            <pc:docMk/>
            <pc:sldMk cId="1938443007" sldId="279"/>
            <ac:spMk id="2" creationId="{1266330C-052C-857B-3F75-B96D9CC9AE31}"/>
          </ac:spMkLst>
        </pc:spChg>
        <pc:spChg chg="mod">
          <ac:chgData name="Tia Fisher" userId="608e0651b5ea7ce6" providerId="LiveId" clId="{405394CE-EDA5-4F95-8827-275305A86589}" dt="2025-07-18T12:56:53.299" v="273" actId="14100"/>
          <ac:spMkLst>
            <pc:docMk/>
            <pc:sldMk cId="1938443007" sldId="279"/>
            <ac:spMk id="5" creationId="{8D4375CE-9C4D-8817-0D17-295B2B4DEAD0}"/>
          </ac:spMkLst>
        </pc:spChg>
      </pc:sldChg>
      <pc:sldChg chg="modSp del mod modShow">
        <pc:chgData name="Tia Fisher" userId="608e0651b5ea7ce6" providerId="LiveId" clId="{405394CE-EDA5-4F95-8827-275305A86589}" dt="2025-07-18T12:58:45.032" v="295" actId="2696"/>
        <pc:sldMkLst>
          <pc:docMk/>
          <pc:sldMk cId="1044798395" sldId="280"/>
        </pc:sldMkLst>
        <pc:spChg chg="mod">
          <ac:chgData name="Tia Fisher" userId="608e0651b5ea7ce6" providerId="LiveId" clId="{405394CE-EDA5-4F95-8827-275305A86589}" dt="2025-07-18T12:58:06.699" v="294" actId="20577"/>
          <ac:spMkLst>
            <pc:docMk/>
            <pc:sldMk cId="1044798395" sldId="280"/>
            <ac:spMk id="2" creationId="{66B00DA9-E374-7EE8-8AD5-0AEBF8639A43}"/>
          </ac:spMkLst>
        </pc:spChg>
      </pc:sldChg>
      <pc:sldChg chg="delSp mod">
        <pc:chgData name="Tia Fisher" userId="608e0651b5ea7ce6" providerId="LiveId" clId="{405394CE-EDA5-4F95-8827-275305A86589}" dt="2025-07-18T12:40:14.900" v="0" actId="478"/>
        <pc:sldMkLst>
          <pc:docMk/>
          <pc:sldMk cId="2424973091" sldId="285"/>
        </pc:sldMkLst>
        <pc:spChg chg="del">
          <ac:chgData name="Tia Fisher" userId="608e0651b5ea7ce6" providerId="LiveId" clId="{405394CE-EDA5-4F95-8827-275305A86589}" dt="2025-07-18T12:40:14.900" v="0" actId="478"/>
          <ac:spMkLst>
            <pc:docMk/>
            <pc:sldMk cId="2424973091" sldId="285"/>
            <ac:spMk id="4" creationId="{43F0CDAF-C5CA-342C-1AB0-8882E62E630C}"/>
          </ac:spMkLst>
        </pc:spChg>
      </pc:sldChg>
      <pc:sldChg chg="modSp mod">
        <pc:chgData name="Tia Fisher" userId="608e0651b5ea7ce6" providerId="LiveId" clId="{405394CE-EDA5-4F95-8827-275305A86589}" dt="2025-07-18T12:41:09.133" v="21" actId="20577"/>
        <pc:sldMkLst>
          <pc:docMk/>
          <pc:sldMk cId="2544181556" sldId="286"/>
        </pc:sldMkLst>
        <pc:spChg chg="mod">
          <ac:chgData name="Tia Fisher" userId="608e0651b5ea7ce6" providerId="LiveId" clId="{405394CE-EDA5-4F95-8827-275305A86589}" dt="2025-07-18T12:41:09.133" v="21" actId="20577"/>
          <ac:spMkLst>
            <pc:docMk/>
            <pc:sldMk cId="2544181556" sldId="286"/>
            <ac:spMk id="87" creationId="{0A74C771-8683-1952-6D62-FFA7A50FCB5D}"/>
          </ac:spMkLst>
        </pc:spChg>
      </pc:sldChg>
      <pc:sldChg chg="addSp delSp modSp mod">
        <pc:chgData name="Tia Fisher" userId="608e0651b5ea7ce6" providerId="LiveId" clId="{405394CE-EDA5-4F95-8827-275305A86589}" dt="2025-07-18T12:56:36.666" v="272" actId="20577"/>
        <pc:sldMkLst>
          <pc:docMk/>
          <pc:sldMk cId="1540298326" sldId="287"/>
        </pc:sldMkLst>
        <pc:spChg chg="mod">
          <ac:chgData name="Tia Fisher" userId="608e0651b5ea7ce6" providerId="LiveId" clId="{405394CE-EDA5-4F95-8827-275305A86589}" dt="2025-07-18T12:56:36.666" v="272" actId="20577"/>
          <ac:spMkLst>
            <pc:docMk/>
            <pc:sldMk cId="1540298326" sldId="287"/>
            <ac:spMk id="88" creationId="{169404DB-A8AE-52C2-F6F3-8D1CBCD7673A}"/>
          </ac:spMkLst>
        </pc:spChg>
        <pc:picChg chg="del">
          <ac:chgData name="Tia Fisher" userId="608e0651b5ea7ce6" providerId="LiveId" clId="{405394CE-EDA5-4F95-8827-275305A86589}" dt="2025-07-18T12:54:43.367" v="262" actId="478"/>
          <ac:picMkLst>
            <pc:docMk/>
            <pc:sldMk cId="1540298326" sldId="287"/>
            <ac:picMk id="5" creationId="{AAF31EEF-CF23-382D-4A8C-43E4DF531817}"/>
          </ac:picMkLst>
        </pc:picChg>
        <pc:picChg chg="add del">
          <ac:chgData name="Tia Fisher" userId="608e0651b5ea7ce6" providerId="LiveId" clId="{405394CE-EDA5-4F95-8827-275305A86589}" dt="2025-07-18T12:56:20.616" v="269" actId="478"/>
          <ac:picMkLst>
            <pc:docMk/>
            <pc:sldMk cId="1540298326" sldId="287"/>
            <ac:picMk id="6" creationId="{75B13CE2-DEE0-46BA-F639-173D73597E2E}"/>
          </ac:picMkLst>
        </pc:picChg>
        <pc:picChg chg="add del mod">
          <ac:chgData name="Tia Fisher" userId="608e0651b5ea7ce6" providerId="LiveId" clId="{405394CE-EDA5-4F95-8827-275305A86589}" dt="2025-07-18T12:56:10.115" v="267" actId="478"/>
          <ac:picMkLst>
            <pc:docMk/>
            <pc:sldMk cId="1540298326" sldId="287"/>
            <ac:picMk id="3074" creationId="{AA038CB1-230A-378B-4E63-6505912A6DA8}"/>
          </ac:picMkLst>
        </pc:picChg>
        <pc:picChg chg="add mod">
          <ac:chgData name="Tia Fisher" userId="608e0651b5ea7ce6" providerId="LiveId" clId="{405394CE-EDA5-4F95-8827-275305A86589}" dt="2025-07-18T12:56:28.182" v="271" actId="1076"/>
          <ac:picMkLst>
            <pc:docMk/>
            <pc:sldMk cId="1540298326" sldId="287"/>
            <ac:picMk id="3076" creationId="{1C7277BC-C0DE-D83C-AC8C-1CDE42763D1E}"/>
          </ac:picMkLst>
        </pc:picChg>
      </pc:sldChg>
      <pc:sldChg chg="addSp delSp modSp mod ord">
        <pc:chgData name="Tia Fisher" userId="608e0651b5ea7ce6" providerId="LiveId" clId="{405394CE-EDA5-4F95-8827-275305A86589}" dt="2025-07-18T12:52:25.883" v="261" actId="1076"/>
        <pc:sldMkLst>
          <pc:docMk/>
          <pc:sldMk cId="3916850910" sldId="289"/>
        </pc:sldMkLst>
        <pc:spChg chg="del">
          <ac:chgData name="Tia Fisher" userId="608e0651b5ea7ce6" providerId="LiveId" clId="{405394CE-EDA5-4F95-8827-275305A86589}" dt="2025-07-18T12:52:22.916" v="260" actId="478"/>
          <ac:spMkLst>
            <pc:docMk/>
            <pc:sldMk cId="3916850910" sldId="289"/>
            <ac:spMk id="4" creationId="{1083C02B-1C2B-2154-C9C7-1AFF5542A755}"/>
          </ac:spMkLst>
        </pc:spChg>
        <pc:spChg chg="mod">
          <ac:chgData name="Tia Fisher" userId="608e0651b5ea7ce6" providerId="LiveId" clId="{405394CE-EDA5-4F95-8827-275305A86589}" dt="2025-07-18T12:48:14.500" v="180" actId="313"/>
          <ac:spMkLst>
            <pc:docMk/>
            <pc:sldMk cId="3916850910" sldId="289"/>
            <ac:spMk id="6" creationId="{78BA5649-0A73-BE4B-20ED-129A72BED2A4}"/>
          </ac:spMkLst>
        </pc:spChg>
        <pc:spChg chg="mod">
          <ac:chgData name="Tia Fisher" userId="608e0651b5ea7ce6" providerId="LiveId" clId="{405394CE-EDA5-4F95-8827-275305A86589}" dt="2025-07-18T12:50:42.849" v="257" actId="20577"/>
          <ac:spMkLst>
            <pc:docMk/>
            <pc:sldMk cId="3916850910" sldId="289"/>
            <ac:spMk id="9" creationId="{490007D4-5596-43E0-4D72-718075FD0DF4}"/>
          </ac:spMkLst>
        </pc:spChg>
        <pc:picChg chg="del">
          <ac:chgData name="Tia Fisher" userId="608e0651b5ea7ce6" providerId="LiveId" clId="{405394CE-EDA5-4F95-8827-275305A86589}" dt="2025-07-18T12:46:06.316" v="161" actId="478"/>
          <ac:picMkLst>
            <pc:docMk/>
            <pc:sldMk cId="3916850910" sldId="289"/>
            <ac:picMk id="5" creationId="{171C7E58-36D9-6A2F-78E5-C6A7D0B57C56}"/>
          </ac:picMkLst>
        </pc:picChg>
        <pc:picChg chg="del">
          <ac:chgData name="Tia Fisher" userId="608e0651b5ea7ce6" providerId="LiveId" clId="{405394CE-EDA5-4F95-8827-275305A86589}" dt="2025-07-18T12:52:18.499" v="258" actId="478"/>
          <ac:picMkLst>
            <pc:docMk/>
            <pc:sldMk cId="3916850910" sldId="289"/>
            <ac:picMk id="11" creationId="{2D189AE4-E3F8-5682-C4A6-A726B2D2608C}"/>
          </ac:picMkLst>
        </pc:picChg>
        <pc:picChg chg="add mod">
          <ac:chgData name="Tia Fisher" userId="608e0651b5ea7ce6" providerId="LiveId" clId="{405394CE-EDA5-4F95-8827-275305A86589}" dt="2025-07-18T12:46:56.033" v="164" actId="14100"/>
          <ac:picMkLst>
            <pc:docMk/>
            <pc:sldMk cId="3916850910" sldId="289"/>
            <ac:picMk id="2050" creationId="{710149FE-9097-6EC7-84EF-151D8CCC843C}"/>
          </ac:picMkLst>
        </pc:picChg>
        <pc:picChg chg="add mod">
          <ac:chgData name="Tia Fisher" userId="608e0651b5ea7ce6" providerId="LiveId" clId="{405394CE-EDA5-4F95-8827-275305A86589}" dt="2025-07-18T12:52:25.883" v="261" actId="1076"/>
          <ac:picMkLst>
            <pc:docMk/>
            <pc:sldMk cId="3916850910" sldId="289"/>
            <ac:picMk id="2052" creationId="{7C11F15D-18BF-86A1-7FFB-05B3FE5DFBAC}"/>
          </ac:picMkLst>
        </pc:picChg>
      </pc:sldChg>
      <pc:sldChg chg="modSp mod">
        <pc:chgData name="Tia Fisher" userId="608e0651b5ea7ce6" providerId="LiveId" clId="{405394CE-EDA5-4F95-8827-275305A86589}" dt="2025-07-18T12:43:04.866" v="31" actId="20577"/>
        <pc:sldMkLst>
          <pc:docMk/>
          <pc:sldMk cId="2627024670" sldId="292"/>
        </pc:sldMkLst>
        <pc:spChg chg="mod">
          <ac:chgData name="Tia Fisher" userId="608e0651b5ea7ce6" providerId="LiveId" clId="{405394CE-EDA5-4F95-8827-275305A86589}" dt="2025-07-18T12:43:04.866" v="31" actId="20577"/>
          <ac:spMkLst>
            <pc:docMk/>
            <pc:sldMk cId="2627024670" sldId="292"/>
            <ac:spMk id="3" creationId="{FC8EAEB6-F728-C7C7-AB26-76C962F4CF30}"/>
          </ac:spMkLst>
        </pc:spChg>
      </pc:sldChg>
      <pc:sldChg chg="addSp delSp modSp mod modNotesTx">
        <pc:chgData name="Tia Fisher" userId="608e0651b5ea7ce6" providerId="LiveId" clId="{405394CE-EDA5-4F95-8827-275305A86589}" dt="2025-07-18T12:45:58.534" v="160" actId="478"/>
        <pc:sldMkLst>
          <pc:docMk/>
          <pc:sldMk cId="1246318759" sldId="293"/>
        </pc:sldMkLst>
        <pc:spChg chg="mod">
          <ac:chgData name="Tia Fisher" userId="608e0651b5ea7ce6" providerId="LiveId" clId="{405394CE-EDA5-4F95-8827-275305A86589}" dt="2025-07-18T12:44:44.117" v="143" actId="12"/>
          <ac:spMkLst>
            <pc:docMk/>
            <pc:sldMk cId="1246318759" sldId="293"/>
            <ac:spMk id="3" creationId="{A7B7799E-990D-2CF0-EDB1-EF54C8919E4B}"/>
          </ac:spMkLst>
        </pc:spChg>
        <pc:spChg chg="del">
          <ac:chgData name="Tia Fisher" userId="608e0651b5ea7ce6" providerId="LiveId" clId="{405394CE-EDA5-4F95-8827-275305A86589}" dt="2025-07-18T12:45:58.534" v="160" actId="478"/>
          <ac:spMkLst>
            <pc:docMk/>
            <pc:sldMk cId="1246318759" sldId="293"/>
            <ac:spMk id="4" creationId="{0028FEAB-9F8E-9399-2B59-61E09C2D2F5E}"/>
          </ac:spMkLst>
        </pc:spChg>
        <pc:picChg chg="del mod modCrop">
          <ac:chgData name="Tia Fisher" userId="608e0651b5ea7ce6" providerId="LiveId" clId="{405394CE-EDA5-4F95-8827-275305A86589}" dt="2025-07-18T12:45:44.183" v="155" actId="478"/>
          <ac:picMkLst>
            <pc:docMk/>
            <pc:sldMk cId="1246318759" sldId="293"/>
            <ac:picMk id="6" creationId="{08366298-B23C-70F8-1DCB-29C4449E8E92}"/>
          </ac:picMkLst>
        </pc:picChg>
        <pc:picChg chg="add mod">
          <ac:chgData name="Tia Fisher" userId="608e0651b5ea7ce6" providerId="LiveId" clId="{405394CE-EDA5-4F95-8827-275305A86589}" dt="2025-07-18T12:45:56.250" v="159" actId="14100"/>
          <ac:picMkLst>
            <pc:docMk/>
            <pc:sldMk cId="1246318759" sldId="293"/>
            <ac:picMk id="1026" creationId="{34B7612B-CC18-32E5-6B62-84AA8D763DDE}"/>
          </ac:picMkLst>
        </pc:picChg>
      </pc:sldChg>
      <pc:sldMasterChg chg="delSldLayout">
        <pc:chgData name="Tia Fisher" userId="608e0651b5ea7ce6" providerId="LiveId" clId="{405394CE-EDA5-4F95-8827-275305A86589}" dt="2025-07-18T12:58:45.032" v="295" actId="2696"/>
        <pc:sldMasterMkLst>
          <pc:docMk/>
          <pc:sldMasterMk cId="3420215761" sldId="2147483698"/>
        </pc:sldMasterMkLst>
        <pc:sldLayoutChg chg="del">
          <pc:chgData name="Tia Fisher" userId="608e0651b5ea7ce6" providerId="LiveId" clId="{405394CE-EDA5-4F95-8827-275305A86589}" dt="2025-07-18T12:58:45.032" v="295" actId="2696"/>
          <pc:sldLayoutMkLst>
            <pc:docMk/>
            <pc:sldMasterMk cId="3420215761" sldId="2147483698"/>
            <pc:sldLayoutMk cId="771833012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AD27-E75C-4EF3-8D00-F4FC8AEA176D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4A3C-F65B-4D4C-A624-096EE1250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4681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2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>
          <a:extLst>
            <a:ext uri="{FF2B5EF4-FFF2-40B4-BE49-F238E27FC236}">
              <a16:creationId xmlns:a16="http://schemas.microsoft.com/office/drawing/2014/main" id="{79A358A7-90F3-8BEF-9900-2FD2798B2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>
            <a:extLst>
              <a:ext uri="{FF2B5EF4-FFF2-40B4-BE49-F238E27FC236}">
                <a16:creationId xmlns:a16="http://schemas.microsoft.com/office/drawing/2014/main" id="{407536D2-E9A6-693C-FF8A-40B284620D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>
            <a:extLst>
              <a:ext uri="{FF2B5EF4-FFF2-40B4-BE49-F238E27FC236}">
                <a16:creationId xmlns:a16="http://schemas.microsoft.com/office/drawing/2014/main" id="{2F85421E-AB6F-9947-AE17-0C9E8F3D88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62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Metaphor connotes uncared for, disease ridden, animalistic imagery (dehumanises them – like Caliban!)</a:t>
            </a:r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4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Metaphor connotes uncared for, disease ridden, animalistic imagery (dehumanises them – like Caliban!) Also, drug gangs call the drugs they supply ‘food’ – hence feeding the cats</a:t>
            </a:r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3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>
          <a:extLst>
            <a:ext uri="{FF2B5EF4-FFF2-40B4-BE49-F238E27FC236}">
              <a16:creationId xmlns:a16="http://schemas.microsoft.com/office/drawing/2014/main" id="{13C31D5E-9B1F-0501-B157-95B06D9EB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>
            <a:extLst>
              <a:ext uri="{FF2B5EF4-FFF2-40B4-BE49-F238E27FC236}">
                <a16:creationId xmlns:a16="http://schemas.microsoft.com/office/drawing/2014/main" id="{21EC6CB4-AD81-7533-F432-C5B0130954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>
            <a:extLst>
              <a:ext uri="{FF2B5EF4-FFF2-40B4-BE49-F238E27FC236}">
                <a16:creationId xmlns:a16="http://schemas.microsoft.com/office/drawing/2014/main" id="{11C30366-5E54-43E0-647C-9E1DF9A2F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56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B7CC-2205-CE7C-3401-165C51179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B6407-E6D8-6331-6B6C-96315A51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602-FAC8-BB84-B7FF-A52CD4D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8BF6-7A8E-773C-9707-A6BA12DF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5FE8-E57C-D98E-C7DB-A371167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1359-DFAB-490C-C5F0-D891A14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BD04-3F80-3204-C710-CEEF9EC6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E8E6-6DB8-88C3-4228-94886827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F794-06BD-149A-E5B9-F6098F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FF34-4FC9-C9A6-A80A-AB487B9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04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5460-D4DF-03DE-1020-4320BB6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943DE-FCC7-9E90-DD47-A892313D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71188-412F-5BBA-50F9-1E4B0AEF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6A8C-9CDE-99F7-05F0-B5F03C6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2DBF-854F-B2C7-D846-2385A45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4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AB956-8F85-405B-94EC-703EB4CC2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7" y="293225"/>
            <a:ext cx="3532308" cy="733061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/>
              <a:t>Working mode</a:t>
            </a:r>
          </a:p>
        </p:txBody>
      </p:sp>
    </p:spTree>
    <p:extLst>
      <p:ext uri="{BB962C8B-B14F-4D97-AF65-F5344CB8AC3E}">
        <p14:creationId xmlns:p14="http://schemas.microsoft.com/office/powerpoint/2010/main" val="324192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4180817" y="2062067"/>
            <a:ext cx="6214800" cy="20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4180817" y="41764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rgbClr val="1B28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19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1"/>
          <p:cNvSpPr txBox="1">
            <a:spLocks noGrp="1"/>
          </p:cNvSpPr>
          <p:nvPr>
            <p:ph type="title" hasCustomPrompt="1"/>
          </p:nvPr>
        </p:nvSpPr>
        <p:spPr>
          <a:xfrm>
            <a:off x="96000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2" name="Google Shape;912;p21"/>
          <p:cNvSpPr txBox="1">
            <a:spLocks noGrp="1"/>
          </p:cNvSpPr>
          <p:nvPr>
            <p:ph type="subTitle" idx="1"/>
          </p:nvPr>
        </p:nvSpPr>
        <p:spPr>
          <a:xfrm>
            <a:off x="96000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1"/>
          <p:cNvSpPr txBox="1">
            <a:spLocks noGrp="1"/>
          </p:cNvSpPr>
          <p:nvPr>
            <p:ph type="subTitle" idx="3"/>
          </p:nvPr>
        </p:nvSpPr>
        <p:spPr>
          <a:xfrm>
            <a:off x="960000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5" name="Google Shape;915;p21"/>
          <p:cNvSpPr txBox="1">
            <a:spLocks noGrp="1"/>
          </p:cNvSpPr>
          <p:nvPr>
            <p:ph type="title" idx="4" hasCustomPrompt="1"/>
          </p:nvPr>
        </p:nvSpPr>
        <p:spPr>
          <a:xfrm>
            <a:off x="400176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6" name="Google Shape;916;p21"/>
          <p:cNvSpPr txBox="1">
            <a:spLocks noGrp="1"/>
          </p:cNvSpPr>
          <p:nvPr>
            <p:ph type="subTitle" idx="5"/>
          </p:nvPr>
        </p:nvSpPr>
        <p:spPr>
          <a:xfrm>
            <a:off x="400176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1"/>
          <p:cNvSpPr txBox="1">
            <a:spLocks noGrp="1"/>
          </p:cNvSpPr>
          <p:nvPr>
            <p:ph type="subTitle" idx="6"/>
          </p:nvPr>
        </p:nvSpPr>
        <p:spPr>
          <a:xfrm>
            <a:off x="4001764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8" name="Google Shape;918;p21"/>
          <p:cNvSpPr txBox="1">
            <a:spLocks noGrp="1"/>
          </p:cNvSpPr>
          <p:nvPr>
            <p:ph type="title" idx="7" hasCustomPrompt="1"/>
          </p:nvPr>
        </p:nvSpPr>
        <p:spPr>
          <a:xfrm>
            <a:off x="7043519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9" name="Google Shape;919;p21"/>
          <p:cNvSpPr txBox="1">
            <a:spLocks noGrp="1"/>
          </p:cNvSpPr>
          <p:nvPr>
            <p:ph type="subTitle" idx="8"/>
          </p:nvPr>
        </p:nvSpPr>
        <p:spPr>
          <a:xfrm>
            <a:off x="7043519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1"/>
          <p:cNvSpPr txBox="1">
            <a:spLocks noGrp="1"/>
          </p:cNvSpPr>
          <p:nvPr>
            <p:ph type="subTitle" idx="9"/>
          </p:nvPr>
        </p:nvSpPr>
        <p:spPr>
          <a:xfrm>
            <a:off x="7043529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89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AE6B0F-9583-4AE5-9011-49EC4E4F3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77" y="1080655"/>
            <a:ext cx="11920451" cy="55861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57814-DB3B-411F-B4B6-49DD6908E9EA}"/>
              </a:ext>
            </a:extLst>
          </p:cNvPr>
          <p:cNvSpPr txBox="1"/>
          <p:nvPr userDrawn="1"/>
        </p:nvSpPr>
        <p:spPr>
          <a:xfrm>
            <a:off x="139700" y="24004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Explanation</a:t>
            </a:r>
          </a:p>
        </p:txBody>
      </p:sp>
      <p:pic>
        <p:nvPicPr>
          <p:cNvPr id="5" name="Graphic 28" descr="Mute speaker">
            <a:extLst>
              <a:ext uri="{FF2B5EF4-FFF2-40B4-BE49-F238E27FC236}">
                <a16:creationId xmlns:a16="http://schemas.microsoft.com/office/drawing/2014/main" id="{8BF7B08C-B0E6-4B9E-88FB-BD0762BB15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73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D2CB49D-3BA5-E936-A5A9-249B9BB3BB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700" y="1097280"/>
            <a:ext cx="11863878" cy="5520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57814-DB3B-411F-B4B6-49DD6908E9EA}"/>
              </a:ext>
            </a:extLst>
          </p:cNvPr>
          <p:cNvSpPr txBox="1"/>
          <p:nvPr userDrawn="1"/>
        </p:nvSpPr>
        <p:spPr>
          <a:xfrm>
            <a:off x="139700" y="24004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Explanation</a:t>
            </a:r>
          </a:p>
        </p:txBody>
      </p:sp>
      <p:pic>
        <p:nvPicPr>
          <p:cNvPr id="5" name="Graphic 28" descr="Mute speaker">
            <a:extLst>
              <a:ext uri="{FF2B5EF4-FFF2-40B4-BE49-F238E27FC236}">
                <a16:creationId xmlns:a16="http://schemas.microsoft.com/office/drawing/2014/main" id="{8BF7B08C-B0E6-4B9E-88FB-BD0762BB15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0"/>
            <a:ext cx="914400" cy="914400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754B6DEF-401F-0DD8-DAEB-C965983E1278}"/>
              </a:ext>
            </a:extLst>
          </p:cNvPr>
          <p:cNvSpPr/>
          <p:nvPr userDrawn="1"/>
        </p:nvSpPr>
        <p:spPr>
          <a:xfrm>
            <a:off x="1849821" y="1837636"/>
            <a:ext cx="8492358" cy="403996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AE6B0F-9583-4AE5-9011-49EC4E4F3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4538" y="3376450"/>
            <a:ext cx="4729655" cy="117715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80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FB9-2A81-DAAC-AD24-132BEFD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A546-CECE-046D-9DD9-0E9313D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A822-3A5F-DEF9-E989-F3A4447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A65D-1F8D-07A7-AA60-3D39CC4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C4DE-3653-FE0C-3729-795FEB3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1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7D6-8F2F-7D05-EE8C-247C84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A5FB-400F-43F8-8E2D-7F3AE758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1FF-C1C9-F030-7064-51665140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E8F-A055-0800-1AAB-8831DAB7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8ACB-FB38-FF7B-B633-7CAC9CF8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F3A-40B6-D7D2-72DF-2845BBC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E87A-B190-7608-AD94-8E184DA7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93-B91D-E251-992F-E391B14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7EF5-019E-7A2E-4034-26F9052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EE7A0-0AFF-3695-EC32-9603B30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8D909-5B57-381E-927C-B49A7442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1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4AB8-CF4F-6AC5-D0F8-C5A30CBA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FB7B-250B-2CB9-969C-6BA36BC3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56A5-9814-5676-2577-1B023F03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C88B-17EF-EB9C-A528-5B9B4A46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93105-0703-F25C-E074-AB6B30CD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8DE6-FEAF-60A4-03A8-F1492D9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9AF4-6885-4E5A-6019-9FC2710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A55CA-8130-721F-1303-DA23377E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5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ABFC-A7CE-99CC-13B4-3D33EFE6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D185-198D-08DF-36C4-074AAC45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583E-C3C5-9830-DFC7-F732B9F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D2E-DFE0-246A-109D-5AA85B8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61EE9-20FD-887F-EA2B-374DB6B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2716-9577-76D4-8CBD-B3655028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124E-2FC9-6308-764E-59403427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9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583-1003-B6C6-08AB-EBB1EE0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07C5-A333-DB06-DCD5-B4F36A6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2A1-BB9C-80BA-1AB6-ED9699D4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70CA-3BBD-266D-BF3D-A16340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7AEA-C1EB-B1E4-5C87-3D5E075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AF9E-D0BE-D056-3292-D54B4FB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8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5A91-AADB-8BC3-6152-7B7579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1BA0-C187-CD1E-BE37-881F23C7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90ECE-3F97-3EED-1CC6-428ACCDC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5631F-BAD1-E211-A58B-E1CBD02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2DA04-6FF1-5533-522E-352088A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2A927-898A-5402-C041-881B353A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4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9C41A-2314-925B-5616-F9E7623C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D29-EC17-6BA8-C1A0-149035D7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50A1-73CA-1E8A-4B1E-54988689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3101-ABCC-5DCA-61F2-37E5A46D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31F0-92AB-371D-2F90-DABF9959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695" r:id="rId15"/>
    <p:sldLayoutId id="214748369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eft-Right Arrow 92"/>
          <p:cNvSpPr/>
          <p:nvPr/>
        </p:nvSpPr>
        <p:spPr>
          <a:xfrm>
            <a:off x="656466" y="5192907"/>
            <a:ext cx="4721290" cy="998375"/>
          </a:xfrm>
          <a:prstGeom prst="left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858D48-197B-474C-8AED-11BE1FEAE52B}"/>
              </a:ext>
            </a:extLst>
          </p:cNvPr>
          <p:cNvSpPr txBox="1"/>
          <p:nvPr/>
        </p:nvSpPr>
        <p:spPr>
          <a:xfrm>
            <a:off x="4284134" y="1370909"/>
            <a:ext cx="751602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3600" b="1" ker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Create a mini timeline with six points on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GB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600" ker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Write down six key events that have happened so far in the story in chronological order.</a:t>
            </a:r>
            <a:endParaRPr lang="en-GB" sz="3600" b="1" kern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73C9F-8302-660B-B871-699DF340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242497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BF0C26-B85E-DF81-4E36-E2D05364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How does Fisher use language for effect?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6330C-052C-857B-3F75-B96D9CC9A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163" y="4827521"/>
            <a:ext cx="10291984" cy="1040319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sz="2400" b="0" dirty="0"/>
              <a:t>How does Fisher present Erik as powerful here?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2400" b="0" dirty="0"/>
              <a:t>What does the metaphor of going fishing represent?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2400" b="0" dirty="0"/>
              <a:t>What is the effect of ‘stagnant’ and ‘murkiest’?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8D4375CE-9C4D-8817-0D17-295B2B4DEAD0}"/>
              </a:ext>
            </a:extLst>
          </p:cNvPr>
          <p:cNvSpPr/>
          <p:nvPr/>
        </p:nvSpPr>
        <p:spPr>
          <a:xfrm>
            <a:off x="792326" y="651354"/>
            <a:ext cx="11011406" cy="371708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1500"/>
              </a:lnSpc>
            </a:pPr>
            <a:endParaRPr lang="en-GB" sz="2800" dirty="0">
              <a:solidFill>
                <a:srgbClr val="102F44"/>
              </a:solidFill>
              <a:latin typeface="Open Sans"/>
              <a:ea typeface="Arial"/>
              <a:cs typeface="Arial"/>
            </a:endParaRPr>
          </a:p>
          <a:p>
            <a:pPr lvl="0" rtl="0">
              <a:lnSpc>
                <a:spcPts val="1500"/>
              </a:lnSpc>
            </a:pPr>
            <a:r>
              <a:rPr lang="en-GB" sz="2800" baseline="0" dirty="0">
                <a:solidFill>
                  <a:srgbClr val="102F44"/>
                </a:solidFill>
                <a:latin typeface="Open Sans"/>
                <a:ea typeface="Arial"/>
                <a:cs typeface="Arial"/>
              </a:rPr>
              <a:t>‘I go fishing</a:t>
            </a:r>
            <a:r>
              <a:rPr lang="en-US" sz="2800" dirty="0">
                <a:latin typeface="Open Sans"/>
                <a:ea typeface="Arial"/>
                <a:cs typeface="Arial"/>
              </a:rPr>
              <a:t>​</a:t>
            </a:r>
            <a:endParaRPr lang="en-US"/>
          </a:p>
          <a:p>
            <a:pPr>
              <a:lnSpc>
                <a:spcPts val="1500"/>
              </a:lnSpc>
            </a:pPr>
            <a:endParaRPr lang="en-US" sz="2800" dirty="0">
              <a:solidFill>
                <a:srgbClr val="FFFFFF"/>
              </a:solidFill>
              <a:latin typeface="Open Sans"/>
              <a:ea typeface="Arial"/>
              <a:cs typeface="Arial"/>
            </a:endParaRPr>
          </a:p>
          <a:p>
            <a:pPr>
              <a:lnSpc>
                <a:spcPts val="1500"/>
              </a:lnSpc>
            </a:pPr>
            <a:r>
              <a:rPr lang="en-GB" sz="2800" baseline="0" dirty="0">
                <a:solidFill>
                  <a:srgbClr val="102F44"/>
                </a:solidFill>
                <a:latin typeface="Open Sans"/>
                <a:ea typeface="Arial"/>
                <a:cs typeface="Arial"/>
              </a:rPr>
              <a:t>in the city’s stagnant pools,</a:t>
            </a:r>
            <a:endParaRPr lang="en-US" sz="2800" dirty="0">
              <a:solidFill>
                <a:srgbClr val="FFFFFF"/>
              </a:solidFill>
              <a:latin typeface="Open Sans"/>
              <a:ea typeface="Open Sans"/>
              <a:cs typeface="Arial"/>
            </a:endParaRPr>
          </a:p>
          <a:p>
            <a:pPr>
              <a:lnSpc>
                <a:spcPts val="1500"/>
              </a:lnSpc>
            </a:pPr>
            <a:endParaRPr lang="en-GB" sz="2800" dirty="0">
              <a:solidFill>
                <a:srgbClr val="102F44"/>
              </a:solidFill>
              <a:latin typeface="Open Sans"/>
              <a:ea typeface="Arial"/>
              <a:cs typeface="Arial"/>
            </a:endParaRPr>
          </a:p>
          <a:p>
            <a:pPr>
              <a:lnSpc>
                <a:spcPts val="1500"/>
              </a:lnSpc>
            </a:pPr>
            <a:r>
              <a:rPr lang="en-GB" sz="2800" dirty="0">
                <a:solidFill>
                  <a:srgbClr val="102F44"/>
                </a:solidFill>
                <a:latin typeface="Open Sans"/>
                <a:ea typeface="Arial"/>
                <a:cs typeface="Arial"/>
              </a:rPr>
              <a:t> </a:t>
            </a:r>
            <a:r>
              <a:rPr lang="en-GB" sz="2800" dirty="0">
                <a:solidFill>
                  <a:srgbClr val="102F44"/>
                </a:solidFill>
                <a:latin typeface="Arial"/>
                <a:ea typeface="Open Sans"/>
                <a:cs typeface="Arial"/>
              </a:rPr>
              <a:t>wading in </a:t>
            </a:r>
            <a:r>
              <a:rPr lang="en-GB" sz="2800" dirty="0">
                <a:solidFill>
                  <a:srgbClr val="102F44"/>
                </a:solidFill>
                <a:latin typeface="Open Sans"/>
                <a:ea typeface="Open Sans"/>
                <a:cs typeface="Arial"/>
              </a:rPr>
              <a:t>the murkiest </a:t>
            </a:r>
            <a:endParaRPr lang="en-US" sz="2800">
              <a:solidFill>
                <a:srgbClr val="FFFFFF"/>
              </a:solidFill>
              <a:latin typeface="Open Sans"/>
              <a:ea typeface="Open Sans"/>
              <a:cs typeface="Arial"/>
            </a:endParaRPr>
          </a:p>
          <a:p>
            <a:pPr>
              <a:lnSpc>
                <a:spcPts val="1500"/>
              </a:lnSpc>
            </a:pPr>
            <a:endParaRPr lang="en-GB" sz="2800" dirty="0">
              <a:solidFill>
                <a:srgbClr val="102F44"/>
              </a:solidFill>
              <a:latin typeface="Open Sans"/>
              <a:ea typeface="Open Sans"/>
              <a:cs typeface="Arial"/>
            </a:endParaRPr>
          </a:p>
          <a:p>
            <a:pPr>
              <a:lnSpc>
                <a:spcPts val="1500"/>
              </a:lnSpc>
            </a:pPr>
            <a:r>
              <a:rPr lang="en-GB" sz="2800" dirty="0">
                <a:solidFill>
                  <a:srgbClr val="102F44"/>
                </a:solidFill>
                <a:latin typeface="Open Sans"/>
                <a:ea typeface="Open Sans"/>
                <a:cs typeface="Arial"/>
              </a:rPr>
              <a:t>waters'</a:t>
            </a:r>
            <a:endParaRPr lang="en-US" sz="2800" dirty="0"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4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2640;p55"/>
          <p:cNvGrpSpPr/>
          <p:nvPr/>
        </p:nvGrpSpPr>
        <p:grpSpPr>
          <a:xfrm>
            <a:off x="1875595" y="3762906"/>
            <a:ext cx="823367" cy="1290091"/>
            <a:chOff x="3466556" y="3406011"/>
            <a:chExt cx="617525" cy="967568"/>
          </a:xfrm>
        </p:grpSpPr>
        <p:sp>
          <p:nvSpPr>
            <p:cNvPr id="188" name="Google Shape;2641;p55"/>
            <p:cNvSpPr/>
            <p:nvPr/>
          </p:nvSpPr>
          <p:spPr>
            <a:xfrm>
              <a:off x="3630189" y="4035419"/>
              <a:ext cx="314271" cy="221686"/>
            </a:xfrm>
            <a:custGeom>
              <a:avLst/>
              <a:gdLst/>
              <a:ahLst/>
              <a:cxnLst/>
              <a:rect l="l" t="t" r="r" b="b"/>
              <a:pathLst>
                <a:path w="2539" h="1791" extrusionOk="0">
                  <a:moveTo>
                    <a:pt x="956" y="0"/>
                  </a:moveTo>
                  <a:lnTo>
                    <a:pt x="0" y="1497"/>
                  </a:lnTo>
                  <a:lnTo>
                    <a:pt x="1170" y="1791"/>
                  </a:lnTo>
                  <a:cubicBezTo>
                    <a:pt x="1170" y="1791"/>
                    <a:pt x="2539" y="540"/>
                    <a:pt x="248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42;p55"/>
            <p:cNvSpPr/>
            <p:nvPr/>
          </p:nvSpPr>
          <p:spPr>
            <a:xfrm>
              <a:off x="3615583" y="3961400"/>
              <a:ext cx="447332" cy="412179"/>
            </a:xfrm>
            <a:custGeom>
              <a:avLst/>
              <a:gdLst/>
              <a:ahLst/>
              <a:cxnLst/>
              <a:rect l="l" t="t" r="r" b="b"/>
              <a:pathLst>
                <a:path w="3614" h="3330" extrusionOk="0">
                  <a:moveTo>
                    <a:pt x="1149" y="0"/>
                  </a:moveTo>
                  <a:lnTo>
                    <a:pt x="118" y="802"/>
                  </a:lnTo>
                  <a:cubicBezTo>
                    <a:pt x="0" y="1491"/>
                    <a:pt x="524" y="2875"/>
                    <a:pt x="524" y="2875"/>
                  </a:cubicBezTo>
                  <a:cubicBezTo>
                    <a:pt x="524" y="2875"/>
                    <a:pt x="2319" y="3329"/>
                    <a:pt x="2438" y="3329"/>
                  </a:cubicBezTo>
                  <a:cubicBezTo>
                    <a:pt x="2440" y="3329"/>
                    <a:pt x="2441" y="3329"/>
                    <a:pt x="2443" y="3329"/>
                  </a:cubicBezTo>
                  <a:cubicBezTo>
                    <a:pt x="2502" y="3308"/>
                    <a:pt x="3614" y="2389"/>
                    <a:pt x="3614" y="2389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43;p55"/>
            <p:cNvSpPr/>
            <p:nvPr/>
          </p:nvSpPr>
          <p:spPr>
            <a:xfrm>
              <a:off x="3721413" y="3536968"/>
              <a:ext cx="362668" cy="396088"/>
            </a:xfrm>
            <a:custGeom>
              <a:avLst/>
              <a:gdLst/>
              <a:ahLst/>
              <a:cxnLst/>
              <a:rect l="l" t="t" r="r" b="b"/>
              <a:pathLst>
                <a:path w="2930" h="3200" extrusionOk="0">
                  <a:moveTo>
                    <a:pt x="1103" y="1"/>
                  </a:moveTo>
                  <a:cubicBezTo>
                    <a:pt x="724" y="1"/>
                    <a:pt x="326" y="108"/>
                    <a:pt x="1" y="388"/>
                  </a:cubicBezTo>
                  <a:lnTo>
                    <a:pt x="1128" y="2418"/>
                  </a:lnTo>
                  <a:cubicBezTo>
                    <a:pt x="1128" y="2418"/>
                    <a:pt x="1208" y="2499"/>
                    <a:pt x="1326" y="2611"/>
                  </a:cubicBezTo>
                  <a:cubicBezTo>
                    <a:pt x="1574" y="2844"/>
                    <a:pt x="1991" y="3200"/>
                    <a:pt x="2235" y="3200"/>
                  </a:cubicBezTo>
                  <a:cubicBezTo>
                    <a:pt x="2244" y="3200"/>
                    <a:pt x="2253" y="3199"/>
                    <a:pt x="2261" y="3198"/>
                  </a:cubicBezTo>
                  <a:cubicBezTo>
                    <a:pt x="2614" y="3161"/>
                    <a:pt x="2715" y="2820"/>
                    <a:pt x="2865" y="2152"/>
                  </a:cubicBezTo>
                  <a:cubicBezTo>
                    <a:pt x="2929" y="1873"/>
                    <a:pt x="2902" y="1585"/>
                    <a:pt x="2828" y="1323"/>
                  </a:cubicBezTo>
                  <a:cubicBezTo>
                    <a:pt x="2715" y="943"/>
                    <a:pt x="2496" y="601"/>
                    <a:pt x="2261" y="383"/>
                  </a:cubicBezTo>
                  <a:cubicBezTo>
                    <a:pt x="2033" y="173"/>
                    <a:pt x="1584" y="1"/>
                    <a:pt x="1103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44;p55"/>
            <p:cNvSpPr/>
            <p:nvPr/>
          </p:nvSpPr>
          <p:spPr>
            <a:xfrm>
              <a:off x="3512353" y="3596628"/>
              <a:ext cx="457853" cy="479143"/>
            </a:xfrm>
            <a:custGeom>
              <a:avLst/>
              <a:gdLst/>
              <a:ahLst/>
              <a:cxnLst/>
              <a:rect l="l" t="t" r="r" b="b"/>
              <a:pathLst>
                <a:path w="3699" h="3871" extrusionOk="0">
                  <a:moveTo>
                    <a:pt x="1740" y="0"/>
                  </a:moveTo>
                  <a:cubicBezTo>
                    <a:pt x="1417" y="0"/>
                    <a:pt x="483" y="383"/>
                    <a:pt x="395" y="407"/>
                  </a:cubicBezTo>
                  <a:cubicBezTo>
                    <a:pt x="299" y="439"/>
                    <a:pt x="0" y="483"/>
                    <a:pt x="0" y="643"/>
                  </a:cubicBezTo>
                  <a:cubicBezTo>
                    <a:pt x="0" y="804"/>
                    <a:pt x="428" y="1835"/>
                    <a:pt x="428" y="1835"/>
                  </a:cubicBezTo>
                  <a:cubicBezTo>
                    <a:pt x="610" y="2444"/>
                    <a:pt x="765" y="2775"/>
                    <a:pt x="824" y="3011"/>
                  </a:cubicBezTo>
                  <a:cubicBezTo>
                    <a:pt x="839" y="3069"/>
                    <a:pt x="844" y="3118"/>
                    <a:pt x="844" y="3172"/>
                  </a:cubicBezTo>
                  <a:cubicBezTo>
                    <a:pt x="856" y="3422"/>
                    <a:pt x="620" y="3481"/>
                    <a:pt x="728" y="3658"/>
                  </a:cubicBezTo>
                  <a:cubicBezTo>
                    <a:pt x="829" y="3834"/>
                    <a:pt x="866" y="3871"/>
                    <a:pt x="968" y="3871"/>
                  </a:cubicBezTo>
                  <a:cubicBezTo>
                    <a:pt x="1069" y="3871"/>
                    <a:pt x="2956" y="3823"/>
                    <a:pt x="3303" y="3636"/>
                  </a:cubicBezTo>
                  <a:cubicBezTo>
                    <a:pt x="3646" y="3444"/>
                    <a:pt x="3699" y="3155"/>
                    <a:pt x="3683" y="3118"/>
                  </a:cubicBezTo>
                  <a:cubicBezTo>
                    <a:pt x="3672" y="3081"/>
                    <a:pt x="3180" y="2262"/>
                    <a:pt x="3133" y="2134"/>
                  </a:cubicBezTo>
                  <a:cubicBezTo>
                    <a:pt x="3126" y="2124"/>
                    <a:pt x="3111" y="2092"/>
                    <a:pt x="3089" y="2049"/>
                  </a:cubicBezTo>
                  <a:cubicBezTo>
                    <a:pt x="2887" y="1638"/>
                    <a:pt x="2026" y="29"/>
                    <a:pt x="1774" y="2"/>
                  </a:cubicBezTo>
                  <a:cubicBezTo>
                    <a:pt x="1764" y="1"/>
                    <a:pt x="1752" y="0"/>
                    <a:pt x="174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45;p55"/>
            <p:cNvSpPr/>
            <p:nvPr/>
          </p:nvSpPr>
          <p:spPr>
            <a:xfrm>
              <a:off x="3815236" y="3947413"/>
              <a:ext cx="122540" cy="226884"/>
            </a:xfrm>
            <a:custGeom>
              <a:avLst/>
              <a:gdLst/>
              <a:ahLst/>
              <a:cxnLst/>
              <a:rect l="l" t="t" r="r" b="b"/>
              <a:pathLst>
                <a:path w="990" h="1833" extrusionOk="0">
                  <a:moveTo>
                    <a:pt x="519" y="0"/>
                  </a:moveTo>
                  <a:cubicBezTo>
                    <a:pt x="519" y="0"/>
                    <a:pt x="413" y="856"/>
                    <a:pt x="333" y="1086"/>
                  </a:cubicBezTo>
                  <a:cubicBezTo>
                    <a:pt x="247" y="1320"/>
                    <a:pt x="82" y="1347"/>
                    <a:pt x="82" y="1347"/>
                  </a:cubicBezTo>
                  <a:cubicBezTo>
                    <a:pt x="82" y="1347"/>
                    <a:pt x="1" y="1594"/>
                    <a:pt x="82" y="1678"/>
                  </a:cubicBezTo>
                  <a:cubicBezTo>
                    <a:pt x="103" y="1699"/>
                    <a:pt x="123" y="1705"/>
                    <a:pt x="140" y="1705"/>
                  </a:cubicBezTo>
                  <a:cubicBezTo>
                    <a:pt x="167" y="1705"/>
                    <a:pt x="189" y="1690"/>
                    <a:pt x="202" y="1690"/>
                  </a:cubicBezTo>
                  <a:cubicBezTo>
                    <a:pt x="214" y="1690"/>
                    <a:pt x="220" y="1701"/>
                    <a:pt x="220" y="1742"/>
                  </a:cubicBezTo>
                  <a:cubicBezTo>
                    <a:pt x="217" y="1813"/>
                    <a:pt x="285" y="1832"/>
                    <a:pt x="362" y="1832"/>
                  </a:cubicBezTo>
                  <a:cubicBezTo>
                    <a:pt x="424" y="1832"/>
                    <a:pt x="493" y="1820"/>
                    <a:pt x="536" y="1813"/>
                  </a:cubicBezTo>
                  <a:cubicBezTo>
                    <a:pt x="632" y="1801"/>
                    <a:pt x="904" y="1690"/>
                    <a:pt x="894" y="1567"/>
                  </a:cubicBezTo>
                  <a:cubicBezTo>
                    <a:pt x="883" y="1443"/>
                    <a:pt x="867" y="1268"/>
                    <a:pt x="814" y="1128"/>
                  </a:cubicBezTo>
                  <a:cubicBezTo>
                    <a:pt x="760" y="1000"/>
                    <a:pt x="968" y="535"/>
                    <a:pt x="985" y="166"/>
                  </a:cubicBezTo>
                  <a:cubicBezTo>
                    <a:pt x="990" y="150"/>
                    <a:pt x="990" y="129"/>
                    <a:pt x="990" y="107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46;p55"/>
            <p:cNvSpPr/>
            <p:nvPr/>
          </p:nvSpPr>
          <p:spPr>
            <a:xfrm>
              <a:off x="3703465" y="3584127"/>
              <a:ext cx="280108" cy="377521"/>
            </a:xfrm>
            <a:custGeom>
              <a:avLst/>
              <a:gdLst/>
              <a:ahLst/>
              <a:cxnLst/>
              <a:rect l="l" t="t" r="r" b="b"/>
              <a:pathLst>
                <a:path w="2263" h="3050" extrusionOk="0">
                  <a:moveTo>
                    <a:pt x="280" y="0"/>
                  </a:moveTo>
                  <a:cubicBezTo>
                    <a:pt x="197" y="0"/>
                    <a:pt x="104" y="6"/>
                    <a:pt x="1" y="17"/>
                  </a:cubicBezTo>
                  <a:cubicBezTo>
                    <a:pt x="1" y="17"/>
                    <a:pt x="685" y="1497"/>
                    <a:pt x="824" y="1674"/>
                  </a:cubicBezTo>
                  <a:cubicBezTo>
                    <a:pt x="958" y="1855"/>
                    <a:pt x="1192" y="2252"/>
                    <a:pt x="1289" y="2427"/>
                  </a:cubicBezTo>
                  <a:cubicBezTo>
                    <a:pt x="1385" y="2610"/>
                    <a:pt x="1332" y="3048"/>
                    <a:pt x="1332" y="3048"/>
                  </a:cubicBezTo>
                  <a:cubicBezTo>
                    <a:pt x="1332" y="3048"/>
                    <a:pt x="1508" y="3041"/>
                    <a:pt x="1695" y="3041"/>
                  </a:cubicBezTo>
                  <a:cubicBezTo>
                    <a:pt x="1788" y="3041"/>
                    <a:pt x="1884" y="3043"/>
                    <a:pt x="1962" y="3048"/>
                  </a:cubicBezTo>
                  <a:cubicBezTo>
                    <a:pt x="1971" y="3049"/>
                    <a:pt x="1980" y="3049"/>
                    <a:pt x="1989" y="3049"/>
                  </a:cubicBezTo>
                  <a:cubicBezTo>
                    <a:pt x="2193" y="3049"/>
                    <a:pt x="2210" y="2879"/>
                    <a:pt x="2235" y="2812"/>
                  </a:cubicBezTo>
                  <a:cubicBezTo>
                    <a:pt x="2262" y="2743"/>
                    <a:pt x="2155" y="2679"/>
                    <a:pt x="2155" y="2556"/>
                  </a:cubicBezTo>
                  <a:cubicBezTo>
                    <a:pt x="2155" y="2427"/>
                    <a:pt x="2139" y="2198"/>
                    <a:pt x="1999" y="1909"/>
                  </a:cubicBezTo>
                  <a:cubicBezTo>
                    <a:pt x="1866" y="1621"/>
                    <a:pt x="1385" y="728"/>
                    <a:pt x="1123" y="412"/>
                  </a:cubicBezTo>
                  <a:cubicBezTo>
                    <a:pt x="904" y="149"/>
                    <a:pt x="714" y="0"/>
                    <a:pt x="28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47;p55"/>
            <p:cNvSpPr/>
            <p:nvPr/>
          </p:nvSpPr>
          <p:spPr>
            <a:xfrm>
              <a:off x="3608899" y="3582765"/>
              <a:ext cx="111028" cy="110162"/>
            </a:xfrm>
            <a:custGeom>
              <a:avLst/>
              <a:gdLst/>
              <a:ahLst/>
              <a:cxnLst/>
              <a:rect l="l" t="t" r="r" b="b"/>
              <a:pathLst>
                <a:path w="897" h="890" extrusionOk="0">
                  <a:moveTo>
                    <a:pt x="592" y="0"/>
                  </a:moveTo>
                  <a:cubicBezTo>
                    <a:pt x="344" y="0"/>
                    <a:pt x="0" y="546"/>
                    <a:pt x="0" y="546"/>
                  </a:cubicBezTo>
                  <a:cubicBezTo>
                    <a:pt x="160" y="775"/>
                    <a:pt x="360" y="890"/>
                    <a:pt x="523" y="890"/>
                  </a:cubicBezTo>
                  <a:cubicBezTo>
                    <a:pt x="743" y="890"/>
                    <a:pt x="897" y="683"/>
                    <a:pt x="802" y="263"/>
                  </a:cubicBezTo>
                  <a:cubicBezTo>
                    <a:pt x="758" y="71"/>
                    <a:pt x="682" y="0"/>
                    <a:pt x="592" y="0"/>
                  </a:cubicBezTo>
                  <a:close/>
                </a:path>
              </a:pathLst>
            </a:custGeom>
            <a:solidFill>
              <a:srgbClr val="F7BFC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48;p55"/>
            <p:cNvSpPr/>
            <p:nvPr/>
          </p:nvSpPr>
          <p:spPr>
            <a:xfrm>
              <a:off x="3608899" y="3582889"/>
              <a:ext cx="102612" cy="109914"/>
            </a:xfrm>
            <a:custGeom>
              <a:avLst/>
              <a:gdLst/>
              <a:ahLst/>
              <a:cxnLst/>
              <a:rect l="l" t="t" r="r" b="b"/>
              <a:pathLst>
                <a:path w="829" h="888" extrusionOk="0">
                  <a:moveTo>
                    <a:pt x="594" y="0"/>
                  </a:moveTo>
                  <a:cubicBezTo>
                    <a:pt x="343" y="0"/>
                    <a:pt x="0" y="545"/>
                    <a:pt x="0" y="545"/>
                  </a:cubicBezTo>
                  <a:cubicBezTo>
                    <a:pt x="161" y="775"/>
                    <a:pt x="358" y="888"/>
                    <a:pt x="525" y="888"/>
                  </a:cubicBezTo>
                  <a:cubicBezTo>
                    <a:pt x="696" y="888"/>
                    <a:pt x="829" y="760"/>
                    <a:pt x="829" y="498"/>
                  </a:cubicBezTo>
                  <a:cubicBezTo>
                    <a:pt x="829" y="429"/>
                    <a:pt x="824" y="353"/>
                    <a:pt x="802" y="262"/>
                  </a:cubicBezTo>
                  <a:cubicBezTo>
                    <a:pt x="792" y="214"/>
                    <a:pt x="775" y="172"/>
                    <a:pt x="760" y="134"/>
                  </a:cubicBezTo>
                  <a:cubicBezTo>
                    <a:pt x="717" y="37"/>
                    <a:pt x="658" y="0"/>
                    <a:pt x="594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49;p55"/>
            <p:cNvSpPr/>
            <p:nvPr/>
          </p:nvSpPr>
          <p:spPr>
            <a:xfrm>
              <a:off x="3478562" y="3406011"/>
              <a:ext cx="277262" cy="221314"/>
            </a:xfrm>
            <a:custGeom>
              <a:avLst/>
              <a:gdLst/>
              <a:ahLst/>
              <a:cxnLst/>
              <a:rect l="l" t="t" r="r" b="b"/>
              <a:pathLst>
                <a:path w="2240" h="1788" extrusionOk="0">
                  <a:moveTo>
                    <a:pt x="1512" y="1"/>
                  </a:moveTo>
                  <a:cubicBezTo>
                    <a:pt x="1365" y="1"/>
                    <a:pt x="1188" y="30"/>
                    <a:pt x="942" y="30"/>
                  </a:cubicBezTo>
                  <a:cubicBezTo>
                    <a:pt x="476" y="30"/>
                    <a:pt x="359" y="371"/>
                    <a:pt x="177" y="654"/>
                  </a:cubicBezTo>
                  <a:cubicBezTo>
                    <a:pt x="0" y="938"/>
                    <a:pt x="76" y="1141"/>
                    <a:pt x="64" y="1280"/>
                  </a:cubicBezTo>
                  <a:cubicBezTo>
                    <a:pt x="54" y="1424"/>
                    <a:pt x="204" y="1745"/>
                    <a:pt x="557" y="1787"/>
                  </a:cubicBezTo>
                  <a:lnTo>
                    <a:pt x="1695" y="1574"/>
                  </a:lnTo>
                  <a:lnTo>
                    <a:pt x="1695" y="1574"/>
                  </a:lnTo>
                  <a:cubicBezTo>
                    <a:pt x="1695" y="1574"/>
                    <a:pt x="1584" y="1700"/>
                    <a:pt x="1592" y="1700"/>
                  </a:cubicBezTo>
                  <a:cubicBezTo>
                    <a:pt x="1594" y="1700"/>
                    <a:pt x="1599" y="1696"/>
                    <a:pt x="1610" y="1686"/>
                  </a:cubicBezTo>
                  <a:cubicBezTo>
                    <a:pt x="1668" y="1643"/>
                    <a:pt x="1892" y="1579"/>
                    <a:pt x="1963" y="1542"/>
                  </a:cubicBezTo>
                  <a:cubicBezTo>
                    <a:pt x="2117" y="1456"/>
                    <a:pt x="2053" y="1184"/>
                    <a:pt x="2144" y="1024"/>
                  </a:cubicBezTo>
                  <a:cubicBezTo>
                    <a:pt x="2240" y="857"/>
                    <a:pt x="2106" y="857"/>
                    <a:pt x="2138" y="633"/>
                  </a:cubicBezTo>
                  <a:cubicBezTo>
                    <a:pt x="2171" y="408"/>
                    <a:pt x="2096" y="286"/>
                    <a:pt x="1860" y="109"/>
                  </a:cubicBezTo>
                  <a:cubicBezTo>
                    <a:pt x="1750" y="24"/>
                    <a:pt x="1643" y="1"/>
                    <a:pt x="1512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50;p55"/>
            <p:cNvSpPr/>
            <p:nvPr/>
          </p:nvSpPr>
          <p:spPr>
            <a:xfrm>
              <a:off x="3529434" y="3493646"/>
              <a:ext cx="186038" cy="182572"/>
            </a:xfrm>
            <a:custGeom>
              <a:avLst/>
              <a:gdLst/>
              <a:ahLst/>
              <a:cxnLst/>
              <a:rect l="l" t="t" r="r" b="b"/>
              <a:pathLst>
                <a:path w="1503" h="1475" extrusionOk="0">
                  <a:moveTo>
                    <a:pt x="467" y="0"/>
                  </a:moveTo>
                  <a:lnTo>
                    <a:pt x="1" y="272"/>
                  </a:lnTo>
                  <a:lnTo>
                    <a:pt x="1" y="834"/>
                  </a:lnTo>
                  <a:cubicBezTo>
                    <a:pt x="237" y="1266"/>
                    <a:pt x="354" y="1406"/>
                    <a:pt x="583" y="1459"/>
                  </a:cubicBezTo>
                  <a:cubicBezTo>
                    <a:pt x="627" y="1469"/>
                    <a:pt x="675" y="1475"/>
                    <a:pt x="725" y="1475"/>
                  </a:cubicBezTo>
                  <a:cubicBezTo>
                    <a:pt x="929" y="1475"/>
                    <a:pt x="1164" y="1380"/>
                    <a:pt x="1284" y="1143"/>
                  </a:cubicBezTo>
                  <a:cubicBezTo>
                    <a:pt x="1434" y="855"/>
                    <a:pt x="1503" y="572"/>
                    <a:pt x="1402" y="400"/>
                  </a:cubicBezTo>
                  <a:cubicBezTo>
                    <a:pt x="1305" y="230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51;p55"/>
            <p:cNvSpPr/>
            <p:nvPr/>
          </p:nvSpPr>
          <p:spPr>
            <a:xfrm>
              <a:off x="3490444" y="3468395"/>
              <a:ext cx="215249" cy="146676"/>
            </a:xfrm>
            <a:custGeom>
              <a:avLst/>
              <a:gdLst/>
              <a:ahLst/>
              <a:cxnLst/>
              <a:rect l="l" t="t" r="r" b="b"/>
              <a:pathLst>
                <a:path w="1739" h="1185" extrusionOk="0">
                  <a:moveTo>
                    <a:pt x="712" y="0"/>
                  </a:moveTo>
                  <a:cubicBezTo>
                    <a:pt x="712" y="0"/>
                    <a:pt x="456" y="108"/>
                    <a:pt x="359" y="204"/>
                  </a:cubicBezTo>
                  <a:cubicBezTo>
                    <a:pt x="263" y="300"/>
                    <a:pt x="0" y="584"/>
                    <a:pt x="108" y="808"/>
                  </a:cubicBezTo>
                  <a:cubicBezTo>
                    <a:pt x="258" y="1125"/>
                    <a:pt x="473" y="1185"/>
                    <a:pt x="638" y="1185"/>
                  </a:cubicBezTo>
                  <a:cubicBezTo>
                    <a:pt x="679" y="1185"/>
                    <a:pt x="717" y="1181"/>
                    <a:pt x="749" y="1177"/>
                  </a:cubicBezTo>
                  <a:cubicBezTo>
                    <a:pt x="898" y="1156"/>
                    <a:pt x="909" y="991"/>
                    <a:pt x="976" y="991"/>
                  </a:cubicBezTo>
                  <a:cubicBezTo>
                    <a:pt x="982" y="991"/>
                    <a:pt x="988" y="992"/>
                    <a:pt x="994" y="994"/>
                  </a:cubicBezTo>
                  <a:cubicBezTo>
                    <a:pt x="1029" y="1007"/>
                    <a:pt x="1063" y="1016"/>
                    <a:pt x="1103" y="1016"/>
                  </a:cubicBezTo>
                  <a:cubicBezTo>
                    <a:pt x="1162" y="1016"/>
                    <a:pt x="1233" y="996"/>
                    <a:pt x="1332" y="942"/>
                  </a:cubicBezTo>
                  <a:cubicBezTo>
                    <a:pt x="1492" y="851"/>
                    <a:pt x="1535" y="893"/>
                    <a:pt x="1599" y="808"/>
                  </a:cubicBezTo>
                  <a:cubicBezTo>
                    <a:pt x="1663" y="722"/>
                    <a:pt x="1738" y="819"/>
                    <a:pt x="1717" y="604"/>
                  </a:cubicBezTo>
                  <a:cubicBezTo>
                    <a:pt x="1695" y="385"/>
                    <a:pt x="1578" y="204"/>
                    <a:pt x="1364" y="129"/>
                  </a:cubicBezTo>
                  <a:cubicBezTo>
                    <a:pt x="1145" y="54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652;p55"/>
            <p:cNvSpPr/>
            <p:nvPr/>
          </p:nvSpPr>
          <p:spPr>
            <a:xfrm>
              <a:off x="3485865" y="3617918"/>
              <a:ext cx="76123" cy="110657"/>
            </a:xfrm>
            <a:custGeom>
              <a:avLst/>
              <a:gdLst/>
              <a:ahLst/>
              <a:cxnLst/>
              <a:rect l="l" t="t" r="r" b="b"/>
              <a:pathLst>
                <a:path w="615" h="894" extrusionOk="0">
                  <a:moveTo>
                    <a:pt x="273" y="1"/>
                  </a:moveTo>
                  <a:cubicBezTo>
                    <a:pt x="273" y="1"/>
                    <a:pt x="5" y="203"/>
                    <a:pt x="0" y="605"/>
                  </a:cubicBezTo>
                  <a:lnTo>
                    <a:pt x="493" y="893"/>
                  </a:lnTo>
                  <a:lnTo>
                    <a:pt x="615" y="19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653;p55"/>
            <p:cNvSpPr/>
            <p:nvPr/>
          </p:nvSpPr>
          <p:spPr>
            <a:xfrm>
              <a:off x="3466556" y="3664953"/>
              <a:ext cx="113999" cy="275900"/>
            </a:xfrm>
            <a:custGeom>
              <a:avLst/>
              <a:gdLst/>
              <a:ahLst/>
              <a:cxnLst/>
              <a:rect l="l" t="t" r="r" b="b"/>
              <a:pathLst>
                <a:path w="921" h="2229" extrusionOk="0">
                  <a:moveTo>
                    <a:pt x="156" y="0"/>
                  </a:moveTo>
                  <a:cubicBezTo>
                    <a:pt x="45" y="540"/>
                    <a:pt x="1" y="1246"/>
                    <a:pt x="65" y="1636"/>
                  </a:cubicBezTo>
                  <a:cubicBezTo>
                    <a:pt x="129" y="2026"/>
                    <a:pt x="65" y="2176"/>
                    <a:pt x="343" y="2213"/>
                  </a:cubicBezTo>
                  <a:cubicBezTo>
                    <a:pt x="408" y="2222"/>
                    <a:pt x="473" y="2228"/>
                    <a:pt x="535" y="2228"/>
                  </a:cubicBezTo>
                  <a:cubicBezTo>
                    <a:pt x="737" y="2228"/>
                    <a:pt x="902" y="2157"/>
                    <a:pt x="910" y="1850"/>
                  </a:cubicBezTo>
                  <a:cubicBezTo>
                    <a:pt x="921" y="1449"/>
                    <a:pt x="782" y="556"/>
                    <a:pt x="782" y="556"/>
                  </a:cubicBezTo>
                  <a:cubicBezTo>
                    <a:pt x="782" y="556"/>
                    <a:pt x="910" y="390"/>
                    <a:pt x="910" y="353"/>
                  </a:cubicBezTo>
                  <a:cubicBezTo>
                    <a:pt x="910" y="316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654;p55"/>
            <p:cNvSpPr/>
            <p:nvPr/>
          </p:nvSpPr>
          <p:spPr>
            <a:xfrm>
              <a:off x="3519037" y="3678445"/>
              <a:ext cx="61517" cy="188389"/>
            </a:xfrm>
            <a:custGeom>
              <a:avLst/>
              <a:gdLst/>
              <a:ahLst/>
              <a:cxnLst/>
              <a:rect l="l" t="t" r="r" b="b"/>
              <a:pathLst>
                <a:path w="497" h="1522" extrusionOk="0">
                  <a:moveTo>
                    <a:pt x="7" y="1"/>
                  </a:moveTo>
                  <a:cubicBezTo>
                    <a:pt x="5" y="1"/>
                    <a:pt x="4" y="3"/>
                    <a:pt x="0" y="3"/>
                  </a:cubicBezTo>
                  <a:cubicBezTo>
                    <a:pt x="0" y="9"/>
                    <a:pt x="0" y="14"/>
                    <a:pt x="5" y="14"/>
                  </a:cubicBezTo>
                  <a:lnTo>
                    <a:pt x="475" y="244"/>
                  </a:lnTo>
                  <a:lnTo>
                    <a:pt x="353" y="442"/>
                  </a:lnTo>
                  <a:lnTo>
                    <a:pt x="353" y="447"/>
                  </a:lnTo>
                  <a:cubicBezTo>
                    <a:pt x="353" y="447"/>
                    <a:pt x="353" y="452"/>
                    <a:pt x="358" y="469"/>
                  </a:cubicBezTo>
                  <a:cubicBezTo>
                    <a:pt x="385" y="560"/>
                    <a:pt x="481" y="965"/>
                    <a:pt x="481" y="1356"/>
                  </a:cubicBezTo>
                  <a:cubicBezTo>
                    <a:pt x="481" y="1409"/>
                    <a:pt x="475" y="1463"/>
                    <a:pt x="475" y="1510"/>
                  </a:cubicBezTo>
                  <a:cubicBezTo>
                    <a:pt x="475" y="1517"/>
                    <a:pt x="475" y="1522"/>
                    <a:pt x="481" y="1522"/>
                  </a:cubicBezTo>
                  <a:cubicBezTo>
                    <a:pt x="486" y="1522"/>
                    <a:pt x="486" y="1517"/>
                    <a:pt x="492" y="1510"/>
                  </a:cubicBezTo>
                  <a:cubicBezTo>
                    <a:pt x="492" y="1463"/>
                    <a:pt x="497" y="1409"/>
                    <a:pt x="497" y="1356"/>
                  </a:cubicBezTo>
                  <a:cubicBezTo>
                    <a:pt x="497" y="930"/>
                    <a:pt x="381" y="489"/>
                    <a:pt x="369" y="445"/>
                  </a:cubicBezTo>
                  <a:lnTo>
                    <a:pt x="369" y="445"/>
                  </a:lnTo>
                  <a:lnTo>
                    <a:pt x="497" y="239"/>
                  </a:lnTo>
                  <a:lnTo>
                    <a:pt x="10" y="3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655;p55"/>
            <p:cNvSpPr/>
            <p:nvPr/>
          </p:nvSpPr>
          <p:spPr>
            <a:xfrm>
              <a:off x="3918466" y="3904958"/>
              <a:ext cx="51120" cy="2228"/>
            </a:xfrm>
            <a:custGeom>
              <a:avLst/>
              <a:gdLst/>
              <a:ahLst/>
              <a:cxnLst/>
              <a:rect l="l" t="t" r="r" b="b"/>
              <a:pathLst>
                <a:path w="413" h="18" extrusionOk="0">
                  <a:moveTo>
                    <a:pt x="6" y="1"/>
                  </a:moveTo>
                  <a:cubicBezTo>
                    <a:pt x="1" y="1"/>
                    <a:pt x="1" y="7"/>
                    <a:pt x="1" y="7"/>
                  </a:cubicBezTo>
                  <a:cubicBezTo>
                    <a:pt x="1" y="12"/>
                    <a:pt x="1" y="18"/>
                    <a:pt x="6" y="18"/>
                  </a:cubicBezTo>
                  <a:lnTo>
                    <a:pt x="407" y="18"/>
                  </a:lnTo>
                  <a:cubicBezTo>
                    <a:pt x="412" y="18"/>
                    <a:pt x="412" y="12"/>
                    <a:pt x="412" y="7"/>
                  </a:cubicBezTo>
                  <a:cubicBezTo>
                    <a:pt x="412" y="7"/>
                    <a:pt x="412" y="1"/>
                    <a:pt x="40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656;p55"/>
            <p:cNvSpPr/>
            <p:nvPr/>
          </p:nvSpPr>
          <p:spPr>
            <a:xfrm>
              <a:off x="3773647" y="3733650"/>
              <a:ext cx="97289" cy="229112"/>
            </a:xfrm>
            <a:custGeom>
              <a:avLst/>
              <a:gdLst/>
              <a:ahLst/>
              <a:cxnLst/>
              <a:rect l="l" t="t" r="r" b="b"/>
              <a:pathLst>
                <a:path w="786" h="1851" extrusionOk="0">
                  <a:moveTo>
                    <a:pt x="6" y="1"/>
                  </a:moveTo>
                  <a:cubicBezTo>
                    <a:pt x="1" y="6"/>
                    <a:pt x="1" y="6"/>
                    <a:pt x="1" y="12"/>
                  </a:cubicBezTo>
                  <a:cubicBezTo>
                    <a:pt x="150" y="477"/>
                    <a:pt x="482" y="819"/>
                    <a:pt x="625" y="1071"/>
                  </a:cubicBezTo>
                  <a:cubicBezTo>
                    <a:pt x="765" y="1300"/>
                    <a:pt x="770" y="1461"/>
                    <a:pt x="770" y="1487"/>
                  </a:cubicBezTo>
                  <a:lnTo>
                    <a:pt x="770" y="1493"/>
                  </a:lnTo>
                  <a:lnTo>
                    <a:pt x="754" y="1840"/>
                  </a:lnTo>
                  <a:cubicBezTo>
                    <a:pt x="754" y="1845"/>
                    <a:pt x="759" y="1851"/>
                    <a:pt x="765" y="1851"/>
                  </a:cubicBezTo>
                  <a:cubicBezTo>
                    <a:pt x="765" y="1851"/>
                    <a:pt x="770" y="1845"/>
                    <a:pt x="770" y="1840"/>
                  </a:cubicBezTo>
                  <a:lnTo>
                    <a:pt x="786" y="1493"/>
                  </a:lnTo>
                  <a:lnTo>
                    <a:pt x="786" y="1487"/>
                  </a:lnTo>
                  <a:cubicBezTo>
                    <a:pt x="786" y="1455"/>
                    <a:pt x="776" y="1295"/>
                    <a:pt x="642" y="1064"/>
                  </a:cubicBezTo>
                  <a:cubicBezTo>
                    <a:pt x="492" y="808"/>
                    <a:pt x="166" y="472"/>
                    <a:pt x="16" y="6"/>
                  </a:cubicBezTo>
                  <a:cubicBezTo>
                    <a:pt x="11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657;p55"/>
          <p:cNvGrpSpPr/>
          <p:nvPr/>
        </p:nvGrpSpPr>
        <p:grpSpPr>
          <a:xfrm>
            <a:off x="-272618" y="3288309"/>
            <a:ext cx="8076535" cy="3381623"/>
            <a:chOff x="0" y="2391265"/>
            <a:chExt cx="6057401" cy="2536217"/>
          </a:xfrm>
        </p:grpSpPr>
        <p:grpSp>
          <p:nvGrpSpPr>
            <p:cNvPr id="205" name="Google Shape;2658;p55"/>
            <p:cNvGrpSpPr/>
            <p:nvPr/>
          </p:nvGrpSpPr>
          <p:grpSpPr>
            <a:xfrm>
              <a:off x="4496683" y="3793576"/>
              <a:ext cx="1257979" cy="629551"/>
              <a:chOff x="4496683" y="3793576"/>
              <a:chExt cx="1257979" cy="629551"/>
            </a:xfrm>
          </p:grpSpPr>
          <p:sp>
            <p:nvSpPr>
              <p:cNvPr id="214" name="Google Shape;2659;p55"/>
              <p:cNvSpPr/>
              <p:nvPr/>
            </p:nvSpPr>
            <p:spPr>
              <a:xfrm>
                <a:off x="4496683" y="3793576"/>
                <a:ext cx="305564" cy="43860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241" extrusionOk="0">
                    <a:moveTo>
                      <a:pt x="529" y="1"/>
                    </a:moveTo>
                    <a:cubicBezTo>
                      <a:pt x="367" y="1"/>
                      <a:pt x="216" y="31"/>
                      <a:pt x="146" y="135"/>
                    </a:cubicBezTo>
                    <a:cubicBezTo>
                      <a:pt x="38" y="300"/>
                      <a:pt x="1" y="424"/>
                      <a:pt x="12" y="530"/>
                    </a:cubicBezTo>
                    <a:lnTo>
                      <a:pt x="12" y="574"/>
                    </a:lnTo>
                    <a:cubicBezTo>
                      <a:pt x="82" y="1023"/>
                      <a:pt x="237" y="1183"/>
                      <a:pt x="413" y="1203"/>
                    </a:cubicBezTo>
                    <a:cubicBezTo>
                      <a:pt x="583" y="1225"/>
                      <a:pt x="573" y="1306"/>
                      <a:pt x="573" y="1306"/>
                    </a:cubicBezTo>
                    <a:cubicBezTo>
                      <a:pt x="573" y="1306"/>
                      <a:pt x="546" y="1524"/>
                      <a:pt x="461" y="1620"/>
                    </a:cubicBezTo>
                    <a:cubicBezTo>
                      <a:pt x="380" y="1717"/>
                      <a:pt x="237" y="1904"/>
                      <a:pt x="215" y="2150"/>
                    </a:cubicBezTo>
                    <a:cubicBezTo>
                      <a:pt x="193" y="2396"/>
                      <a:pt x="193" y="2615"/>
                      <a:pt x="193" y="2775"/>
                    </a:cubicBezTo>
                    <a:cubicBezTo>
                      <a:pt x="193" y="2935"/>
                      <a:pt x="183" y="3203"/>
                      <a:pt x="183" y="3203"/>
                    </a:cubicBezTo>
                    <a:lnTo>
                      <a:pt x="659" y="3203"/>
                    </a:lnTo>
                    <a:cubicBezTo>
                      <a:pt x="659" y="3203"/>
                      <a:pt x="1141" y="3241"/>
                      <a:pt x="1502" y="3241"/>
                    </a:cubicBezTo>
                    <a:cubicBezTo>
                      <a:pt x="1683" y="3241"/>
                      <a:pt x="1833" y="3232"/>
                      <a:pt x="1877" y="3203"/>
                    </a:cubicBezTo>
                    <a:cubicBezTo>
                      <a:pt x="2011" y="3122"/>
                      <a:pt x="2193" y="2967"/>
                      <a:pt x="2225" y="2925"/>
                    </a:cubicBezTo>
                    <a:cubicBezTo>
                      <a:pt x="2257" y="2888"/>
                      <a:pt x="2235" y="2498"/>
                      <a:pt x="2053" y="2160"/>
                    </a:cubicBezTo>
                    <a:cubicBezTo>
                      <a:pt x="1866" y="1819"/>
                      <a:pt x="1845" y="1573"/>
                      <a:pt x="1685" y="1418"/>
                    </a:cubicBezTo>
                    <a:cubicBezTo>
                      <a:pt x="1576" y="1318"/>
                      <a:pt x="1340" y="1302"/>
                      <a:pt x="1192" y="1302"/>
                    </a:cubicBezTo>
                    <a:cubicBezTo>
                      <a:pt x="1117" y="1302"/>
                      <a:pt x="1064" y="1306"/>
                      <a:pt x="1064" y="1306"/>
                    </a:cubicBezTo>
                    <a:cubicBezTo>
                      <a:pt x="1064" y="1306"/>
                      <a:pt x="840" y="1289"/>
                      <a:pt x="872" y="1075"/>
                    </a:cubicBezTo>
                    <a:cubicBezTo>
                      <a:pt x="904" y="862"/>
                      <a:pt x="1219" y="798"/>
                      <a:pt x="1123" y="542"/>
                    </a:cubicBezTo>
                    <a:cubicBezTo>
                      <a:pt x="1027" y="285"/>
                      <a:pt x="1054" y="55"/>
                      <a:pt x="814" y="23"/>
                    </a:cubicBezTo>
                    <a:cubicBezTo>
                      <a:pt x="724" y="11"/>
                      <a:pt x="625" y="1"/>
                      <a:pt x="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660;p55"/>
              <p:cNvSpPr/>
              <p:nvPr/>
            </p:nvSpPr>
            <p:spPr>
              <a:xfrm>
                <a:off x="5395105" y="4157340"/>
                <a:ext cx="113538" cy="17782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314" extrusionOk="0">
                    <a:moveTo>
                      <a:pt x="376" y="0"/>
                    </a:moveTo>
                    <a:cubicBezTo>
                      <a:pt x="342" y="0"/>
                      <a:pt x="311" y="10"/>
                      <a:pt x="284" y="34"/>
                    </a:cubicBezTo>
                    <a:cubicBezTo>
                      <a:pt x="225" y="82"/>
                      <a:pt x="198" y="125"/>
                      <a:pt x="192" y="168"/>
                    </a:cubicBezTo>
                    <a:lnTo>
                      <a:pt x="192" y="178"/>
                    </a:lnTo>
                    <a:cubicBezTo>
                      <a:pt x="172" y="350"/>
                      <a:pt x="214" y="424"/>
                      <a:pt x="273" y="446"/>
                    </a:cubicBezTo>
                    <a:cubicBezTo>
                      <a:pt x="337" y="472"/>
                      <a:pt x="321" y="499"/>
                      <a:pt x="321" y="499"/>
                    </a:cubicBezTo>
                    <a:cubicBezTo>
                      <a:pt x="321" y="499"/>
                      <a:pt x="289" y="574"/>
                      <a:pt x="252" y="600"/>
                    </a:cubicBezTo>
                    <a:cubicBezTo>
                      <a:pt x="214" y="627"/>
                      <a:pt x="145" y="681"/>
                      <a:pt x="113" y="767"/>
                    </a:cubicBezTo>
                    <a:cubicBezTo>
                      <a:pt x="81" y="857"/>
                      <a:pt x="59" y="937"/>
                      <a:pt x="44" y="996"/>
                    </a:cubicBezTo>
                    <a:cubicBezTo>
                      <a:pt x="27" y="1049"/>
                      <a:pt x="0" y="1145"/>
                      <a:pt x="0" y="1145"/>
                    </a:cubicBezTo>
                    <a:lnTo>
                      <a:pt x="172" y="1194"/>
                    </a:lnTo>
                    <a:cubicBezTo>
                      <a:pt x="172" y="1194"/>
                      <a:pt x="516" y="1313"/>
                      <a:pt x="598" y="1313"/>
                    </a:cubicBezTo>
                    <a:cubicBezTo>
                      <a:pt x="603" y="1313"/>
                      <a:pt x="607" y="1313"/>
                      <a:pt x="609" y="1312"/>
                    </a:cubicBezTo>
                    <a:cubicBezTo>
                      <a:pt x="668" y="1295"/>
                      <a:pt x="749" y="1258"/>
                      <a:pt x="765" y="1248"/>
                    </a:cubicBezTo>
                    <a:cubicBezTo>
                      <a:pt x="839" y="1189"/>
                      <a:pt x="786" y="824"/>
                      <a:pt x="770" y="750"/>
                    </a:cubicBezTo>
                    <a:cubicBezTo>
                      <a:pt x="743" y="664"/>
                      <a:pt x="685" y="579"/>
                      <a:pt x="604" y="547"/>
                    </a:cubicBezTo>
                    <a:cubicBezTo>
                      <a:pt x="658" y="542"/>
                      <a:pt x="711" y="531"/>
                      <a:pt x="765" y="526"/>
                    </a:cubicBezTo>
                    <a:cubicBezTo>
                      <a:pt x="781" y="493"/>
                      <a:pt x="749" y="456"/>
                      <a:pt x="733" y="424"/>
                    </a:cubicBezTo>
                    <a:cubicBezTo>
                      <a:pt x="695" y="370"/>
                      <a:pt x="690" y="301"/>
                      <a:pt x="674" y="237"/>
                    </a:cubicBezTo>
                    <a:cubicBezTo>
                      <a:pt x="644" y="140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661;p55"/>
              <p:cNvSpPr/>
              <p:nvPr/>
            </p:nvSpPr>
            <p:spPr>
              <a:xfrm>
                <a:off x="4891697" y="3897238"/>
                <a:ext cx="148316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99" extrusionOk="0">
                    <a:moveTo>
                      <a:pt x="380" y="1"/>
                    </a:moveTo>
                    <a:cubicBezTo>
                      <a:pt x="300" y="1"/>
                      <a:pt x="225" y="26"/>
                      <a:pt x="160" y="101"/>
                    </a:cubicBezTo>
                    <a:cubicBezTo>
                      <a:pt x="86" y="192"/>
                      <a:pt x="59" y="267"/>
                      <a:pt x="64" y="331"/>
                    </a:cubicBezTo>
                    <a:lnTo>
                      <a:pt x="64" y="353"/>
                    </a:lnTo>
                    <a:cubicBezTo>
                      <a:pt x="69" y="459"/>
                      <a:pt x="91" y="598"/>
                      <a:pt x="172" y="679"/>
                    </a:cubicBezTo>
                    <a:cubicBezTo>
                      <a:pt x="236" y="748"/>
                      <a:pt x="385" y="775"/>
                      <a:pt x="278" y="908"/>
                    </a:cubicBezTo>
                    <a:cubicBezTo>
                      <a:pt x="257" y="935"/>
                      <a:pt x="230" y="945"/>
                      <a:pt x="204" y="967"/>
                    </a:cubicBezTo>
                    <a:cubicBezTo>
                      <a:pt x="69" y="1053"/>
                      <a:pt x="22" y="1219"/>
                      <a:pt x="22" y="1367"/>
                    </a:cubicBezTo>
                    <a:cubicBezTo>
                      <a:pt x="22" y="1528"/>
                      <a:pt x="0" y="1695"/>
                      <a:pt x="12" y="1855"/>
                    </a:cubicBezTo>
                    <a:cubicBezTo>
                      <a:pt x="12" y="1887"/>
                      <a:pt x="22" y="1924"/>
                      <a:pt x="49" y="1940"/>
                    </a:cubicBezTo>
                    <a:cubicBezTo>
                      <a:pt x="54" y="1941"/>
                      <a:pt x="59" y="1942"/>
                      <a:pt x="65" y="1942"/>
                    </a:cubicBezTo>
                    <a:cubicBezTo>
                      <a:pt x="75" y="1942"/>
                      <a:pt x="86" y="1940"/>
                      <a:pt x="96" y="1940"/>
                    </a:cubicBezTo>
                    <a:cubicBezTo>
                      <a:pt x="192" y="1940"/>
                      <a:pt x="284" y="1993"/>
                      <a:pt x="380" y="1999"/>
                    </a:cubicBezTo>
                    <a:cubicBezTo>
                      <a:pt x="422" y="1999"/>
                      <a:pt x="461" y="1988"/>
                      <a:pt x="498" y="1983"/>
                    </a:cubicBezTo>
                    <a:cubicBezTo>
                      <a:pt x="695" y="1940"/>
                      <a:pt x="839" y="1956"/>
                      <a:pt x="999" y="1806"/>
                    </a:cubicBezTo>
                    <a:cubicBezTo>
                      <a:pt x="1031" y="1769"/>
                      <a:pt x="1063" y="1732"/>
                      <a:pt x="1075" y="1688"/>
                    </a:cubicBezTo>
                    <a:cubicBezTo>
                      <a:pt x="1096" y="1630"/>
                      <a:pt x="1085" y="1560"/>
                      <a:pt x="1075" y="1502"/>
                    </a:cubicBezTo>
                    <a:cubicBezTo>
                      <a:pt x="1043" y="1347"/>
                      <a:pt x="1011" y="1192"/>
                      <a:pt x="979" y="1031"/>
                    </a:cubicBezTo>
                    <a:cubicBezTo>
                      <a:pt x="974" y="999"/>
                      <a:pt x="967" y="967"/>
                      <a:pt x="942" y="945"/>
                    </a:cubicBezTo>
                    <a:cubicBezTo>
                      <a:pt x="920" y="925"/>
                      <a:pt x="888" y="925"/>
                      <a:pt x="861" y="918"/>
                    </a:cubicBezTo>
                    <a:cubicBezTo>
                      <a:pt x="786" y="903"/>
                      <a:pt x="711" y="854"/>
                      <a:pt x="641" y="829"/>
                    </a:cubicBezTo>
                    <a:cubicBezTo>
                      <a:pt x="685" y="812"/>
                      <a:pt x="722" y="765"/>
                      <a:pt x="797" y="732"/>
                    </a:cubicBezTo>
                    <a:cubicBezTo>
                      <a:pt x="915" y="679"/>
                      <a:pt x="743" y="641"/>
                      <a:pt x="824" y="625"/>
                    </a:cubicBezTo>
                    <a:cubicBezTo>
                      <a:pt x="910" y="609"/>
                      <a:pt x="962" y="588"/>
                      <a:pt x="930" y="513"/>
                    </a:cubicBezTo>
                    <a:cubicBezTo>
                      <a:pt x="898" y="444"/>
                      <a:pt x="877" y="363"/>
                      <a:pt x="861" y="240"/>
                    </a:cubicBezTo>
                    <a:cubicBezTo>
                      <a:pt x="851" y="123"/>
                      <a:pt x="733" y="74"/>
                      <a:pt x="582" y="37"/>
                    </a:cubicBezTo>
                    <a:cubicBezTo>
                      <a:pt x="515" y="18"/>
                      <a:pt x="446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662;p55"/>
              <p:cNvSpPr/>
              <p:nvPr/>
            </p:nvSpPr>
            <p:spPr>
              <a:xfrm>
                <a:off x="5332179" y="4168572"/>
                <a:ext cx="63061" cy="11435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45" extrusionOk="0">
                    <a:moveTo>
                      <a:pt x="162" y="0"/>
                    </a:moveTo>
                    <a:cubicBezTo>
                      <a:pt x="128" y="0"/>
                      <a:pt x="96" y="10"/>
                      <a:pt x="70" y="42"/>
                    </a:cubicBezTo>
                    <a:cubicBezTo>
                      <a:pt x="38" y="80"/>
                      <a:pt x="28" y="112"/>
                      <a:pt x="33" y="139"/>
                    </a:cubicBezTo>
                    <a:lnTo>
                      <a:pt x="28" y="149"/>
                    </a:lnTo>
                    <a:cubicBezTo>
                      <a:pt x="33" y="191"/>
                      <a:pt x="43" y="255"/>
                      <a:pt x="75" y="287"/>
                    </a:cubicBezTo>
                    <a:cubicBezTo>
                      <a:pt x="102" y="314"/>
                      <a:pt x="166" y="331"/>
                      <a:pt x="124" y="384"/>
                    </a:cubicBezTo>
                    <a:cubicBezTo>
                      <a:pt x="112" y="395"/>
                      <a:pt x="102" y="400"/>
                      <a:pt x="92" y="410"/>
                    </a:cubicBezTo>
                    <a:cubicBezTo>
                      <a:pt x="33" y="448"/>
                      <a:pt x="11" y="517"/>
                      <a:pt x="11" y="576"/>
                    </a:cubicBezTo>
                    <a:cubicBezTo>
                      <a:pt x="11" y="645"/>
                      <a:pt x="1" y="716"/>
                      <a:pt x="6" y="785"/>
                    </a:cubicBezTo>
                    <a:cubicBezTo>
                      <a:pt x="6" y="800"/>
                      <a:pt x="11" y="817"/>
                      <a:pt x="21" y="822"/>
                    </a:cubicBezTo>
                    <a:lnTo>
                      <a:pt x="43" y="822"/>
                    </a:lnTo>
                    <a:cubicBezTo>
                      <a:pt x="85" y="822"/>
                      <a:pt x="124" y="844"/>
                      <a:pt x="166" y="844"/>
                    </a:cubicBezTo>
                    <a:cubicBezTo>
                      <a:pt x="182" y="844"/>
                      <a:pt x="198" y="844"/>
                      <a:pt x="214" y="838"/>
                    </a:cubicBezTo>
                    <a:cubicBezTo>
                      <a:pt x="294" y="822"/>
                      <a:pt x="359" y="827"/>
                      <a:pt x="428" y="763"/>
                    </a:cubicBezTo>
                    <a:cubicBezTo>
                      <a:pt x="438" y="748"/>
                      <a:pt x="455" y="731"/>
                      <a:pt x="460" y="716"/>
                    </a:cubicBezTo>
                    <a:cubicBezTo>
                      <a:pt x="465" y="689"/>
                      <a:pt x="460" y="662"/>
                      <a:pt x="455" y="635"/>
                    </a:cubicBezTo>
                    <a:cubicBezTo>
                      <a:pt x="445" y="571"/>
                      <a:pt x="433" y="502"/>
                      <a:pt x="418" y="437"/>
                    </a:cubicBezTo>
                    <a:cubicBezTo>
                      <a:pt x="418" y="421"/>
                      <a:pt x="412" y="410"/>
                      <a:pt x="401" y="400"/>
                    </a:cubicBezTo>
                    <a:cubicBezTo>
                      <a:pt x="391" y="389"/>
                      <a:pt x="380" y="389"/>
                      <a:pt x="369" y="389"/>
                    </a:cubicBezTo>
                    <a:cubicBezTo>
                      <a:pt x="337" y="378"/>
                      <a:pt x="305" y="363"/>
                      <a:pt x="273" y="351"/>
                    </a:cubicBezTo>
                    <a:cubicBezTo>
                      <a:pt x="294" y="341"/>
                      <a:pt x="310" y="319"/>
                      <a:pt x="342" y="309"/>
                    </a:cubicBezTo>
                    <a:cubicBezTo>
                      <a:pt x="391" y="287"/>
                      <a:pt x="316" y="272"/>
                      <a:pt x="353" y="267"/>
                    </a:cubicBezTo>
                    <a:cubicBezTo>
                      <a:pt x="386" y="255"/>
                      <a:pt x="412" y="250"/>
                      <a:pt x="396" y="218"/>
                    </a:cubicBezTo>
                    <a:cubicBezTo>
                      <a:pt x="386" y="186"/>
                      <a:pt x="374" y="154"/>
                      <a:pt x="369" y="100"/>
                    </a:cubicBezTo>
                    <a:cubicBezTo>
                      <a:pt x="364" y="53"/>
                      <a:pt x="316" y="31"/>
                      <a:pt x="252" y="15"/>
                    </a:cubicBezTo>
                    <a:cubicBezTo>
                      <a:pt x="223" y="8"/>
                      <a:pt x="192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663;p55"/>
              <p:cNvSpPr/>
              <p:nvPr/>
            </p:nvSpPr>
            <p:spPr>
              <a:xfrm>
                <a:off x="5691737" y="4308367"/>
                <a:ext cx="62926" cy="11476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48" extrusionOk="0">
                    <a:moveTo>
                      <a:pt x="168" y="1"/>
                    </a:moveTo>
                    <a:cubicBezTo>
                      <a:pt x="132" y="1"/>
                      <a:pt x="97" y="12"/>
                      <a:pt x="70" y="46"/>
                    </a:cubicBezTo>
                    <a:cubicBezTo>
                      <a:pt x="38" y="83"/>
                      <a:pt x="26" y="115"/>
                      <a:pt x="32" y="142"/>
                    </a:cubicBezTo>
                    <a:lnTo>
                      <a:pt x="26" y="147"/>
                    </a:lnTo>
                    <a:cubicBezTo>
                      <a:pt x="32" y="196"/>
                      <a:pt x="43" y="254"/>
                      <a:pt x="75" y="286"/>
                    </a:cubicBezTo>
                    <a:cubicBezTo>
                      <a:pt x="102" y="318"/>
                      <a:pt x="166" y="329"/>
                      <a:pt x="122" y="382"/>
                    </a:cubicBezTo>
                    <a:cubicBezTo>
                      <a:pt x="112" y="393"/>
                      <a:pt x="102" y="404"/>
                      <a:pt x="90" y="409"/>
                    </a:cubicBezTo>
                    <a:cubicBezTo>
                      <a:pt x="32" y="446"/>
                      <a:pt x="11" y="517"/>
                      <a:pt x="11" y="581"/>
                    </a:cubicBezTo>
                    <a:cubicBezTo>
                      <a:pt x="11" y="650"/>
                      <a:pt x="0" y="719"/>
                      <a:pt x="5" y="783"/>
                    </a:cubicBezTo>
                    <a:cubicBezTo>
                      <a:pt x="5" y="799"/>
                      <a:pt x="11" y="815"/>
                      <a:pt x="21" y="821"/>
                    </a:cubicBezTo>
                    <a:cubicBezTo>
                      <a:pt x="25" y="822"/>
                      <a:pt x="28" y="823"/>
                      <a:pt x="30" y="823"/>
                    </a:cubicBezTo>
                    <a:cubicBezTo>
                      <a:pt x="36" y="823"/>
                      <a:pt x="39" y="821"/>
                      <a:pt x="43" y="821"/>
                    </a:cubicBezTo>
                    <a:cubicBezTo>
                      <a:pt x="85" y="821"/>
                      <a:pt x="122" y="848"/>
                      <a:pt x="166" y="848"/>
                    </a:cubicBezTo>
                    <a:cubicBezTo>
                      <a:pt x="181" y="848"/>
                      <a:pt x="198" y="842"/>
                      <a:pt x="213" y="837"/>
                    </a:cubicBezTo>
                    <a:cubicBezTo>
                      <a:pt x="294" y="821"/>
                      <a:pt x="358" y="831"/>
                      <a:pt x="427" y="767"/>
                    </a:cubicBezTo>
                    <a:cubicBezTo>
                      <a:pt x="438" y="751"/>
                      <a:pt x="454" y="735"/>
                      <a:pt x="460" y="714"/>
                    </a:cubicBezTo>
                    <a:cubicBezTo>
                      <a:pt x="465" y="687"/>
                      <a:pt x="460" y="660"/>
                      <a:pt x="454" y="633"/>
                    </a:cubicBezTo>
                    <a:cubicBezTo>
                      <a:pt x="443" y="569"/>
                      <a:pt x="433" y="505"/>
                      <a:pt x="417" y="436"/>
                    </a:cubicBezTo>
                    <a:cubicBezTo>
                      <a:pt x="417" y="425"/>
                      <a:pt x="411" y="409"/>
                      <a:pt x="401" y="399"/>
                    </a:cubicBezTo>
                    <a:cubicBezTo>
                      <a:pt x="390" y="393"/>
                      <a:pt x="379" y="393"/>
                      <a:pt x="368" y="388"/>
                    </a:cubicBezTo>
                    <a:cubicBezTo>
                      <a:pt x="336" y="382"/>
                      <a:pt x="304" y="361"/>
                      <a:pt x="272" y="350"/>
                    </a:cubicBezTo>
                    <a:cubicBezTo>
                      <a:pt x="294" y="345"/>
                      <a:pt x="309" y="324"/>
                      <a:pt x="342" y="307"/>
                    </a:cubicBezTo>
                    <a:cubicBezTo>
                      <a:pt x="390" y="286"/>
                      <a:pt x="315" y="270"/>
                      <a:pt x="353" y="265"/>
                    </a:cubicBezTo>
                    <a:cubicBezTo>
                      <a:pt x="385" y="260"/>
                      <a:pt x="411" y="248"/>
                      <a:pt x="395" y="216"/>
                    </a:cubicBezTo>
                    <a:cubicBezTo>
                      <a:pt x="385" y="189"/>
                      <a:pt x="374" y="152"/>
                      <a:pt x="368" y="105"/>
                    </a:cubicBezTo>
                    <a:cubicBezTo>
                      <a:pt x="363" y="51"/>
                      <a:pt x="315" y="36"/>
                      <a:pt x="250" y="14"/>
                    </a:cubicBezTo>
                    <a:cubicBezTo>
                      <a:pt x="223" y="7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664;p55"/>
              <p:cNvSpPr/>
              <p:nvPr/>
            </p:nvSpPr>
            <p:spPr>
              <a:xfrm>
                <a:off x="5062476" y="3967068"/>
                <a:ext cx="262531" cy="231956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714" extrusionOk="0">
                    <a:moveTo>
                      <a:pt x="588" y="627"/>
                    </a:moveTo>
                    <a:cubicBezTo>
                      <a:pt x="588" y="627"/>
                      <a:pt x="588" y="633"/>
                      <a:pt x="583" y="649"/>
                    </a:cubicBezTo>
                    <a:cubicBezTo>
                      <a:pt x="578" y="639"/>
                      <a:pt x="571" y="633"/>
                      <a:pt x="566" y="627"/>
                    </a:cubicBezTo>
                    <a:close/>
                    <a:moveTo>
                      <a:pt x="716" y="681"/>
                    </a:moveTo>
                    <a:cubicBezTo>
                      <a:pt x="726" y="686"/>
                      <a:pt x="731" y="691"/>
                      <a:pt x="743" y="703"/>
                    </a:cubicBezTo>
                    <a:cubicBezTo>
                      <a:pt x="738" y="703"/>
                      <a:pt x="738" y="708"/>
                      <a:pt x="738" y="708"/>
                    </a:cubicBezTo>
                    <a:cubicBezTo>
                      <a:pt x="706" y="730"/>
                      <a:pt x="667" y="762"/>
                      <a:pt x="630" y="804"/>
                    </a:cubicBezTo>
                    <a:cubicBezTo>
                      <a:pt x="586" y="839"/>
                      <a:pt x="536" y="874"/>
                      <a:pt x="477" y="874"/>
                    </a:cubicBezTo>
                    <a:cubicBezTo>
                      <a:pt x="473" y="874"/>
                      <a:pt x="469" y="874"/>
                      <a:pt x="465" y="873"/>
                    </a:cubicBezTo>
                    <a:cubicBezTo>
                      <a:pt x="465" y="873"/>
                      <a:pt x="561" y="787"/>
                      <a:pt x="593" y="723"/>
                    </a:cubicBezTo>
                    <a:cubicBezTo>
                      <a:pt x="599" y="736"/>
                      <a:pt x="610" y="741"/>
                      <a:pt x="623" y="741"/>
                    </a:cubicBezTo>
                    <a:cubicBezTo>
                      <a:pt x="654" y="741"/>
                      <a:pt x="697" y="711"/>
                      <a:pt x="716" y="681"/>
                    </a:cubicBezTo>
                    <a:close/>
                    <a:moveTo>
                      <a:pt x="864" y="0"/>
                    </a:moveTo>
                    <a:cubicBezTo>
                      <a:pt x="829" y="0"/>
                      <a:pt x="798" y="8"/>
                      <a:pt x="775" y="29"/>
                    </a:cubicBezTo>
                    <a:cubicBezTo>
                      <a:pt x="706" y="82"/>
                      <a:pt x="674" y="136"/>
                      <a:pt x="667" y="184"/>
                    </a:cubicBezTo>
                    <a:lnTo>
                      <a:pt x="662" y="200"/>
                    </a:lnTo>
                    <a:cubicBezTo>
                      <a:pt x="647" y="333"/>
                      <a:pt x="662" y="419"/>
                      <a:pt x="699" y="467"/>
                    </a:cubicBezTo>
                    <a:cubicBezTo>
                      <a:pt x="674" y="488"/>
                      <a:pt x="652" y="510"/>
                      <a:pt x="630" y="531"/>
                    </a:cubicBezTo>
                    <a:cubicBezTo>
                      <a:pt x="624" y="527"/>
                      <a:pt x="619" y="525"/>
                      <a:pt x="614" y="525"/>
                    </a:cubicBezTo>
                    <a:cubicBezTo>
                      <a:pt x="591" y="525"/>
                      <a:pt x="575" y="559"/>
                      <a:pt x="539" y="612"/>
                    </a:cubicBezTo>
                    <a:cubicBezTo>
                      <a:pt x="531" y="609"/>
                      <a:pt x="523" y="607"/>
                      <a:pt x="513" y="607"/>
                    </a:cubicBezTo>
                    <a:cubicBezTo>
                      <a:pt x="490" y="607"/>
                      <a:pt x="462" y="616"/>
                      <a:pt x="433" y="639"/>
                    </a:cubicBezTo>
                    <a:cubicBezTo>
                      <a:pt x="347" y="708"/>
                      <a:pt x="0" y="980"/>
                      <a:pt x="250" y="1179"/>
                    </a:cubicBezTo>
                    <a:cubicBezTo>
                      <a:pt x="315" y="1234"/>
                      <a:pt x="379" y="1249"/>
                      <a:pt x="437" y="1249"/>
                    </a:cubicBezTo>
                    <a:cubicBezTo>
                      <a:pt x="446" y="1249"/>
                      <a:pt x="456" y="1249"/>
                      <a:pt x="465" y="1248"/>
                    </a:cubicBezTo>
                    <a:lnTo>
                      <a:pt x="465" y="1248"/>
                    </a:lnTo>
                    <a:cubicBezTo>
                      <a:pt x="449" y="1307"/>
                      <a:pt x="433" y="1359"/>
                      <a:pt x="433" y="1359"/>
                    </a:cubicBezTo>
                    <a:lnTo>
                      <a:pt x="635" y="1418"/>
                    </a:lnTo>
                    <a:cubicBezTo>
                      <a:pt x="635" y="1418"/>
                      <a:pt x="1044" y="1559"/>
                      <a:pt x="1148" y="1559"/>
                    </a:cubicBezTo>
                    <a:cubicBezTo>
                      <a:pt x="1155" y="1559"/>
                      <a:pt x="1161" y="1558"/>
                      <a:pt x="1165" y="1557"/>
                    </a:cubicBezTo>
                    <a:cubicBezTo>
                      <a:pt x="1219" y="1542"/>
                      <a:pt x="1283" y="1515"/>
                      <a:pt x="1325" y="1493"/>
                    </a:cubicBezTo>
                    <a:cubicBezTo>
                      <a:pt x="1331" y="1515"/>
                      <a:pt x="1336" y="1536"/>
                      <a:pt x="1341" y="1557"/>
                    </a:cubicBezTo>
                    <a:cubicBezTo>
                      <a:pt x="1373" y="1685"/>
                      <a:pt x="1384" y="1697"/>
                      <a:pt x="1496" y="1712"/>
                    </a:cubicBezTo>
                    <a:cubicBezTo>
                      <a:pt x="1504" y="1713"/>
                      <a:pt x="1511" y="1714"/>
                      <a:pt x="1518" y="1714"/>
                    </a:cubicBezTo>
                    <a:cubicBezTo>
                      <a:pt x="1610" y="1714"/>
                      <a:pt x="1619" y="1613"/>
                      <a:pt x="1614" y="1510"/>
                    </a:cubicBezTo>
                    <a:cubicBezTo>
                      <a:pt x="1609" y="1408"/>
                      <a:pt x="1604" y="1344"/>
                      <a:pt x="1572" y="1211"/>
                    </a:cubicBezTo>
                    <a:cubicBezTo>
                      <a:pt x="1656" y="1184"/>
                      <a:pt x="1732" y="1130"/>
                      <a:pt x="1806" y="1093"/>
                    </a:cubicBezTo>
                    <a:cubicBezTo>
                      <a:pt x="1940" y="1023"/>
                      <a:pt x="1913" y="782"/>
                      <a:pt x="1849" y="526"/>
                    </a:cubicBezTo>
                    <a:cubicBezTo>
                      <a:pt x="1808" y="365"/>
                      <a:pt x="1595" y="338"/>
                      <a:pt x="1392" y="338"/>
                    </a:cubicBezTo>
                    <a:cubicBezTo>
                      <a:pt x="1304" y="338"/>
                      <a:pt x="1218" y="343"/>
                      <a:pt x="1148" y="345"/>
                    </a:cubicBezTo>
                    <a:lnTo>
                      <a:pt x="1148" y="318"/>
                    </a:lnTo>
                    <a:cubicBezTo>
                      <a:pt x="1138" y="195"/>
                      <a:pt x="1175" y="98"/>
                      <a:pt x="1074" y="56"/>
                    </a:cubicBezTo>
                    <a:cubicBezTo>
                      <a:pt x="1008" y="28"/>
                      <a:pt x="929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665;p55"/>
              <p:cNvSpPr/>
              <p:nvPr/>
            </p:nvSpPr>
            <p:spPr>
              <a:xfrm>
                <a:off x="5499169" y="4262085"/>
                <a:ext cx="164420" cy="1452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73" extrusionOk="0">
                    <a:moveTo>
                      <a:pt x="375" y="393"/>
                    </a:moveTo>
                    <a:cubicBezTo>
                      <a:pt x="375" y="393"/>
                      <a:pt x="370" y="398"/>
                      <a:pt x="370" y="410"/>
                    </a:cubicBezTo>
                    <a:cubicBezTo>
                      <a:pt x="365" y="403"/>
                      <a:pt x="359" y="398"/>
                      <a:pt x="359" y="393"/>
                    </a:cubicBezTo>
                    <a:close/>
                    <a:moveTo>
                      <a:pt x="450" y="425"/>
                    </a:moveTo>
                    <a:cubicBezTo>
                      <a:pt x="455" y="430"/>
                      <a:pt x="461" y="435"/>
                      <a:pt x="466" y="442"/>
                    </a:cubicBezTo>
                    <a:lnTo>
                      <a:pt x="466" y="447"/>
                    </a:lnTo>
                    <a:cubicBezTo>
                      <a:pt x="445" y="457"/>
                      <a:pt x="423" y="479"/>
                      <a:pt x="397" y="506"/>
                    </a:cubicBezTo>
                    <a:cubicBezTo>
                      <a:pt x="373" y="529"/>
                      <a:pt x="340" y="549"/>
                      <a:pt x="306" y="549"/>
                    </a:cubicBezTo>
                    <a:cubicBezTo>
                      <a:pt x="302" y="549"/>
                      <a:pt x="298" y="549"/>
                      <a:pt x="294" y="548"/>
                    </a:cubicBezTo>
                    <a:cubicBezTo>
                      <a:pt x="294" y="548"/>
                      <a:pt x="353" y="494"/>
                      <a:pt x="375" y="457"/>
                    </a:cubicBezTo>
                    <a:cubicBezTo>
                      <a:pt x="380" y="465"/>
                      <a:pt x="386" y="468"/>
                      <a:pt x="394" y="468"/>
                    </a:cubicBezTo>
                    <a:cubicBezTo>
                      <a:pt x="413" y="468"/>
                      <a:pt x="439" y="448"/>
                      <a:pt x="450" y="425"/>
                    </a:cubicBezTo>
                    <a:close/>
                    <a:moveTo>
                      <a:pt x="544" y="0"/>
                    </a:moveTo>
                    <a:cubicBezTo>
                      <a:pt x="522" y="0"/>
                      <a:pt x="502" y="5"/>
                      <a:pt x="487" y="18"/>
                    </a:cubicBezTo>
                    <a:cubicBezTo>
                      <a:pt x="445" y="57"/>
                      <a:pt x="429" y="89"/>
                      <a:pt x="423" y="115"/>
                    </a:cubicBezTo>
                    <a:lnTo>
                      <a:pt x="418" y="126"/>
                    </a:lnTo>
                    <a:cubicBezTo>
                      <a:pt x="413" y="211"/>
                      <a:pt x="418" y="265"/>
                      <a:pt x="439" y="297"/>
                    </a:cubicBezTo>
                    <a:cubicBezTo>
                      <a:pt x="423" y="307"/>
                      <a:pt x="413" y="324"/>
                      <a:pt x="402" y="334"/>
                    </a:cubicBezTo>
                    <a:cubicBezTo>
                      <a:pt x="398" y="332"/>
                      <a:pt x="394" y="331"/>
                      <a:pt x="391" y="331"/>
                    </a:cubicBezTo>
                    <a:cubicBezTo>
                      <a:pt x="373" y="331"/>
                      <a:pt x="366" y="352"/>
                      <a:pt x="343" y="388"/>
                    </a:cubicBezTo>
                    <a:cubicBezTo>
                      <a:pt x="338" y="384"/>
                      <a:pt x="331" y="383"/>
                      <a:pt x="324" y="383"/>
                    </a:cubicBezTo>
                    <a:cubicBezTo>
                      <a:pt x="309" y="383"/>
                      <a:pt x="292" y="390"/>
                      <a:pt x="274" y="403"/>
                    </a:cubicBezTo>
                    <a:cubicBezTo>
                      <a:pt x="220" y="447"/>
                      <a:pt x="1" y="617"/>
                      <a:pt x="161" y="741"/>
                    </a:cubicBezTo>
                    <a:cubicBezTo>
                      <a:pt x="202" y="772"/>
                      <a:pt x="239" y="784"/>
                      <a:pt x="274" y="784"/>
                    </a:cubicBezTo>
                    <a:cubicBezTo>
                      <a:pt x="281" y="784"/>
                      <a:pt x="288" y="784"/>
                      <a:pt x="294" y="783"/>
                    </a:cubicBezTo>
                    <a:lnTo>
                      <a:pt x="294" y="783"/>
                    </a:lnTo>
                    <a:cubicBezTo>
                      <a:pt x="284" y="820"/>
                      <a:pt x="274" y="852"/>
                      <a:pt x="274" y="852"/>
                    </a:cubicBezTo>
                    <a:lnTo>
                      <a:pt x="402" y="891"/>
                    </a:lnTo>
                    <a:cubicBezTo>
                      <a:pt x="402" y="891"/>
                      <a:pt x="649" y="977"/>
                      <a:pt x="720" y="977"/>
                    </a:cubicBezTo>
                    <a:cubicBezTo>
                      <a:pt x="725" y="977"/>
                      <a:pt x="730" y="977"/>
                      <a:pt x="733" y="975"/>
                    </a:cubicBezTo>
                    <a:cubicBezTo>
                      <a:pt x="765" y="970"/>
                      <a:pt x="808" y="948"/>
                      <a:pt x="829" y="938"/>
                    </a:cubicBezTo>
                    <a:cubicBezTo>
                      <a:pt x="835" y="948"/>
                      <a:pt x="840" y="965"/>
                      <a:pt x="846" y="980"/>
                    </a:cubicBezTo>
                    <a:cubicBezTo>
                      <a:pt x="861" y="1056"/>
                      <a:pt x="872" y="1066"/>
                      <a:pt x="942" y="1072"/>
                    </a:cubicBezTo>
                    <a:cubicBezTo>
                      <a:pt x="948" y="1072"/>
                      <a:pt x="953" y="1073"/>
                      <a:pt x="958" y="1073"/>
                    </a:cubicBezTo>
                    <a:cubicBezTo>
                      <a:pt x="1012" y="1073"/>
                      <a:pt x="1016" y="1013"/>
                      <a:pt x="1012" y="948"/>
                    </a:cubicBezTo>
                    <a:cubicBezTo>
                      <a:pt x="1012" y="884"/>
                      <a:pt x="1006" y="842"/>
                      <a:pt x="985" y="756"/>
                    </a:cubicBezTo>
                    <a:cubicBezTo>
                      <a:pt x="1038" y="741"/>
                      <a:pt x="1086" y="708"/>
                      <a:pt x="1135" y="687"/>
                    </a:cubicBezTo>
                    <a:cubicBezTo>
                      <a:pt x="1214" y="644"/>
                      <a:pt x="1199" y="494"/>
                      <a:pt x="1160" y="329"/>
                    </a:cubicBezTo>
                    <a:cubicBezTo>
                      <a:pt x="1134" y="229"/>
                      <a:pt x="993" y="215"/>
                      <a:pt x="863" y="215"/>
                    </a:cubicBezTo>
                    <a:cubicBezTo>
                      <a:pt x="812" y="215"/>
                      <a:pt x="763" y="217"/>
                      <a:pt x="723" y="217"/>
                    </a:cubicBezTo>
                    <a:lnTo>
                      <a:pt x="723" y="201"/>
                    </a:lnTo>
                    <a:cubicBezTo>
                      <a:pt x="718" y="126"/>
                      <a:pt x="738" y="62"/>
                      <a:pt x="674" y="35"/>
                    </a:cubicBezTo>
                    <a:cubicBezTo>
                      <a:pt x="633" y="18"/>
                      <a:pt x="585" y="0"/>
                      <a:pt x="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666;p55"/>
            <p:cNvSpPr/>
            <p:nvPr/>
          </p:nvSpPr>
          <p:spPr>
            <a:xfrm>
              <a:off x="0" y="2794425"/>
              <a:ext cx="6057401" cy="2133058"/>
            </a:xfrm>
            <a:custGeom>
              <a:avLst/>
              <a:gdLst/>
              <a:ahLst/>
              <a:cxnLst/>
              <a:rect l="l" t="t" r="r" b="b"/>
              <a:pathLst>
                <a:path w="43508" h="17233" extrusionOk="0">
                  <a:moveTo>
                    <a:pt x="0" y="0"/>
                  </a:moveTo>
                  <a:lnTo>
                    <a:pt x="0" y="17233"/>
                  </a:lnTo>
                  <a:lnTo>
                    <a:pt x="43508" y="17233"/>
                  </a:lnTo>
                  <a:lnTo>
                    <a:pt x="43508" y="13603"/>
                  </a:lnTo>
                  <a:lnTo>
                    <a:pt x="40451" y="12342"/>
                  </a:lnTo>
                  <a:cubicBezTo>
                    <a:pt x="40451" y="12342"/>
                    <a:pt x="40407" y="12345"/>
                    <a:pt x="40333" y="12345"/>
                  </a:cubicBezTo>
                  <a:cubicBezTo>
                    <a:pt x="40106" y="12345"/>
                    <a:pt x="39599" y="12312"/>
                    <a:pt x="39232" y="12038"/>
                  </a:cubicBezTo>
                  <a:cubicBezTo>
                    <a:pt x="38740" y="11668"/>
                    <a:pt x="36971" y="10894"/>
                    <a:pt x="36538" y="10563"/>
                  </a:cubicBezTo>
                  <a:cubicBezTo>
                    <a:pt x="36482" y="10519"/>
                    <a:pt x="36386" y="10501"/>
                    <a:pt x="36261" y="10501"/>
                  </a:cubicBezTo>
                  <a:cubicBezTo>
                    <a:pt x="35439" y="10501"/>
                    <a:pt x="33337" y="11306"/>
                    <a:pt x="32573" y="11306"/>
                  </a:cubicBezTo>
                  <a:cubicBezTo>
                    <a:pt x="32558" y="11306"/>
                    <a:pt x="32544" y="11306"/>
                    <a:pt x="32530" y="11305"/>
                  </a:cubicBezTo>
                  <a:cubicBezTo>
                    <a:pt x="32435" y="11301"/>
                    <a:pt x="32323" y="11299"/>
                    <a:pt x="32199" y="11299"/>
                  </a:cubicBezTo>
                  <a:cubicBezTo>
                    <a:pt x="31225" y="11299"/>
                    <a:pt x="29466" y="11419"/>
                    <a:pt x="28746" y="11518"/>
                  </a:cubicBezTo>
                  <a:cubicBezTo>
                    <a:pt x="28679" y="11527"/>
                    <a:pt x="28606" y="11531"/>
                    <a:pt x="28528" y="11531"/>
                  </a:cubicBezTo>
                  <a:cubicBezTo>
                    <a:pt x="27652" y="11531"/>
                    <a:pt x="26088" y="10997"/>
                    <a:pt x="25362" y="10311"/>
                  </a:cubicBezTo>
                  <a:cubicBezTo>
                    <a:pt x="24565" y="9568"/>
                    <a:pt x="21935" y="7088"/>
                    <a:pt x="21434" y="7003"/>
                  </a:cubicBezTo>
                  <a:cubicBezTo>
                    <a:pt x="20931" y="6922"/>
                    <a:pt x="13935" y="6233"/>
                    <a:pt x="13705" y="6190"/>
                  </a:cubicBezTo>
                  <a:cubicBezTo>
                    <a:pt x="13476" y="6147"/>
                    <a:pt x="11861" y="3876"/>
                    <a:pt x="11219" y="3352"/>
                  </a:cubicBezTo>
                  <a:cubicBezTo>
                    <a:pt x="10583" y="2822"/>
                    <a:pt x="1711" y="2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667;p55"/>
            <p:cNvSpPr/>
            <p:nvPr/>
          </p:nvSpPr>
          <p:spPr>
            <a:xfrm>
              <a:off x="4195840" y="4042613"/>
              <a:ext cx="189068" cy="213304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668;p55"/>
            <p:cNvSpPr/>
            <p:nvPr/>
          </p:nvSpPr>
          <p:spPr>
            <a:xfrm>
              <a:off x="1971752" y="3405988"/>
              <a:ext cx="188730" cy="213304"/>
            </a:xfrm>
            <a:custGeom>
              <a:avLst/>
              <a:gdLst/>
              <a:ahLst/>
              <a:cxnLst/>
              <a:rect l="l" t="t" r="r" b="b"/>
              <a:pathLst>
                <a:path w="2793" h="3599" extrusionOk="0">
                  <a:moveTo>
                    <a:pt x="2299" y="0"/>
                  </a:moveTo>
                  <a:lnTo>
                    <a:pt x="1" y="3598"/>
                  </a:lnTo>
                  <a:lnTo>
                    <a:pt x="321" y="3598"/>
                  </a:lnTo>
                  <a:lnTo>
                    <a:pt x="2792" y="481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669;p55"/>
            <p:cNvGrpSpPr/>
            <p:nvPr/>
          </p:nvGrpSpPr>
          <p:grpSpPr>
            <a:xfrm rot="500933">
              <a:off x="161862" y="2432739"/>
              <a:ext cx="610381" cy="536086"/>
              <a:chOff x="465651" y="-1506279"/>
              <a:chExt cx="610382" cy="536087"/>
            </a:xfrm>
          </p:grpSpPr>
          <p:sp>
            <p:nvSpPr>
              <p:cNvPr id="211" name="Google Shape;2670;p55"/>
              <p:cNvSpPr/>
              <p:nvPr/>
            </p:nvSpPr>
            <p:spPr>
              <a:xfrm>
                <a:off x="577215" y="-1506279"/>
                <a:ext cx="74532" cy="81196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370" extrusionOk="0">
                    <a:moveTo>
                      <a:pt x="552" y="1"/>
                    </a:moveTo>
                    <a:cubicBezTo>
                      <a:pt x="520" y="1"/>
                      <a:pt x="494" y="1"/>
                      <a:pt x="462" y="7"/>
                    </a:cubicBezTo>
                    <a:cubicBezTo>
                      <a:pt x="264" y="45"/>
                      <a:pt x="116" y="223"/>
                      <a:pt x="59" y="416"/>
                    </a:cubicBezTo>
                    <a:cubicBezTo>
                      <a:pt x="1" y="608"/>
                      <a:pt x="7" y="813"/>
                      <a:pt x="21" y="1018"/>
                    </a:cubicBezTo>
                    <a:cubicBezTo>
                      <a:pt x="33" y="1133"/>
                      <a:pt x="39" y="1254"/>
                      <a:pt x="53" y="1370"/>
                    </a:cubicBezTo>
                    <a:cubicBezTo>
                      <a:pt x="405" y="1030"/>
                      <a:pt x="757" y="684"/>
                      <a:pt x="1102" y="333"/>
                    </a:cubicBezTo>
                    <a:cubicBezTo>
                      <a:pt x="949" y="154"/>
                      <a:pt x="763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671;p55"/>
              <p:cNvSpPr/>
              <p:nvPr/>
            </p:nvSpPr>
            <p:spPr>
              <a:xfrm>
                <a:off x="851091" y="-970963"/>
                <a:ext cx="127644" cy="77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" extrusionOk="0">
                    <a:moveTo>
                      <a:pt x="1" y="0"/>
                    </a:moveTo>
                    <a:cubicBezTo>
                      <a:pt x="627" y="7"/>
                      <a:pt x="1254" y="7"/>
                      <a:pt x="1883" y="13"/>
                    </a:cubicBezTo>
                    <a:cubicBezTo>
                      <a:pt x="1883" y="7"/>
                      <a:pt x="1889" y="7"/>
                      <a:pt x="1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672;p55"/>
              <p:cNvSpPr/>
              <p:nvPr/>
            </p:nvSpPr>
            <p:spPr>
              <a:xfrm>
                <a:off x="465651" y="-1486602"/>
                <a:ext cx="610382" cy="515687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8701" extrusionOk="0">
                    <a:moveTo>
                      <a:pt x="2753" y="1"/>
                    </a:moveTo>
                    <a:cubicBezTo>
                      <a:pt x="2408" y="352"/>
                      <a:pt x="2056" y="698"/>
                      <a:pt x="1704" y="1038"/>
                    </a:cubicBezTo>
                    <a:cubicBezTo>
                      <a:pt x="1870" y="2901"/>
                      <a:pt x="2311" y="4731"/>
                      <a:pt x="3002" y="6467"/>
                    </a:cubicBezTo>
                    <a:cubicBezTo>
                      <a:pt x="2568" y="5723"/>
                      <a:pt x="1927" y="5167"/>
                      <a:pt x="1153" y="4777"/>
                    </a:cubicBezTo>
                    <a:cubicBezTo>
                      <a:pt x="981" y="4692"/>
                      <a:pt x="775" y="4615"/>
                      <a:pt x="583" y="4615"/>
                    </a:cubicBezTo>
                    <a:cubicBezTo>
                      <a:pt x="443" y="4615"/>
                      <a:pt x="314" y="4654"/>
                      <a:pt x="212" y="4757"/>
                    </a:cubicBezTo>
                    <a:cubicBezTo>
                      <a:pt x="0" y="4961"/>
                      <a:pt x="39" y="5307"/>
                      <a:pt x="116" y="5596"/>
                    </a:cubicBezTo>
                    <a:cubicBezTo>
                      <a:pt x="417" y="6697"/>
                      <a:pt x="974" y="7906"/>
                      <a:pt x="1812" y="8687"/>
                    </a:cubicBezTo>
                    <a:cubicBezTo>
                      <a:pt x="3105" y="8694"/>
                      <a:pt x="4405" y="8694"/>
                      <a:pt x="5705" y="8700"/>
                    </a:cubicBezTo>
                    <a:lnTo>
                      <a:pt x="7593" y="8700"/>
                    </a:lnTo>
                    <a:cubicBezTo>
                      <a:pt x="8027" y="8278"/>
                      <a:pt x="8444" y="7785"/>
                      <a:pt x="8763" y="7266"/>
                    </a:cubicBezTo>
                    <a:cubicBezTo>
                      <a:pt x="8905" y="7043"/>
                      <a:pt x="9032" y="6754"/>
                      <a:pt x="8898" y="6523"/>
                    </a:cubicBezTo>
                    <a:cubicBezTo>
                      <a:pt x="8809" y="6376"/>
                      <a:pt x="8630" y="6305"/>
                      <a:pt x="8464" y="6305"/>
                    </a:cubicBezTo>
                    <a:lnTo>
                      <a:pt x="8450" y="6305"/>
                    </a:lnTo>
                    <a:cubicBezTo>
                      <a:pt x="8284" y="6305"/>
                      <a:pt x="8118" y="6376"/>
                      <a:pt x="7957" y="6447"/>
                    </a:cubicBezTo>
                    <a:cubicBezTo>
                      <a:pt x="7312" y="6754"/>
                      <a:pt x="6735" y="7227"/>
                      <a:pt x="6313" y="7811"/>
                    </a:cubicBezTo>
                    <a:cubicBezTo>
                      <a:pt x="6645" y="6881"/>
                      <a:pt x="6805" y="5814"/>
                      <a:pt x="6735" y="4827"/>
                    </a:cubicBezTo>
                    <a:cubicBezTo>
                      <a:pt x="6722" y="4629"/>
                      <a:pt x="6703" y="4417"/>
                      <a:pt x="6613" y="4231"/>
                    </a:cubicBezTo>
                    <a:cubicBezTo>
                      <a:pt x="6530" y="4047"/>
                      <a:pt x="6376" y="3880"/>
                      <a:pt x="6178" y="3829"/>
                    </a:cubicBezTo>
                    <a:cubicBezTo>
                      <a:pt x="6133" y="3823"/>
                      <a:pt x="6095" y="3817"/>
                      <a:pt x="6050" y="3817"/>
                    </a:cubicBezTo>
                    <a:cubicBezTo>
                      <a:pt x="5897" y="3817"/>
                      <a:pt x="5743" y="3880"/>
                      <a:pt x="5622" y="3976"/>
                    </a:cubicBezTo>
                    <a:cubicBezTo>
                      <a:pt x="5460" y="4092"/>
                      <a:pt x="5345" y="4258"/>
                      <a:pt x="5250" y="4431"/>
                    </a:cubicBezTo>
                    <a:cubicBezTo>
                      <a:pt x="4795" y="5185"/>
                      <a:pt x="4577" y="6069"/>
                      <a:pt x="4615" y="6946"/>
                    </a:cubicBezTo>
                    <a:cubicBezTo>
                      <a:pt x="4514" y="5768"/>
                      <a:pt x="4411" y="4571"/>
                      <a:pt x="4168" y="3419"/>
                    </a:cubicBezTo>
                    <a:cubicBezTo>
                      <a:pt x="3918" y="2267"/>
                      <a:pt x="3522" y="1134"/>
                      <a:pt x="2863" y="154"/>
                    </a:cubicBezTo>
                    <a:cubicBezTo>
                      <a:pt x="2830" y="103"/>
                      <a:pt x="2792" y="53"/>
                      <a:pt x="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673;p55"/>
            <p:cNvSpPr/>
            <p:nvPr/>
          </p:nvSpPr>
          <p:spPr>
            <a:xfrm rot="1326129">
              <a:off x="800164" y="2828189"/>
              <a:ext cx="189070" cy="213305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4967353" y="1966856"/>
            <a:ext cx="3166791" cy="4469435"/>
          </a:xfrm>
          <a:prstGeom prst="round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 dirty="0">
                <a:solidFill>
                  <a:srgbClr val="E8D4C5">
                    <a:lumMod val="10000"/>
                  </a:srgbClr>
                </a:solidFill>
                <a:latin typeface="Century Gothic"/>
              </a:rPr>
              <a:t>Explain the effect of the metaphor</a:t>
            </a:r>
            <a:endParaRPr lang="en-GB" sz="3733" kern="0" dirty="0">
              <a:solidFill>
                <a:srgbClr val="E8D4C5">
                  <a:lumMod val="10000"/>
                </a:srgbClr>
              </a:solidFill>
              <a:latin typeface="Century Gothic"/>
              <a:sym typeface="Arial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8622878" y="1988866"/>
            <a:ext cx="3166791" cy="4469435"/>
          </a:xfrm>
          <a:prstGeom prst="roundRect">
            <a:avLst/>
          </a:prstGeom>
          <a:solidFill>
            <a:srgbClr val="5BB0F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 dirty="0">
                <a:solidFill>
                  <a:srgbClr val="212529"/>
                </a:solidFill>
                <a:latin typeface="Century Gothic"/>
              </a:rPr>
              <a:t>Create your own metaphor and then transform it into a simile</a:t>
            </a:r>
            <a:endParaRPr lang="en-GB" sz="3733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1199445" y="1998624"/>
            <a:ext cx="3166791" cy="4469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 dirty="0">
                <a:solidFill>
                  <a:srgbClr val="212529"/>
                </a:solidFill>
                <a:latin typeface="Century Gothic"/>
              </a:rPr>
              <a:t>Read pages</a:t>
            </a:r>
          </a:p>
          <a:p>
            <a:pPr algn="ctr" defTabSz="1219170">
              <a:buClr>
                <a:srgbClr val="000000"/>
              </a:buClr>
            </a:pPr>
            <a:r>
              <a:rPr lang="en-GB" sz="3700" kern="0" dirty="0">
                <a:solidFill>
                  <a:srgbClr val="212529"/>
                </a:solidFill>
                <a:latin typeface="Century Gothic"/>
              </a:rPr>
              <a:t>126-150</a:t>
            </a:r>
            <a:endParaRPr lang="en-GB" sz="3733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25" name="Right Arrow 224"/>
          <p:cNvSpPr/>
          <p:nvPr/>
        </p:nvSpPr>
        <p:spPr>
          <a:xfrm>
            <a:off x="7758074" y="3480164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226" name="Right Arrow 225"/>
          <p:cNvSpPr/>
          <p:nvPr/>
        </p:nvSpPr>
        <p:spPr>
          <a:xfrm>
            <a:off x="4146263" y="3446372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313" y="699454"/>
            <a:ext cx="9186337" cy="101560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u="sng" kern="0" dirty="0">
                <a:solidFill>
                  <a:srgbClr val="212529"/>
                </a:solidFill>
                <a:latin typeface="Century Gothic"/>
                <a:sym typeface="Arial"/>
              </a:rPr>
              <a:t>DQ: How does Fisher use figurative language for effect?</a:t>
            </a:r>
            <a:endParaRPr lang="en-GB" sz="3200" b="1" u="sng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83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33908" y="978065"/>
            <a:ext cx="5309324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Lies pages 126-132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33312" y="2694679"/>
            <a:ext cx="5278700" cy="3847255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9170">
              <a:buClr>
                <a:srgbClr val="000000"/>
              </a:buClr>
            </a:pPr>
            <a:r>
              <a:rPr lang="en-GB" sz="2000" b="1" kern="0" dirty="0">
                <a:solidFill>
                  <a:srgbClr val="212529"/>
                </a:solidFill>
                <a:latin typeface="Century Gothic"/>
                <a:sym typeface="Arial"/>
              </a:rPr>
              <a:t>As we read, consider:</a:t>
            </a:r>
            <a:endParaRPr lang="en-GB" sz="2000" b="1" kern="0" dirty="0">
              <a:solidFill>
                <a:srgbClr val="212529"/>
              </a:solidFill>
              <a:latin typeface="Century Gothic"/>
            </a:endParaRPr>
          </a:p>
          <a:p>
            <a:endParaRPr lang="en-GB" sz="2000" dirty="0">
              <a:solidFill>
                <a:schemeClr val="tx1"/>
              </a:solidFill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chemeClr val="tx1"/>
              </a:solidFill>
              <a:latin typeface="Century Gothic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/>
              </a:rPr>
              <a:t>Why does Erik not want to visit his dad’s grave? What does this show about how Erik’s view of his own actions?</a:t>
            </a:r>
            <a:endParaRPr lang="en-GB" sz="2000" dirty="0">
              <a:solidFill>
                <a:schemeClr val="tx1"/>
              </a:solidFill>
              <a:latin typeface="Century Gothic"/>
              <a:ea typeface="Open Sans"/>
              <a:cs typeface="Open Sans"/>
            </a:endParaRPr>
          </a:p>
        </p:txBody>
      </p:sp>
      <p:pic>
        <p:nvPicPr>
          <p:cNvPr id="1026" name="Picture 2" descr="country lines tia fisher - Google Search">
            <a:extLst>
              <a:ext uri="{FF2B5EF4-FFF2-40B4-BE49-F238E27FC236}">
                <a16:creationId xmlns:a16="http://schemas.microsoft.com/office/drawing/2014/main" id="{0C452D02-C38F-F94F-C4CF-F86CDD48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861">
            <a:off x="7501471" y="518279"/>
            <a:ext cx="3826519" cy="58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>
          <a:extLst>
            <a:ext uri="{FF2B5EF4-FFF2-40B4-BE49-F238E27FC236}">
              <a16:creationId xmlns:a16="http://schemas.microsoft.com/office/drawing/2014/main" id="{ADE9BBC6-7B99-9B67-E030-640E7990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53D662FF-92BE-3ADD-C9CE-3128905D6AC3}"/>
              </a:ext>
            </a:extLst>
          </p:cNvPr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74C771-8683-1952-6D62-FFA7A50FCB5D}"/>
              </a:ext>
            </a:extLst>
          </p:cNvPr>
          <p:cNvSpPr/>
          <p:nvPr/>
        </p:nvSpPr>
        <p:spPr>
          <a:xfrm>
            <a:off x="803702" y="1168565"/>
            <a:ext cx="5309324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Cats pages134-150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1A0A7D0-8538-FCB8-92B4-59DE1F5351A6}"/>
              </a:ext>
            </a:extLst>
          </p:cNvPr>
          <p:cNvSpPr/>
          <p:nvPr/>
        </p:nvSpPr>
        <p:spPr>
          <a:xfrm>
            <a:off x="433312" y="2639257"/>
            <a:ext cx="5328094" cy="390267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9170">
              <a:buClr>
                <a:srgbClr val="000000"/>
              </a:buClr>
            </a:pPr>
            <a:r>
              <a:rPr lang="en-GB" sz="2000" b="1" kern="0" dirty="0">
                <a:solidFill>
                  <a:srgbClr val="212529"/>
                </a:solidFill>
                <a:latin typeface="Century Gothic"/>
                <a:sym typeface="Arial"/>
              </a:rPr>
              <a:t>As we read, consider: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How is Erik presented as powerful?</a:t>
            </a:r>
            <a:endParaRPr lang="en-GB" sz="2000" dirty="0">
              <a:solidFill>
                <a:schemeClr val="tx1"/>
              </a:solidFill>
              <a:ea typeface="Open Sans"/>
              <a:cs typeface="Open Sans"/>
            </a:endParaRPr>
          </a:p>
          <a:p>
            <a:r>
              <a:rPr lang="en-GB" sz="2000" dirty="0">
                <a:solidFill>
                  <a:schemeClr val="tx1"/>
                </a:solidFill>
                <a:ea typeface="Open Sans"/>
                <a:cs typeface="Open Sans"/>
              </a:rPr>
              <a:t>How are the drug addicts presented?</a:t>
            </a:r>
          </a:p>
        </p:txBody>
      </p:sp>
      <p:pic>
        <p:nvPicPr>
          <p:cNvPr id="1026" name="Picture 2" descr="country lines tia fisher - Google Search">
            <a:extLst>
              <a:ext uri="{FF2B5EF4-FFF2-40B4-BE49-F238E27FC236}">
                <a16:creationId xmlns:a16="http://schemas.microsoft.com/office/drawing/2014/main" id="{B48EAC41-D612-B2C7-0407-6B5B5BC7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861">
            <a:off x="7270729" y="-1676"/>
            <a:ext cx="4117871" cy="63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8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D094-1BCB-32BD-BDF2-AE86A9C0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Metaphor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EAEB6-F728-C7C7-AB26-76C962F4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03" y="1745681"/>
            <a:ext cx="8353572" cy="5109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Fisher uses metaphor to create vivid images in the readers' heads.</a:t>
            </a:r>
          </a:p>
          <a:p>
            <a:endParaRPr lang="en-GB" dirty="0">
              <a:latin typeface="Open Sans"/>
              <a:ea typeface="Open Sans"/>
              <a:cs typeface="Open Sans"/>
            </a:endParaRPr>
          </a:p>
          <a:p>
            <a:r>
              <a:rPr lang="en-GB" dirty="0">
                <a:latin typeface="Open Sans"/>
                <a:ea typeface="Open Sans"/>
                <a:cs typeface="Open Sans"/>
              </a:rPr>
              <a:t>A metaphor is something that is not literally true.</a:t>
            </a:r>
          </a:p>
          <a:p>
            <a:endParaRPr lang="en-GB" dirty="0">
              <a:latin typeface="Open Sans"/>
              <a:ea typeface="Open Sans"/>
              <a:cs typeface="Open Sans"/>
            </a:endParaRPr>
          </a:p>
          <a:p>
            <a:r>
              <a:rPr lang="en-GB" dirty="0">
                <a:latin typeface="Open Sans"/>
                <a:ea typeface="Open Sans"/>
                <a:cs typeface="Open Sans"/>
              </a:rPr>
              <a:t>What metaphor does Fisher use to describe the drug addicts?</a:t>
            </a:r>
          </a:p>
          <a:p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7BE2DF-9A29-8BEF-BF75-645AED0AB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Turn &amp; Talk</a:t>
            </a:r>
            <a:endParaRPr lang="en-GB" dirty="0"/>
          </a:p>
        </p:txBody>
      </p:sp>
      <p:pic>
        <p:nvPicPr>
          <p:cNvPr id="12" name="Picture 11" descr="A black and white text&#10;&#10;AI-generated content may be incorrect.">
            <a:extLst>
              <a:ext uri="{FF2B5EF4-FFF2-40B4-BE49-F238E27FC236}">
                <a16:creationId xmlns:a16="http://schemas.microsoft.com/office/drawing/2014/main" id="{CA9A9BF6-F4FF-C6D9-6B9B-FB3561AD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555" y="1397164"/>
            <a:ext cx="2895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2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626C-FF56-32D7-D015-EBF4162D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Open Sans"/>
                <a:ea typeface="Open Sans"/>
                <a:cs typeface="Open Sans"/>
              </a:rPr>
              <a:t>How does Fisher use language for effect? </a:t>
            </a:r>
            <a:endParaRPr lang="en-GB" sz="3600" b="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78BA5649-0A73-BE4B-20ED-129A72BED2A4}"/>
              </a:ext>
            </a:extLst>
          </p:cNvPr>
          <p:cNvSpPr/>
          <p:nvPr/>
        </p:nvSpPr>
        <p:spPr>
          <a:xfrm>
            <a:off x="-485868" y="1000630"/>
            <a:ext cx="9006144" cy="291133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srgbClr val="102F44"/>
                </a:solidFill>
                <a:latin typeface="Century Gothic"/>
                <a:ea typeface="Open Sans"/>
                <a:cs typeface="Arial"/>
              </a:rPr>
              <a:t>‘. . .my </a:t>
            </a:r>
            <a:r>
              <a:rPr lang="en-GB" dirty="0" err="1">
                <a:solidFill>
                  <a:srgbClr val="102F44"/>
                </a:solidFill>
                <a:latin typeface="Century Gothic"/>
                <a:ea typeface="Open Sans"/>
                <a:cs typeface="Arial"/>
              </a:rPr>
              <a:t>alleycats</a:t>
            </a:r>
            <a:r>
              <a:rPr lang="en-GB" dirty="0">
                <a:solidFill>
                  <a:srgbClr val="102F44"/>
                </a:solidFill>
                <a:latin typeface="Century Gothic"/>
                <a:ea typeface="Open Sans"/>
                <a:cs typeface="Arial"/>
              </a:rPr>
              <a:t> as they come</a:t>
            </a:r>
            <a:endParaRPr lang="en-US" dirty="0">
              <a:solidFill>
                <a:srgbClr val="000000"/>
              </a:solidFill>
              <a:latin typeface="Century Gothic"/>
              <a:ea typeface="Open Sans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srgbClr val="102F44"/>
                </a:solidFill>
                <a:latin typeface="Century Gothic"/>
                <a:ea typeface="Open Sans"/>
                <a:cs typeface="Arial"/>
              </a:rPr>
              <a:t>skulking, slinking, stinking</a:t>
            </a:r>
            <a:endParaRPr lang="en-US" dirty="0">
              <a:solidFill>
                <a:srgbClr val="000000"/>
              </a:solidFill>
              <a:latin typeface="Century Gothic"/>
              <a:ea typeface="Open Sans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srgbClr val="102F44"/>
                </a:solidFill>
                <a:latin typeface="Century Gothic"/>
                <a:ea typeface="Open Sans"/>
                <a:cs typeface="Arial"/>
              </a:rPr>
              <a:t>up to me . . .’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007D4-5596-43E0-4D72-718075FD0DF4}"/>
              </a:ext>
            </a:extLst>
          </p:cNvPr>
          <p:cNvSpPr txBox="1"/>
          <p:nvPr/>
        </p:nvSpPr>
        <p:spPr>
          <a:xfrm>
            <a:off x="353741" y="4068691"/>
            <a:ext cx="633093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Century Gothic"/>
              <a:ea typeface="Open Sans"/>
              <a:cs typeface="Open Sans"/>
            </a:endParaRP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Why does Fisher use the possessive pronoun 'my'?</a:t>
            </a: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Who is being compared to alley cats?</a:t>
            </a:r>
            <a:endParaRPr lang="en-GB" dirty="0">
              <a:ea typeface="Open Sans"/>
              <a:cs typeface="Open Sans"/>
            </a:endParaRP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What does an image of an alley cat imply?</a:t>
            </a: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What is the effect of the list 'skulking, slinking, stinking’?</a:t>
            </a: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What poetic device is Fisher using in these three words?</a:t>
            </a:r>
          </a:p>
          <a:p>
            <a:endParaRPr lang="en-GB" dirty="0">
              <a:ea typeface="Open Sans"/>
              <a:cs typeface="Open Sans"/>
            </a:endParaRPr>
          </a:p>
          <a:p>
            <a:endParaRPr lang="en-GB" dirty="0">
              <a:ea typeface="Open Sans"/>
              <a:cs typeface="Open Sans"/>
            </a:endParaRPr>
          </a:p>
        </p:txBody>
      </p:sp>
      <p:pic>
        <p:nvPicPr>
          <p:cNvPr id="2050" name="Picture 2" descr="Should i feed a stray cat top">
            <a:extLst>
              <a:ext uri="{FF2B5EF4-FFF2-40B4-BE49-F238E27FC236}">
                <a16:creationId xmlns:a16="http://schemas.microsoft.com/office/drawing/2014/main" id="{710149FE-9097-6EC7-84EF-151D8CCC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27" y="3528407"/>
            <a:ext cx="5143218" cy="25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ack cat walking on the street at night | Premium AI-generated image">
            <a:extLst>
              <a:ext uri="{FF2B5EF4-FFF2-40B4-BE49-F238E27FC236}">
                <a16:creationId xmlns:a16="http://schemas.microsoft.com/office/drawing/2014/main" id="{7C11F15D-18BF-86A1-7FFB-05B3FE5D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70" y="757984"/>
            <a:ext cx="34290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5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086F-F91B-8B2B-247D-1B65E2A1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Alley Cat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799E-990D-2CF0-EDB1-EF54C891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51150"/>
            <a:ext cx="7636531" cy="5108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 Sans"/>
                <a:ea typeface="Open Sans"/>
                <a:cs typeface="Open Sans"/>
              </a:rPr>
              <a:t>A stray or feral cat that lives outdoors, often in urban areas (like alleys); May once have been owned or born in the wild; Survives by scavenging or hunting; often avoids people.</a:t>
            </a:r>
          </a:p>
          <a:p>
            <a:endParaRPr lang="en-GB" dirty="0"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latin typeface="Open Sans"/>
                <a:ea typeface="Open Sans"/>
                <a:cs typeface="Open Sans"/>
              </a:rPr>
              <a:t>What does this metaphor help us to understand about the people dependent on Erik's supplies?</a:t>
            </a:r>
          </a:p>
          <a:p>
            <a:endParaRPr lang="en-GB" sz="2400" b="1" dirty="0"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latin typeface="Open Sans"/>
                <a:ea typeface="Open Sans"/>
                <a:cs typeface="Open Sans"/>
              </a:rPr>
              <a:t>Stretch it:</a:t>
            </a:r>
            <a:r>
              <a:rPr lang="en-GB" sz="2400" dirty="0">
                <a:latin typeface="Open Sans"/>
                <a:ea typeface="Open Sans"/>
                <a:cs typeface="Open Sans"/>
              </a:rPr>
              <a:t> what other metaphors has Fisher used throughout the novel so far?  Why are metaphors helpful?</a:t>
            </a:r>
          </a:p>
        </p:txBody>
      </p:sp>
      <p:pic>
        <p:nvPicPr>
          <p:cNvPr id="1026" name="Picture 2" descr="How to Help Stray and Feral Cats | I and love and you">
            <a:extLst>
              <a:ext uri="{FF2B5EF4-FFF2-40B4-BE49-F238E27FC236}">
                <a16:creationId xmlns:a16="http://schemas.microsoft.com/office/drawing/2014/main" id="{34B7612B-CC18-32E5-6B62-84AA8D7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32" y="1876301"/>
            <a:ext cx="4046910" cy="25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1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C567-15D0-049F-83FC-B7E34288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How does Fisher use language for effect?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DAB61-9A33-6F5D-B5D0-C8A5463F1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DB15D-3271-7267-1CB6-02A880988852}"/>
              </a:ext>
            </a:extLst>
          </p:cNvPr>
          <p:cNvSpPr txBox="1"/>
          <p:nvPr/>
        </p:nvSpPr>
        <p:spPr>
          <a:xfrm>
            <a:off x="995014" y="1879471"/>
            <a:ext cx="10116795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ea typeface="Open Sans"/>
                <a:cs typeface="Open Sans"/>
              </a:rPr>
              <a:t>Fisher introduces a metaphor to represent the people buying drugs from Erik . </a:t>
            </a:r>
            <a:r>
              <a:rPr lang="en-GB" sz="2800" dirty="0">
                <a:solidFill>
                  <a:srgbClr val="00B050"/>
                </a:solidFill>
                <a:latin typeface="Century Gothic"/>
              </a:rPr>
              <a:t>‘My </a:t>
            </a:r>
            <a:r>
              <a:rPr lang="en-GB" sz="2800" dirty="0" err="1">
                <a:solidFill>
                  <a:srgbClr val="00B050"/>
                </a:solidFill>
                <a:latin typeface="Century Gothic"/>
              </a:rPr>
              <a:t>alleycats</a:t>
            </a:r>
            <a:r>
              <a:rPr lang="en-GB" sz="2800" dirty="0">
                <a:solidFill>
                  <a:srgbClr val="00B050"/>
                </a:solidFill>
                <a:latin typeface="Century Gothic"/>
              </a:rPr>
              <a:t> as the come skulking, slinking, stinking up to me’.  The possessive pronoun ‘my’ reveals…  Furthermore, the metaphor ‘</a:t>
            </a:r>
            <a:r>
              <a:rPr lang="en-GB" sz="2800" dirty="0" err="1">
                <a:solidFill>
                  <a:srgbClr val="00B050"/>
                </a:solidFill>
                <a:latin typeface="Century Gothic"/>
              </a:rPr>
              <a:t>alleycats</a:t>
            </a:r>
            <a:r>
              <a:rPr lang="en-GB" sz="2800" dirty="0">
                <a:solidFill>
                  <a:srgbClr val="00B050"/>
                </a:solidFill>
                <a:latin typeface="Century Gothic"/>
              </a:rPr>
              <a:t>’ is used to describe the drug addicts and has connotations of …Finally, the list of three verbs imply…</a:t>
            </a:r>
            <a:r>
              <a:rPr lang="en-GB" sz="2800" dirty="0">
                <a:solidFill>
                  <a:srgbClr val="0070C0"/>
                </a:solidFill>
                <a:latin typeface="Century Gothic"/>
              </a:rPr>
              <a:t>Fisher may have done this in order to…</a:t>
            </a:r>
            <a:endParaRPr lang="en-US" dirty="0"/>
          </a:p>
          <a:p>
            <a:endParaRPr lang="en-GB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8131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>
          <a:extLst>
            <a:ext uri="{FF2B5EF4-FFF2-40B4-BE49-F238E27FC236}">
              <a16:creationId xmlns:a16="http://schemas.microsoft.com/office/drawing/2014/main" id="{56D10BF8-4B13-3A01-B94B-FB927EF12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5D400929-D3F2-94C5-59D6-96AB17C03A82}"/>
              </a:ext>
            </a:extLst>
          </p:cNvPr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700" b="1" u="sng" kern="0" dirty="0">
                <a:solidFill>
                  <a:srgbClr val="212529"/>
                </a:solidFill>
                <a:latin typeface="Century Gothic"/>
                <a:sym typeface="Arial"/>
              </a:rPr>
              <a:t>Exit Ticket</a:t>
            </a: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9404DB-A8AE-52C2-F6F3-8D1CBCD7673A}"/>
              </a:ext>
            </a:extLst>
          </p:cNvPr>
          <p:cNvSpPr/>
          <p:nvPr/>
        </p:nvSpPr>
        <p:spPr>
          <a:xfrm>
            <a:off x="922033" y="1714344"/>
            <a:ext cx="10343758" cy="3824844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2000" b="1" kern="0" dirty="0">
                <a:solidFill>
                  <a:srgbClr val="212529"/>
                </a:solidFill>
                <a:latin typeface="Century Gothic"/>
                <a:sym typeface="Arial"/>
              </a:rPr>
              <a:t>Fisher uses the metaphor of an alleycat to describe the drug addicts.  </a:t>
            </a:r>
            <a:endParaRPr lang="en-US" dirty="0">
              <a:ea typeface="Open Sans"/>
              <a:cs typeface="Open Sans"/>
            </a:endParaRPr>
          </a:p>
          <a:p>
            <a:pPr algn="ctr" defTabSz="1219170"/>
            <a:r>
              <a:rPr lang="en-GB" sz="2000" b="1" kern="0" dirty="0">
                <a:solidFill>
                  <a:srgbClr val="212529"/>
                </a:solidFill>
                <a:latin typeface="Century Gothic"/>
                <a:sym typeface="Arial"/>
              </a:rPr>
              <a:t>Can you think of a different metaphor for them?  </a:t>
            </a:r>
            <a:endParaRPr lang="en-GB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algn="ctr" defTabSz="1219170"/>
            <a:r>
              <a:rPr lang="en-GB" sz="2000" b="1" kern="0" dirty="0">
                <a:solidFill>
                  <a:srgbClr val="212529"/>
                </a:solidFill>
                <a:latin typeface="Century Gothic"/>
                <a:sym typeface="Arial"/>
              </a:rPr>
              <a:t>Write a sentence to use it:</a:t>
            </a:r>
            <a:endParaRPr lang="en-GB" dirty="0">
              <a:ea typeface="Open Sans"/>
              <a:cs typeface="Open Sans"/>
            </a:endParaRPr>
          </a:p>
          <a:p>
            <a:pPr defTabSz="1219170"/>
            <a:endParaRPr lang="en-GB" sz="2000" b="1" kern="0" dirty="0">
              <a:solidFill>
                <a:srgbClr val="212529"/>
              </a:solidFill>
              <a:latin typeface="Century Gothic"/>
            </a:endParaRPr>
          </a:p>
          <a:p>
            <a:pPr algn="ctr" defTabSz="1219170">
              <a:lnSpc>
                <a:spcPct val="90000"/>
              </a:lnSpc>
              <a:spcBef>
                <a:spcPts val="1000"/>
              </a:spcBef>
            </a:pPr>
            <a:r>
              <a:rPr lang="en-GB" kern="0" dirty="0">
                <a:solidFill>
                  <a:srgbClr val="102F44"/>
                </a:solidFill>
                <a:latin typeface="Century Gothic"/>
              </a:rPr>
              <a:t>‘My  [insert new metaphor] as they come</a:t>
            </a:r>
            <a:endParaRPr lang="en-US" kern="0" dirty="0">
              <a:solidFill>
                <a:srgbClr val="000000"/>
              </a:solidFill>
              <a:latin typeface="Century Gothic"/>
            </a:endParaRPr>
          </a:p>
          <a:p>
            <a:pPr algn="ctr" defTabSz="1219170">
              <a:lnSpc>
                <a:spcPct val="90000"/>
              </a:lnSpc>
              <a:spcBef>
                <a:spcPts val="1000"/>
              </a:spcBef>
            </a:pPr>
            <a:r>
              <a:rPr lang="en-GB" kern="0" dirty="0">
                <a:solidFill>
                  <a:srgbClr val="102F44"/>
                </a:solidFill>
                <a:latin typeface="Century Gothic"/>
              </a:rPr>
              <a:t>[insert 3 verbs linked to your new metaphor]</a:t>
            </a:r>
            <a:endParaRPr lang="en-US" dirty="0"/>
          </a:p>
          <a:p>
            <a:pPr algn="ctr" defTabSz="1219170">
              <a:lnSpc>
                <a:spcPct val="90000"/>
              </a:lnSpc>
              <a:spcBef>
                <a:spcPts val="1000"/>
              </a:spcBef>
            </a:pPr>
            <a:r>
              <a:rPr lang="en-GB" kern="0" dirty="0">
                <a:solidFill>
                  <a:srgbClr val="102F44"/>
                </a:solidFill>
                <a:latin typeface="Century Gothic"/>
              </a:rPr>
              <a:t>up to me</a:t>
            </a:r>
          </a:p>
          <a:p>
            <a:pPr algn="ctr" defTabSz="1219170">
              <a:lnSpc>
                <a:spcPct val="90000"/>
              </a:lnSpc>
              <a:spcBef>
                <a:spcPts val="1000"/>
              </a:spcBef>
            </a:pPr>
            <a:endParaRPr lang="en-GB" kern="0" dirty="0">
              <a:solidFill>
                <a:srgbClr val="102F44"/>
              </a:solidFill>
              <a:latin typeface="Century Gothic"/>
            </a:endParaRPr>
          </a:p>
          <a:p>
            <a:pPr algn="ctr" defTabSz="1219170">
              <a:lnSpc>
                <a:spcPct val="90000"/>
              </a:lnSpc>
              <a:spcBef>
                <a:spcPts val="1000"/>
              </a:spcBef>
            </a:pPr>
            <a:r>
              <a:rPr lang="en-GB" b="1" kern="0" dirty="0">
                <a:solidFill>
                  <a:srgbClr val="102F44"/>
                </a:solidFill>
                <a:latin typeface="Century Gothic"/>
              </a:rPr>
              <a:t>Stretch it </a:t>
            </a:r>
            <a:r>
              <a:rPr lang="en-GB" kern="0" dirty="0">
                <a:solidFill>
                  <a:srgbClr val="102F44"/>
                </a:solidFill>
                <a:latin typeface="Century Gothic"/>
              </a:rPr>
              <a:t>– can you now turn it into a simile?</a:t>
            </a:r>
          </a:p>
        </p:txBody>
      </p:sp>
      <p:pic>
        <p:nvPicPr>
          <p:cNvPr id="4" name="Picture 3" descr="The Rattling Crow: City scavengers">
            <a:extLst>
              <a:ext uri="{FF2B5EF4-FFF2-40B4-BE49-F238E27FC236}">
                <a16:creationId xmlns:a16="http://schemas.microsoft.com/office/drawing/2014/main" id="{AA642FC0-1F13-12F4-0714-6FB8B9FC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" y="102010"/>
            <a:ext cx="2325330" cy="1799304"/>
          </a:xfrm>
          <a:prstGeom prst="rect">
            <a:avLst/>
          </a:prstGeom>
        </p:spPr>
      </p:pic>
      <p:pic>
        <p:nvPicPr>
          <p:cNvPr id="7" name="Picture 6" descr="Full circle: showcasing and supporting scavengers in the Rhodope Mountains  | Rewilding Europe">
            <a:extLst>
              <a:ext uri="{FF2B5EF4-FFF2-40B4-BE49-F238E27FC236}">
                <a16:creationId xmlns:a16="http://schemas.microsoft.com/office/drawing/2014/main" id="{6AF5E8EE-57C9-9DD6-42A0-9A9654B88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77" y="4677251"/>
            <a:ext cx="2743199" cy="1829692"/>
          </a:xfrm>
          <a:prstGeom prst="rect">
            <a:avLst/>
          </a:prstGeom>
        </p:spPr>
      </p:pic>
      <p:pic>
        <p:nvPicPr>
          <p:cNvPr id="3074" name="Picture 2" descr="City Rats Eat Meat. Country Rats Eat What They Can. - The New York Times">
            <a:extLst>
              <a:ext uri="{FF2B5EF4-FFF2-40B4-BE49-F238E27FC236}">
                <a16:creationId xmlns:a16="http://schemas.microsoft.com/office/drawing/2014/main" id="{AA038CB1-230A-378B-4E63-6505912A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455" y="4642212"/>
            <a:ext cx="2852292" cy="18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+ Hyenas Eat A Lion Stock Photos, Pictures &amp; Royalty-Free Images - iStock">
            <a:extLst>
              <a:ext uri="{FF2B5EF4-FFF2-40B4-BE49-F238E27FC236}">
                <a16:creationId xmlns:a16="http://schemas.microsoft.com/office/drawing/2014/main" id="{1C7277BC-C0DE-D83C-AC8C-1CDE4276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79" y="102010"/>
            <a:ext cx="2914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9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046F9E6A1948AAED0DE7929063DA" ma:contentTypeVersion="19" ma:contentTypeDescription="Create a new document." ma:contentTypeScope="" ma:versionID="8a87020a4283d69254d0d6203cbf30cc">
  <xsd:schema xmlns:xsd="http://www.w3.org/2001/XMLSchema" xmlns:xs="http://www.w3.org/2001/XMLSchema" xmlns:p="http://schemas.microsoft.com/office/2006/metadata/properties" xmlns:ns2="87975479-20cf-4e88-ade4-edcc58deadef" xmlns:ns3="17a90365-d75f-4447-904c-f597f71a8a7d" targetNamespace="http://schemas.microsoft.com/office/2006/metadata/properties" ma:root="true" ma:fieldsID="508650e8b06829b1e0542ee76cd496e9" ns2:_="" ns3:_="">
    <xsd:import namespace="87975479-20cf-4e88-ade4-edcc58deadef"/>
    <xsd:import namespace="17a90365-d75f-4447-904c-f597f71a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5479-20cf-4e88-ade4-edcc58dea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365-d75f-4447-904c-f597f71a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da03e-1713-44f3-b7de-7be9b280ea18}" ma:internalName="TaxCatchAll" ma:showField="CatchAllData" ma:web="17a90365-d75f-4447-904c-f597f71a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90365-d75f-4447-904c-f597f71a8a7d" xsi:nil="true"/>
    <lcf76f155ced4ddcb4097134ff3c332f xmlns="87975479-20cf-4e88-ade4-edcc58dead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ADAA2F-5A24-4D2A-A869-A47B07127B6A}">
  <ds:schemaRefs>
    <ds:schemaRef ds:uri="17a90365-d75f-4447-904c-f597f71a8a7d"/>
    <ds:schemaRef ds:uri="87975479-20cf-4e88-ade4-edcc58dead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B2D78B-008D-4D7B-9214-6AE8C5190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5E4888-9964-415E-ACB6-EDFDB238C9C5}">
  <ds:schemaRefs>
    <ds:schemaRef ds:uri="17a90365-d75f-4447-904c-f597f71a8a7d"/>
    <ds:schemaRef ds:uri="87975479-20cf-4e88-ade4-edcc58deade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570</Words>
  <Application>Microsoft Office PowerPoint</Application>
  <PresentationFormat>Widescreen</PresentationFormat>
  <Paragraphs>72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Bebas Neue</vt:lpstr>
      <vt:lpstr>Calibri</vt:lpstr>
      <vt:lpstr>Century Gothic</vt:lpstr>
      <vt:lpstr>Inter</vt:lpstr>
      <vt:lpstr>Open Sans</vt:lpstr>
      <vt:lpstr>Roboto</vt:lpstr>
      <vt:lpstr>Office Theme</vt:lpstr>
      <vt:lpstr>Do Now</vt:lpstr>
      <vt:lpstr>PowerPoint Presentation</vt:lpstr>
      <vt:lpstr>PowerPoint Presentation</vt:lpstr>
      <vt:lpstr>PowerPoint Presentation</vt:lpstr>
      <vt:lpstr>Metaphor</vt:lpstr>
      <vt:lpstr>How does Fisher use language for effect? </vt:lpstr>
      <vt:lpstr>Alley Cat</vt:lpstr>
      <vt:lpstr>How does Fisher use language for effect?</vt:lpstr>
      <vt:lpstr>PowerPoint Presentation</vt:lpstr>
      <vt:lpstr>How does Fisher use language for effect?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 What does the phrase ‘crossing the line’ mean to you?  What ideas can you take from the front cover? Consider colours, images and the text</dc:title>
  <dc:creator>Nicola Taylor</dc:creator>
  <cp:lastModifiedBy>Tia Fisher</cp:lastModifiedBy>
  <cp:revision>160</cp:revision>
  <dcterms:created xsi:type="dcterms:W3CDTF">2024-04-09T09:17:21Z</dcterms:created>
  <dcterms:modified xsi:type="dcterms:W3CDTF">2025-07-18T12:58:53Z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0x0101009BB9046F9E6A1948AAED0DE7929063DA</vt:lpwstr>
  </property>
  <property fmtid="{D5CDD505-2E9C-101B-9397-08002B2CF9AE}" pid="3" name="MediaServiceImageTags">
    <vt:lpwstr/>
  </property>
</Properties>
</file>