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4"/>
  </p:sldMasterIdLst>
  <p:notesMasterIdLst>
    <p:notesMasterId r:id="rId18"/>
  </p:notesMasterIdLst>
  <p:sldIdLst>
    <p:sldId id="311" r:id="rId5"/>
    <p:sldId id="331" r:id="rId6"/>
    <p:sldId id="259" r:id="rId7"/>
    <p:sldId id="335" r:id="rId8"/>
    <p:sldId id="334" r:id="rId9"/>
    <p:sldId id="309" r:id="rId10"/>
    <p:sldId id="330" r:id="rId11"/>
    <p:sldId id="337" r:id="rId12"/>
    <p:sldId id="333" r:id="rId13"/>
    <p:sldId id="336" r:id="rId14"/>
    <p:sldId id="338" r:id="rId15"/>
    <p:sldId id="339" r:id="rId16"/>
    <p:sldId id="34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055359-DA71-4C18-ABBE-952155C65C78}" v="13" dt="2025-07-18T14:22:41.3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0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y Lewis" userId="S::l.lewis@christchurchsecondary.org.uk::414a74f7-7f3d-4d48-9083-d6496a8fd312" providerId="AD" clId="Web-{A28F1E3C-7C55-8A88-DAF8-326223964E3F}"/>
    <pc:docChg chg="addSld delSld modSld sldOrd">
      <pc:chgData name="Lucy Lewis" userId="S::l.lewis@christchurchsecondary.org.uk::414a74f7-7f3d-4d48-9083-d6496a8fd312" providerId="AD" clId="Web-{A28F1E3C-7C55-8A88-DAF8-326223964E3F}" dt="2025-06-17T07:50:51.773" v="238"/>
      <pc:docMkLst>
        <pc:docMk/>
      </pc:docMkLst>
      <pc:sldChg chg="add mod setBg">
        <pc:chgData name="Lucy Lewis" userId="S::l.lewis@christchurchsecondary.org.uk::414a74f7-7f3d-4d48-9083-d6496a8fd312" providerId="AD" clId="Web-{A28F1E3C-7C55-8A88-DAF8-326223964E3F}" dt="2025-06-17T07:50:42.242" v="236"/>
        <pc:sldMkLst>
          <pc:docMk/>
          <pc:sldMk cId="0" sldId="257"/>
        </pc:sldMkLst>
      </pc:sldChg>
      <pc:sldChg chg="mod setBg">
        <pc:chgData name="Lucy Lewis" userId="S::l.lewis@christchurchsecondary.org.uk::414a74f7-7f3d-4d48-9083-d6496a8fd312" providerId="AD" clId="Web-{A28F1E3C-7C55-8A88-DAF8-326223964E3F}" dt="2025-06-17T07:50:42.570" v="237"/>
        <pc:sldMkLst>
          <pc:docMk/>
          <pc:sldMk cId="2880831732" sldId="259"/>
        </pc:sldMkLst>
      </pc:sldChg>
      <pc:sldChg chg="add del ord">
        <pc:chgData name="Lucy Lewis" userId="S::l.lewis@christchurchsecondary.org.uk::414a74f7-7f3d-4d48-9083-d6496a8fd312" providerId="AD" clId="Web-{A28F1E3C-7C55-8A88-DAF8-326223964E3F}" dt="2025-06-17T07:50:15.272" v="234"/>
        <pc:sldMkLst>
          <pc:docMk/>
          <pc:sldMk cId="3234964079" sldId="309"/>
        </pc:sldMkLst>
      </pc:sldChg>
      <pc:sldChg chg="addSp delSp modSp add del ord">
        <pc:chgData name="Lucy Lewis" userId="S::l.lewis@christchurchsecondary.org.uk::414a74f7-7f3d-4d48-9083-d6496a8fd312" providerId="AD" clId="Web-{A28F1E3C-7C55-8A88-DAF8-326223964E3F}" dt="2025-06-17T07:49:59.850" v="231" actId="20577"/>
        <pc:sldMkLst>
          <pc:docMk/>
          <pc:sldMk cId="1843392761" sldId="311"/>
        </pc:sldMkLst>
        <pc:spChg chg="add mod">
          <ac:chgData name="Lucy Lewis" userId="S::l.lewis@christchurchsecondary.org.uk::414a74f7-7f3d-4d48-9083-d6496a8fd312" providerId="AD" clId="Web-{A28F1E3C-7C55-8A88-DAF8-326223964E3F}" dt="2025-06-17T07:41:41.290" v="16" actId="20577"/>
          <ac:spMkLst>
            <pc:docMk/>
            <pc:sldMk cId="1843392761" sldId="311"/>
            <ac:spMk id="4" creationId="{334483D6-B1B4-4292-EBFE-62210999F752}"/>
          </ac:spMkLst>
        </pc:spChg>
        <pc:spChg chg="add mod">
          <ac:chgData name="Lucy Lewis" userId="S::l.lewis@christchurchsecondary.org.uk::414a74f7-7f3d-4d48-9083-d6496a8fd312" providerId="AD" clId="Web-{A28F1E3C-7C55-8A88-DAF8-326223964E3F}" dt="2025-06-17T07:49:59.850" v="231" actId="20577"/>
          <ac:spMkLst>
            <pc:docMk/>
            <pc:sldMk cId="1843392761" sldId="311"/>
            <ac:spMk id="5" creationId="{1AAC9337-E3FA-A1D7-6D5E-D2B4F18D9CB2}"/>
          </ac:spMkLst>
        </pc:spChg>
        <pc:spChg chg="mod">
          <ac:chgData name="Lucy Lewis" userId="S::l.lewis@christchurchsecondary.org.uk::414a74f7-7f3d-4d48-9083-d6496a8fd312" providerId="AD" clId="Web-{A28F1E3C-7C55-8A88-DAF8-326223964E3F}" dt="2025-06-17T07:41:14.758" v="7" actId="20577"/>
          <ac:spMkLst>
            <pc:docMk/>
            <pc:sldMk cId="1843392761" sldId="311"/>
            <ac:spMk id="7" creationId="{CF6375F6-7A87-2A22-389E-9BC7DEA8CB81}"/>
          </ac:spMkLst>
        </pc:spChg>
        <pc:picChg chg="mod modCrop">
          <ac:chgData name="Lucy Lewis" userId="S::l.lewis@christchurchsecondary.org.uk::414a74f7-7f3d-4d48-9083-d6496a8fd312" providerId="AD" clId="Web-{A28F1E3C-7C55-8A88-DAF8-326223964E3F}" dt="2025-06-17T07:48:24.207" v="129" actId="1076"/>
          <ac:picMkLst>
            <pc:docMk/>
            <pc:sldMk cId="1843392761" sldId="311"/>
            <ac:picMk id="6" creationId="{BA108E43-37AC-3213-475F-DFAC2F8F34BD}"/>
          </ac:picMkLst>
        </pc:picChg>
      </pc:sldChg>
      <pc:sldChg chg="del">
        <pc:chgData name="Lucy Lewis" userId="S::l.lewis@christchurchsecondary.org.uk::414a74f7-7f3d-4d48-9083-d6496a8fd312" providerId="AD" clId="Web-{A28F1E3C-7C55-8A88-DAF8-326223964E3F}" dt="2025-06-17T07:41:09.117" v="6"/>
        <pc:sldMkLst>
          <pc:docMk/>
          <pc:sldMk cId="2964795248" sldId="329"/>
        </pc:sldMkLst>
      </pc:sldChg>
      <pc:sldChg chg="addSp delSp modSp new mod ord setBg">
        <pc:chgData name="Lucy Lewis" userId="S::l.lewis@christchurchsecondary.org.uk::414a74f7-7f3d-4d48-9083-d6496a8fd312" providerId="AD" clId="Web-{A28F1E3C-7C55-8A88-DAF8-326223964E3F}" dt="2025-06-17T07:50:51.773" v="238"/>
        <pc:sldMkLst>
          <pc:docMk/>
          <pc:sldMk cId="3100951160" sldId="330"/>
        </pc:sldMkLst>
        <pc:picChg chg="add mod ord">
          <ac:chgData name="Lucy Lewis" userId="S::l.lewis@christchurchsecondary.org.uk::414a74f7-7f3d-4d48-9083-d6496a8fd312" providerId="AD" clId="Web-{A28F1E3C-7C55-8A88-DAF8-326223964E3F}" dt="2025-06-17T07:08:03.629" v="1"/>
          <ac:picMkLst>
            <pc:docMk/>
            <pc:sldMk cId="3100951160" sldId="330"/>
            <ac:picMk id="5" creationId="{F70EC76A-F6B3-703B-A894-C3899701D25C}"/>
          </ac:picMkLst>
        </pc:picChg>
      </pc:sldChg>
      <pc:sldChg chg="modSp new mod setBg">
        <pc:chgData name="Lucy Lewis" userId="S::l.lewis@christchurchsecondary.org.uk::414a74f7-7f3d-4d48-9083-d6496a8fd312" providerId="AD" clId="Web-{A28F1E3C-7C55-8A88-DAF8-326223964E3F}" dt="2025-06-17T07:49:48.709" v="224" actId="20577"/>
        <pc:sldMkLst>
          <pc:docMk/>
          <pc:sldMk cId="681404824" sldId="331"/>
        </pc:sldMkLst>
        <pc:spChg chg="mod">
          <ac:chgData name="Lucy Lewis" userId="S::l.lewis@christchurchsecondary.org.uk::414a74f7-7f3d-4d48-9083-d6496a8fd312" providerId="AD" clId="Web-{A28F1E3C-7C55-8A88-DAF8-326223964E3F}" dt="2025-06-17T07:46:29.469" v="113" actId="20577"/>
          <ac:spMkLst>
            <pc:docMk/>
            <pc:sldMk cId="681404824" sldId="331"/>
            <ac:spMk id="2" creationId="{0EFEA8EB-8987-5194-C0F4-B2F079B541D2}"/>
          </ac:spMkLst>
        </pc:spChg>
        <pc:spChg chg="mod">
          <ac:chgData name="Lucy Lewis" userId="S::l.lewis@christchurchsecondary.org.uk::414a74f7-7f3d-4d48-9083-d6496a8fd312" providerId="AD" clId="Web-{A28F1E3C-7C55-8A88-DAF8-326223964E3F}" dt="2025-06-17T07:49:48.709" v="224" actId="20577"/>
          <ac:spMkLst>
            <pc:docMk/>
            <pc:sldMk cId="681404824" sldId="331"/>
            <ac:spMk id="3" creationId="{63D9DDAD-8637-5358-8D1C-A721E3BB7477}"/>
          </ac:spMkLst>
        </pc:spChg>
      </pc:sldChg>
    </pc:docChg>
  </pc:docChgLst>
  <pc:docChgLst>
    <pc:chgData name="Lucy Lewis" userId="414a74f7-7f3d-4d48-9083-d6496a8fd312" providerId="ADAL" clId="{FAF8F842-17CD-4B20-A509-09AA109DE2DA}"/>
    <pc:docChg chg="delSld modSld modMainMaster">
      <pc:chgData name="Lucy Lewis" userId="414a74f7-7f3d-4d48-9083-d6496a8fd312" providerId="ADAL" clId="{FAF8F842-17CD-4B20-A509-09AA109DE2DA}" dt="2025-07-07T10:36:32.285" v="2" actId="47"/>
      <pc:docMkLst>
        <pc:docMk/>
      </pc:docMkLst>
      <pc:sldChg chg="del">
        <pc:chgData name="Lucy Lewis" userId="414a74f7-7f3d-4d48-9083-d6496a8fd312" providerId="ADAL" clId="{FAF8F842-17CD-4B20-A509-09AA109DE2DA}" dt="2025-07-07T10:36:22.745" v="1" actId="47"/>
        <pc:sldMkLst>
          <pc:docMk/>
          <pc:sldMk cId="0" sldId="257"/>
        </pc:sldMkLst>
      </pc:sldChg>
      <pc:sldChg chg="modSp del">
        <pc:chgData name="Lucy Lewis" userId="414a74f7-7f3d-4d48-9083-d6496a8fd312" providerId="ADAL" clId="{FAF8F842-17CD-4B20-A509-09AA109DE2DA}" dt="2025-07-07T10:36:32.285" v="2" actId="47"/>
        <pc:sldMkLst>
          <pc:docMk/>
          <pc:sldMk cId="2837171008" sldId="291"/>
        </pc:sldMkLst>
      </pc:sldChg>
      <pc:sldChg chg="modSp">
        <pc:chgData name="Lucy Lewis" userId="414a74f7-7f3d-4d48-9083-d6496a8fd312" providerId="ADAL" clId="{FAF8F842-17CD-4B20-A509-09AA109DE2DA}" dt="2025-07-07T10:36:14.362" v="0"/>
        <pc:sldMkLst>
          <pc:docMk/>
          <pc:sldMk cId="3234964079" sldId="309"/>
        </pc:sldMkLst>
        <pc:spChg chg="mod">
          <ac:chgData name="Lucy Lewis" userId="414a74f7-7f3d-4d48-9083-d6496a8fd312" providerId="ADAL" clId="{FAF8F842-17CD-4B20-A509-09AA109DE2DA}" dt="2025-07-07T10:36:14.362" v="0"/>
          <ac:spMkLst>
            <pc:docMk/>
            <pc:sldMk cId="3234964079" sldId="309"/>
            <ac:spMk id="2" creationId="{B0B5FF10-0346-9DD3-FC73-FDADFEA2C4F4}"/>
          </ac:spMkLst>
        </pc:spChg>
        <pc:spChg chg="mod">
          <ac:chgData name="Lucy Lewis" userId="414a74f7-7f3d-4d48-9083-d6496a8fd312" providerId="ADAL" clId="{FAF8F842-17CD-4B20-A509-09AA109DE2DA}" dt="2025-07-07T10:36:14.362" v="0"/>
          <ac:spMkLst>
            <pc:docMk/>
            <pc:sldMk cId="3234964079" sldId="309"/>
            <ac:spMk id="5" creationId="{7929DED0-F945-8080-3049-B64F3835EE09}"/>
          </ac:spMkLst>
        </pc:spChg>
      </pc:sldChg>
      <pc:sldChg chg="modSp">
        <pc:chgData name="Lucy Lewis" userId="414a74f7-7f3d-4d48-9083-d6496a8fd312" providerId="ADAL" clId="{FAF8F842-17CD-4B20-A509-09AA109DE2DA}" dt="2025-07-07T10:36:14.362" v="0"/>
        <pc:sldMkLst>
          <pc:docMk/>
          <pc:sldMk cId="3332748196" sldId="310"/>
        </pc:sldMkLst>
      </pc:sldChg>
      <pc:sldChg chg="modSp">
        <pc:chgData name="Lucy Lewis" userId="414a74f7-7f3d-4d48-9083-d6496a8fd312" providerId="ADAL" clId="{FAF8F842-17CD-4B20-A509-09AA109DE2DA}" dt="2025-07-07T10:36:14.362" v="0"/>
        <pc:sldMkLst>
          <pc:docMk/>
          <pc:sldMk cId="1843392761" sldId="311"/>
        </pc:sldMkLst>
        <pc:spChg chg="mod">
          <ac:chgData name="Lucy Lewis" userId="414a74f7-7f3d-4d48-9083-d6496a8fd312" providerId="ADAL" clId="{FAF8F842-17CD-4B20-A509-09AA109DE2DA}" dt="2025-07-07T10:36:14.362" v="0"/>
          <ac:spMkLst>
            <pc:docMk/>
            <pc:sldMk cId="1843392761" sldId="311"/>
            <ac:spMk id="7" creationId="{CF6375F6-7A87-2A22-389E-9BC7DEA8CB81}"/>
          </ac:spMkLst>
        </pc:spChg>
      </pc:sldChg>
      <pc:sldChg chg="modSp">
        <pc:chgData name="Lucy Lewis" userId="414a74f7-7f3d-4d48-9083-d6496a8fd312" providerId="ADAL" clId="{FAF8F842-17CD-4B20-A509-09AA109DE2DA}" dt="2025-07-07T10:36:14.362" v="0"/>
        <pc:sldMkLst>
          <pc:docMk/>
          <pc:sldMk cId="331518793" sldId="327"/>
        </pc:sldMkLst>
      </pc:sldChg>
      <pc:sldChg chg="modSp">
        <pc:chgData name="Lucy Lewis" userId="414a74f7-7f3d-4d48-9083-d6496a8fd312" providerId="ADAL" clId="{FAF8F842-17CD-4B20-A509-09AA109DE2DA}" dt="2025-07-07T10:36:14.362" v="0"/>
        <pc:sldMkLst>
          <pc:docMk/>
          <pc:sldMk cId="3100951160" sldId="330"/>
        </pc:sldMkLst>
        <pc:spChg chg="mod">
          <ac:chgData name="Lucy Lewis" userId="414a74f7-7f3d-4d48-9083-d6496a8fd312" providerId="ADAL" clId="{FAF8F842-17CD-4B20-A509-09AA109DE2DA}" dt="2025-07-07T10:36:14.362" v="0"/>
          <ac:spMkLst>
            <pc:docMk/>
            <pc:sldMk cId="3100951160" sldId="330"/>
            <ac:spMk id="2" creationId="{CF5FD777-24DC-9EFD-7AE3-59DF2F3A42B4}"/>
          </ac:spMkLst>
        </pc:spChg>
        <pc:spChg chg="mod">
          <ac:chgData name="Lucy Lewis" userId="414a74f7-7f3d-4d48-9083-d6496a8fd312" providerId="ADAL" clId="{FAF8F842-17CD-4B20-A509-09AA109DE2DA}" dt="2025-07-07T10:36:14.362" v="0"/>
          <ac:spMkLst>
            <pc:docMk/>
            <pc:sldMk cId="3100951160" sldId="330"/>
            <ac:spMk id="4" creationId="{07CF8A70-462C-43F1-66F2-A72EABDE22AA}"/>
          </ac:spMkLst>
        </pc:spChg>
      </pc:sldChg>
      <pc:sldChg chg="modSp">
        <pc:chgData name="Lucy Lewis" userId="414a74f7-7f3d-4d48-9083-d6496a8fd312" providerId="ADAL" clId="{FAF8F842-17CD-4B20-A509-09AA109DE2DA}" dt="2025-07-07T10:36:14.362" v="0"/>
        <pc:sldMkLst>
          <pc:docMk/>
          <pc:sldMk cId="681404824" sldId="331"/>
        </pc:sldMkLst>
        <pc:spChg chg="mod">
          <ac:chgData name="Lucy Lewis" userId="414a74f7-7f3d-4d48-9083-d6496a8fd312" providerId="ADAL" clId="{FAF8F842-17CD-4B20-A509-09AA109DE2DA}" dt="2025-07-07T10:36:14.362" v="0"/>
          <ac:spMkLst>
            <pc:docMk/>
            <pc:sldMk cId="681404824" sldId="331"/>
            <ac:spMk id="2" creationId="{0EFEA8EB-8987-5194-C0F4-B2F079B541D2}"/>
          </ac:spMkLst>
        </pc:spChg>
        <pc:spChg chg="mod">
          <ac:chgData name="Lucy Lewis" userId="414a74f7-7f3d-4d48-9083-d6496a8fd312" providerId="ADAL" clId="{FAF8F842-17CD-4B20-A509-09AA109DE2DA}" dt="2025-07-07T10:36:14.362" v="0"/>
          <ac:spMkLst>
            <pc:docMk/>
            <pc:sldMk cId="681404824" sldId="331"/>
            <ac:spMk id="3" creationId="{63D9DDAD-8637-5358-8D1C-A721E3BB7477}"/>
          </ac:spMkLst>
        </pc:spChg>
      </pc:sldChg>
      <pc:sldChg chg="modSp">
        <pc:chgData name="Lucy Lewis" userId="414a74f7-7f3d-4d48-9083-d6496a8fd312" providerId="ADAL" clId="{FAF8F842-17CD-4B20-A509-09AA109DE2DA}" dt="2025-07-07T10:36:14.362" v="0"/>
        <pc:sldMkLst>
          <pc:docMk/>
          <pc:sldMk cId="3904357017" sldId="332"/>
        </pc:sldMkLst>
      </pc:sldChg>
      <pc:sldChg chg="modSp">
        <pc:chgData name="Lucy Lewis" userId="414a74f7-7f3d-4d48-9083-d6496a8fd312" providerId="ADAL" clId="{FAF8F842-17CD-4B20-A509-09AA109DE2DA}" dt="2025-07-07T10:36:14.362" v="0"/>
        <pc:sldMkLst>
          <pc:docMk/>
          <pc:sldMk cId="831161279" sldId="333"/>
        </pc:sldMkLst>
        <pc:spChg chg="mod">
          <ac:chgData name="Lucy Lewis" userId="414a74f7-7f3d-4d48-9083-d6496a8fd312" providerId="ADAL" clId="{FAF8F842-17CD-4B20-A509-09AA109DE2DA}" dt="2025-07-07T10:36:14.362" v="0"/>
          <ac:spMkLst>
            <pc:docMk/>
            <pc:sldMk cId="831161279" sldId="333"/>
            <ac:spMk id="2" creationId="{99CE8073-D406-199F-50A1-B65C399B1F89}"/>
          </ac:spMkLst>
        </pc:spChg>
        <pc:spChg chg="mod">
          <ac:chgData name="Lucy Lewis" userId="414a74f7-7f3d-4d48-9083-d6496a8fd312" providerId="ADAL" clId="{FAF8F842-17CD-4B20-A509-09AA109DE2DA}" dt="2025-07-07T10:36:14.362" v="0"/>
          <ac:spMkLst>
            <pc:docMk/>
            <pc:sldMk cId="831161279" sldId="333"/>
            <ac:spMk id="4" creationId="{D1CA3C94-4C68-3BC3-89FB-BF961A3E3CE5}"/>
          </ac:spMkLst>
        </pc:spChg>
      </pc:sldChg>
      <pc:sldChg chg="modSp">
        <pc:chgData name="Lucy Lewis" userId="414a74f7-7f3d-4d48-9083-d6496a8fd312" providerId="ADAL" clId="{FAF8F842-17CD-4B20-A509-09AA109DE2DA}" dt="2025-07-07T10:36:14.362" v="0"/>
        <pc:sldMkLst>
          <pc:docMk/>
          <pc:sldMk cId="216793186" sldId="334"/>
        </pc:sldMkLst>
      </pc:sldChg>
      <pc:sldChg chg="modSp">
        <pc:chgData name="Lucy Lewis" userId="414a74f7-7f3d-4d48-9083-d6496a8fd312" providerId="ADAL" clId="{FAF8F842-17CD-4B20-A509-09AA109DE2DA}" dt="2025-07-07T10:36:14.362" v="0"/>
        <pc:sldMkLst>
          <pc:docMk/>
          <pc:sldMk cId="1818786762" sldId="335"/>
        </pc:sldMkLst>
      </pc:sldChg>
      <pc:sldChg chg="modSp">
        <pc:chgData name="Lucy Lewis" userId="414a74f7-7f3d-4d48-9083-d6496a8fd312" providerId="ADAL" clId="{FAF8F842-17CD-4B20-A509-09AA109DE2DA}" dt="2025-07-07T10:36:14.362" v="0"/>
        <pc:sldMkLst>
          <pc:docMk/>
          <pc:sldMk cId="4226982044" sldId="336"/>
        </pc:sldMkLst>
        <pc:spChg chg="mod">
          <ac:chgData name="Lucy Lewis" userId="414a74f7-7f3d-4d48-9083-d6496a8fd312" providerId="ADAL" clId="{FAF8F842-17CD-4B20-A509-09AA109DE2DA}" dt="2025-07-07T10:36:14.362" v="0"/>
          <ac:spMkLst>
            <pc:docMk/>
            <pc:sldMk cId="4226982044" sldId="336"/>
            <ac:spMk id="2" creationId="{5DBD7FC7-B490-D483-CDA0-41A0AD6664F6}"/>
          </ac:spMkLst>
        </pc:spChg>
      </pc:sldChg>
      <pc:sldChg chg="modSp">
        <pc:chgData name="Lucy Lewis" userId="414a74f7-7f3d-4d48-9083-d6496a8fd312" providerId="ADAL" clId="{FAF8F842-17CD-4B20-A509-09AA109DE2DA}" dt="2025-07-07T10:36:14.362" v="0"/>
        <pc:sldMkLst>
          <pc:docMk/>
          <pc:sldMk cId="2840621850" sldId="337"/>
        </pc:sldMkLst>
        <pc:spChg chg="mod">
          <ac:chgData name="Lucy Lewis" userId="414a74f7-7f3d-4d48-9083-d6496a8fd312" providerId="ADAL" clId="{FAF8F842-17CD-4B20-A509-09AA109DE2DA}" dt="2025-07-07T10:36:14.362" v="0"/>
          <ac:spMkLst>
            <pc:docMk/>
            <pc:sldMk cId="2840621850" sldId="337"/>
            <ac:spMk id="2" creationId="{C0E57168-BEC7-C2E1-0364-5A53F52DE8D8}"/>
          </ac:spMkLst>
        </pc:spChg>
        <pc:spChg chg="mod">
          <ac:chgData name="Lucy Lewis" userId="414a74f7-7f3d-4d48-9083-d6496a8fd312" providerId="ADAL" clId="{FAF8F842-17CD-4B20-A509-09AA109DE2DA}" dt="2025-07-07T10:36:14.362" v="0"/>
          <ac:spMkLst>
            <pc:docMk/>
            <pc:sldMk cId="2840621850" sldId="337"/>
            <ac:spMk id="4" creationId="{4C44F771-154A-0B53-CAFD-FED351CE6110}"/>
          </ac:spMkLst>
        </pc:spChg>
      </pc:sldChg>
      <pc:sldChg chg="modSp">
        <pc:chgData name="Lucy Lewis" userId="414a74f7-7f3d-4d48-9083-d6496a8fd312" providerId="ADAL" clId="{FAF8F842-17CD-4B20-A509-09AA109DE2DA}" dt="2025-07-07T10:36:14.362" v="0"/>
        <pc:sldMkLst>
          <pc:docMk/>
          <pc:sldMk cId="3579550742" sldId="338"/>
        </pc:sldMkLst>
        <pc:spChg chg="mod">
          <ac:chgData name="Lucy Lewis" userId="414a74f7-7f3d-4d48-9083-d6496a8fd312" providerId="ADAL" clId="{FAF8F842-17CD-4B20-A509-09AA109DE2DA}" dt="2025-07-07T10:36:14.362" v="0"/>
          <ac:spMkLst>
            <pc:docMk/>
            <pc:sldMk cId="3579550742" sldId="338"/>
            <ac:spMk id="2" creationId="{DAEAF56E-9974-E1C4-7606-C1539199B613}"/>
          </ac:spMkLst>
        </pc:spChg>
      </pc:sldChg>
      <pc:sldMasterChg chg="modSldLayout">
        <pc:chgData name="Lucy Lewis" userId="414a74f7-7f3d-4d48-9083-d6496a8fd312" providerId="ADAL" clId="{FAF8F842-17CD-4B20-A509-09AA109DE2DA}" dt="2025-07-07T10:36:14.362" v="0"/>
        <pc:sldMasterMkLst>
          <pc:docMk/>
          <pc:sldMasterMk cId="2462618211" sldId="2147483738"/>
        </pc:sldMasterMkLst>
        <pc:sldLayoutChg chg="delSp">
          <pc:chgData name="Lucy Lewis" userId="414a74f7-7f3d-4d48-9083-d6496a8fd312" providerId="ADAL" clId="{FAF8F842-17CD-4B20-A509-09AA109DE2DA}" dt="2025-07-07T10:36:14.362" v="0"/>
          <pc:sldLayoutMkLst>
            <pc:docMk/>
            <pc:sldMasterMk cId="2462618211" sldId="2147483738"/>
            <pc:sldLayoutMk cId="2012598335" sldId="2147483750"/>
          </pc:sldLayoutMkLst>
        </pc:sldLayoutChg>
        <pc:sldLayoutChg chg="delSp">
          <pc:chgData name="Lucy Lewis" userId="414a74f7-7f3d-4d48-9083-d6496a8fd312" providerId="ADAL" clId="{FAF8F842-17CD-4B20-A509-09AA109DE2DA}" dt="2025-07-07T10:36:14.362" v="0"/>
          <pc:sldLayoutMkLst>
            <pc:docMk/>
            <pc:sldMasterMk cId="2462618211" sldId="2147483738"/>
            <pc:sldLayoutMk cId="4095147997" sldId="2147483751"/>
          </pc:sldLayoutMkLst>
        </pc:sldLayoutChg>
      </pc:sldMasterChg>
    </pc:docChg>
  </pc:docChgLst>
  <pc:docChgLst>
    <pc:chgData name="Lucy Lewis" userId="S::l.lewis@christchurchsecondary.org.uk::414a74f7-7f3d-4d48-9083-d6496a8fd312" providerId="AD" clId="Web-{B6A0ABE4-2C77-3487-7E4D-CD83124F04C5}"/>
    <pc:docChg chg="addSld">
      <pc:chgData name="Lucy Lewis" userId="S::l.lewis@christchurchsecondary.org.uk::414a74f7-7f3d-4d48-9083-d6496a8fd312" providerId="AD" clId="Web-{B6A0ABE4-2C77-3487-7E4D-CD83124F04C5}" dt="2025-06-18T12:01:03.309" v="0"/>
      <pc:docMkLst>
        <pc:docMk/>
      </pc:docMkLst>
      <pc:sldChg chg="add">
        <pc:chgData name="Lucy Lewis" userId="S::l.lewis@christchurchsecondary.org.uk::414a74f7-7f3d-4d48-9083-d6496a8fd312" providerId="AD" clId="Web-{B6A0ABE4-2C77-3487-7E4D-CD83124F04C5}" dt="2025-06-18T12:01:03.309" v="0"/>
        <pc:sldMkLst>
          <pc:docMk/>
          <pc:sldMk cId="331518793" sldId="327"/>
        </pc:sldMkLst>
      </pc:sldChg>
    </pc:docChg>
  </pc:docChgLst>
  <pc:docChgLst>
    <pc:chgData name="Tia Fisher" userId="608e0651b5ea7ce6" providerId="LiveId" clId="{E6055359-DA71-4C18-ABBE-952155C65C78}"/>
    <pc:docChg chg="undo custSel addSld delSld modSld sldOrd">
      <pc:chgData name="Tia Fisher" userId="608e0651b5ea7ce6" providerId="LiveId" clId="{E6055359-DA71-4C18-ABBE-952155C65C78}" dt="2025-07-18T14:25:26.579" v="1586" actId="20577"/>
      <pc:docMkLst>
        <pc:docMk/>
      </pc:docMkLst>
      <pc:sldChg chg="modSp mod">
        <pc:chgData name="Tia Fisher" userId="608e0651b5ea7ce6" providerId="LiveId" clId="{E6055359-DA71-4C18-ABBE-952155C65C78}" dt="2025-07-18T13:47:31.830" v="88" actId="20577"/>
        <pc:sldMkLst>
          <pc:docMk/>
          <pc:sldMk cId="3234964079" sldId="309"/>
        </pc:sldMkLst>
        <pc:spChg chg="mod">
          <ac:chgData name="Tia Fisher" userId="608e0651b5ea7ce6" providerId="LiveId" clId="{E6055359-DA71-4C18-ABBE-952155C65C78}" dt="2025-07-18T13:47:31.830" v="88" actId="20577"/>
          <ac:spMkLst>
            <pc:docMk/>
            <pc:sldMk cId="3234964079" sldId="309"/>
            <ac:spMk id="3" creationId="{B6468F93-EF22-70AD-E110-8585FDCC5B55}"/>
          </ac:spMkLst>
        </pc:spChg>
      </pc:sldChg>
      <pc:sldChg chg="modSp del mod">
        <pc:chgData name="Tia Fisher" userId="608e0651b5ea7ce6" providerId="LiveId" clId="{E6055359-DA71-4C18-ABBE-952155C65C78}" dt="2025-07-18T13:46:56.979" v="87" actId="2696"/>
        <pc:sldMkLst>
          <pc:docMk/>
          <pc:sldMk cId="3332748196" sldId="310"/>
        </pc:sldMkLst>
        <pc:spChg chg="mod">
          <ac:chgData name="Tia Fisher" userId="608e0651b5ea7ce6" providerId="LiveId" clId="{E6055359-DA71-4C18-ABBE-952155C65C78}" dt="2025-07-18T13:45:33.163" v="85" actId="1076"/>
          <ac:spMkLst>
            <pc:docMk/>
            <pc:sldMk cId="3332748196" sldId="310"/>
            <ac:spMk id="2" creationId="{6204C6E0-47E0-7274-E256-2E1CC907469A}"/>
          </ac:spMkLst>
        </pc:spChg>
        <pc:spChg chg="mod">
          <ac:chgData name="Tia Fisher" userId="608e0651b5ea7ce6" providerId="LiveId" clId="{E6055359-DA71-4C18-ABBE-952155C65C78}" dt="2025-07-18T13:45:21.714" v="84" actId="1076"/>
          <ac:spMkLst>
            <pc:docMk/>
            <pc:sldMk cId="3332748196" sldId="310"/>
            <ac:spMk id="3" creationId="{938E03DD-D9C5-7161-1BD2-C98D641A729A}"/>
          </ac:spMkLst>
        </pc:spChg>
        <pc:spChg chg="mod">
          <ac:chgData name="Tia Fisher" userId="608e0651b5ea7ce6" providerId="LiveId" clId="{E6055359-DA71-4C18-ABBE-952155C65C78}" dt="2025-07-18T13:46:31.947" v="86" actId="14100"/>
          <ac:spMkLst>
            <pc:docMk/>
            <pc:sldMk cId="3332748196" sldId="310"/>
            <ac:spMk id="4" creationId="{9F434A73-D1DC-3389-60A1-64130CA60B2F}"/>
          </ac:spMkLst>
        </pc:spChg>
      </pc:sldChg>
      <pc:sldChg chg="modSp mod">
        <pc:chgData name="Tia Fisher" userId="608e0651b5ea7ce6" providerId="LiveId" clId="{E6055359-DA71-4C18-ABBE-952155C65C78}" dt="2025-07-18T13:41:39.397" v="49" actId="14100"/>
        <pc:sldMkLst>
          <pc:docMk/>
          <pc:sldMk cId="1843392761" sldId="311"/>
        </pc:sldMkLst>
        <pc:spChg chg="mod">
          <ac:chgData name="Tia Fisher" userId="608e0651b5ea7ce6" providerId="LiveId" clId="{E6055359-DA71-4C18-ABBE-952155C65C78}" dt="2025-07-18T13:41:17.796" v="46" actId="404"/>
          <ac:spMkLst>
            <pc:docMk/>
            <pc:sldMk cId="1843392761" sldId="311"/>
            <ac:spMk id="5" creationId="{1AAC9337-E3FA-A1D7-6D5E-D2B4F18D9CB2}"/>
          </ac:spMkLst>
        </pc:spChg>
        <pc:picChg chg="mod">
          <ac:chgData name="Tia Fisher" userId="608e0651b5ea7ce6" providerId="LiveId" clId="{E6055359-DA71-4C18-ABBE-952155C65C78}" dt="2025-07-18T13:41:33.396" v="47" actId="1076"/>
          <ac:picMkLst>
            <pc:docMk/>
            <pc:sldMk cId="1843392761" sldId="311"/>
            <ac:picMk id="2" creationId="{500FADAA-0717-27F2-EF51-A29C5294BBD9}"/>
          </ac:picMkLst>
        </pc:picChg>
        <pc:picChg chg="mod">
          <ac:chgData name="Tia Fisher" userId="608e0651b5ea7ce6" providerId="LiveId" clId="{E6055359-DA71-4C18-ABBE-952155C65C78}" dt="2025-07-18T13:41:35.597" v="48" actId="1076"/>
          <ac:picMkLst>
            <pc:docMk/>
            <pc:sldMk cId="1843392761" sldId="311"/>
            <ac:picMk id="3" creationId="{0F603B3E-C7DD-3AF4-72DD-3CFB1EB13B7E}"/>
          </ac:picMkLst>
        </pc:picChg>
        <pc:picChg chg="mod">
          <ac:chgData name="Tia Fisher" userId="608e0651b5ea7ce6" providerId="LiveId" clId="{E6055359-DA71-4C18-ABBE-952155C65C78}" dt="2025-07-18T13:41:39.397" v="49" actId="14100"/>
          <ac:picMkLst>
            <pc:docMk/>
            <pc:sldMk cId="1843392761" sldId="311"/>
            <ac:picMk id="6" creationId="{BA108E43-37AC-3213-475F-DFAC2F8F34BD}"/>
          </ac:picMkLst>
        </pc:picChg>
      </pc:sldChg>
      <pc:sldChg chg="del">
        <pc:chgData name="Tia Fisher" userId="608e0651b5ea7ce6" providerId="LiveId" clId="{E6055359-DA71-4C18-ABBE-952155C65C78}" dt="2025-07-18T13:38:26.980" v="44" actId="2696"/>
        <pc:sldMkLst>
          <pc:docMk/>
          <pc:sldMk cId="331518793" sldId="327"/>
        </pc:sldMkLst>
      </pc:sldChg>
      <pc:sldChg chg="delSp modSp mod">
        <pc:chgData name="Tia Fisher" userId="608e0651b5ea7ce6" providerId="LiveId" clId="{E6055359-DA71-4C18-ABBE-952155C65C78}" dt="2025-07-18T13:42:03.297" v="64" actId="478"/>
        <pc:sldMkLst>
          <pc:docMk/>
          <pc:sldMk cId="681404824" sldId="331"/>
        </pc:sldMkLst>
        <pc:spChg chg="mod">
          <ac:chgData name="Tia Fisher" userId="608e0651b5ea7ce6" providerId="LiveId" clId="{E6055359-DA71-4C18-ABBE-952155C65C78}" dt="2025-07-18T13:41:50.930" v="63" actId="20577"/>
          <ac:spMkLst>
            <pc:docMk/>
            <pc:sldMk cId="681404824" sldId="331"/>
            <ac:spMk id="2" creationId="{0EFEA8EB-8987-5194-C0F4-B2F079B541D2}"/>
          </ac:spMkLst>
        </pc:spChg>
        <pc:spChg chg="del">
          <ac:chgData name="Tia Fisher" userId="608e0651b5ea7ce6" providerId="LiveId" clId="{E6055359-DA71-4C18-ABBE-952155C65C78}" dt="2025-07-18T13:42:03.297" v="64" actId="478"/>
          <ac:spMkLst>
            <pc:docMk/>
            <pc:sldMk cId="681404824" sldId="331"/>
            <ac:spMk id="4" creationId="{3CF0A8A6-D2C4-DB73-EEE2-2C89AA8B97B3}"/>
          </ac:spMkLst>
        </pc:spChg>
      </pc:sldChg>
      <pc:sldChg chg="delSp modSp del mod">
        <pc:chgData name="Tia Fisher" userId="608e0651b5ea7ce6" providerId="LiveId" clId="{E6055359-DA71-4C18-ABBE-952155C65C78}" dt="2025-07-18T13:41:04.513" v="45" actId="2696"/>
        <pc:sldMkLst>
          <pc:docMk/>
          <pc:sldMk cId="3904357017" sldId="332"/>
        </pc:sldMkLst>
        <pc:spChg chg="del">
          <ac:chgData name="Tia Fisher" userId="608e0651b5ea7ce6" providerId="LiveId" clId="{E6055359-DA71-4C18-ABBE-952155C65C78}" dt="2025-07-18T13:36:54.897" v="0" actId="478"/>
          <ac:spMkLst>
            <pc:docMk/>
            <pc:sldMk cId="3904357017" sldId="332"/>
            <ac:spMk id="2" creationId="{E7F5BEBC-14AD-DC82-2DE5-743D8370D8B0}"/>
          </ac:spMkLst>
        </pc:spChg>
        <pc:spChg chg="mod">
          <ac:chgData name="Tia Fisher" userId="608e0651b5ea7ce6" providerId="LiveId" clId="{E6055359-DA71-4C18-ABBE-952155C65C78}" dt="2025-07-18T13:38:14.114" v="43" actId="20577"/>
          <ac:spMkLst>
            <pc:docMk/>
            <pc:sldMk cId="3904357017" sldId="332"/>
            <ac:spMk id="3" creationId="{3C50FAF2-E9CB-0994-EB6F-F843631F0A96}"/>
          </ac:spMkLst>
        </pc:spChg>
        <pc:spChg chg="del">
          <ac:chgData name="Tia Fisher" userId="608e0651b5ea7ce6" providerId="LiveId" clId="{E6055359-DA71-4C18-ABBE-952155C65C78}" dt="2025-07-18T13:36:56.830" v="1" actId="478"/>
          <ac:spMkLst>
            <pc:docMk/>
            <pc:sldMk cId="3904357017" sldId="332"/>
            <ac:spMk id="4" creationId="{7B21110B-D938-DDD1-31D0-10F3F67B3544}"/>
          </ac:spMkLst>
        </pc:spChg>
        <pc:picChg chg="mod">
          <ac:chgData name="Tia Fisher" userId="608e0651b5ea7ce6" providerId="LiveId" clId="{E6055359-DA71-4C18-ABBE-952155C65C78}" dt="2025-07-18T13:37:02.463" v="2" actId="1076"/>
          <ac:picMkLst>
            <pc:docMk/>
            <pc:sldMk cId="3904357017" sldId="332"/>
            <ac:picMk id="5" creationId="{F8B324DA-987C-03C1-A5C4-BA60CFD7AD84}"/>
          </ac:picMkLst>
        </pc:picChg>
      </pc:sldChg>
      <pc:sldChg chg="modSp mod">
        <pc:chgData name="Tia Fisher" userId="608e0651b5ea7ce6" providerId="LiveId" clId="{E6055359-DA71-4C18-ABBE-952155C65C78}" dt="2025-07-18T13:54:12.246" v="266" actId="20577"/>
        <pc:sldMkLst>
          <pc:docMk/>
          <pc:sldMk cId="831161279" sldId="333"/>
        </pc:sldMkLst>
        <pc:spChg chg="mod">
          <ac:chgData name="Tia Fisher" userId="608e0651b5ea7ce6" providerId="LiveId" clId="{E6055359-DA71-4C18-ABBE-952155C65C78}" dt="2025-07-18T13:54:12.246" v="266" actId="20577"/>
          <ac:spMkLst>
            <pc:docMk/>
            <pc:sldMk cId="831161279" sldId="333"/>
            <ac:spMk id="3" creationId="{CC638015-539C-65FA-9735-71A7C6F7FA8E}"/>
          </ac:spMkLst>
        </pc:spChg>
      </pc:sldChg>
      <pc:sldChg chg="addSp delSp modSp mod addAnim delAnim">
        <pc:chgData name="Tia Fisher" userId="608e0651b5ea7ce6" providerId="LiveId" clId="{E6055359-DA71-4C18-ABBE-952155C65C78}" dt="2025-07-18T13:44:36.097" v="83" actId="1076"/>
        <pc:sldMkLst>
          <pc:docMk/>
          <pc:sldMk cId="216793186" sldId="334"/>
        </pc:sldMkLst>
        <pc:spChg chg="add mod">
          <ac:chgData name="Tia Fisher" userId="608e0651b5ea7ce6" providerId="LiveId" clId="{E6055359-DA71-4C18-ABBE-952155C65C78}" dt="2025-07-18T13:44:28.680" v="81" actId="404"/>
          <ac:spMkLst>
            <pc:docMk/>
            <pc:sldMk cId="216793186" sldId="334"/>
            <ac:spMk id="3" creationId="{A5B4BB5A-5D27-8A41-D337-382F939B1CCC}"/>
          </ac:spMkLst>
        </pc:spChg>
        <pc:spChg chg="del mod">
          <ac:chgData name="Tia Fisher" userId="608e0651b5ea7ce6" providerId="LiveId" clId="{E6055359-DA71-4C18-ABBE-952155C65C78}" dt="2025-07-18T13:43:56.596" v="72" actId="21"/>
          <ac:spMkLst>
            <pc:docMk/>
            <pc:sldMk cId="216793186" sldId="334"/>
            <ac:spMk id="8" creationId="{1C3B6304-E982-237C-9697-12D83AB6077E}"/>
          </ac:spMkLst>
        </pc:spChg>
        <pc:spChg chg="add del">
          <ac:chgData name="Tia Fisher" userId="608e0651b5ea7ce6" providerId="LiveId" clId="{E6055359-DA71-4C18-ABBE-952155C65C78}" dt="2025-07-18T13:43:33.063" v="68" actId="21"/>
          <ac:spMkLst>
            <pc:docMk/>
            <pc:sldMk cId="216793186" sldId="334"/>
            <ac:spMk id="14" creationId="{934EFAE2-ADAB-BE68-839A-3A63CD62EADC}"/>
          </ac:spMkLst>
        </pc:spChg>
        <pc:picChg chg="mod">
          <ac:chgData name="Tia Fisher" userId="608e0651b5ea7ce6" providerId="LiveId" clId="{E6055359-DA71-4C18-ABBE-952155C65C78}" dt="2025-07-18T13:44:34.613" v="82" actId="1076"/>
          <ac:picMkLst>
            <pc:docMk/>
            <pc:sldMk cId="216793186" sldId="334"/>
            <ac:picMk id="11" creationId="{C8597F0B-6431-033F-A173-1506A5B5C0B1}"/>
          </ac:picMkLst>
        </pc:picChg>
        <pc:picChg chg="mod">
          <ac:chgData name="Tia Fisher" userId="608e0651b5ea7ce6" providerId="LiveId" clId="{E6055359-DA71-4C18-ABBE-952155C65C78}" dt="2025-07-18T13:44:36.097" v="83" actId="1076"/>
          <ac:picMkLst>
            <pc:docMk/>
            <pc:sldMk cId="216793186" sldId="334"/>
            <ac:picMk id="13" creationId="{F8E61DE3-FFA3-EEBD-8B39-56A37671805F}"/>
          </ac:picMkLst>
        </pc:picChg>
      </pc:sldChg>
      <pc:sldChg chg="addSp delSp modSp mod ord">
        <pc:chgData name="Tia Fisher" userId="608e0651b5ea7ce6" providerId="LiveId" clId="{E6055359-DA71-4C18-ABBE-952155C65C78}" dt="2025-07-18T13:44:10.878" v="77" actId="1076"/>
        <pc:sldMkLst>
          <pc:docMk/>
          <pc:sldMk cId="1818786762" sldId="335"/>
        </pc:sldMkLst>
        <pc:spChg chg="add mod">
          <ac:chgData name="Tia Fisher" userId="608e0651b5ea7ce6" providerId="LiveId" clId="{E6055359-DA71-4C18-ABBE-952155C65C78}" dt="2025-07-18T13:44:04.663" v="74" actId="6549"/>
          <ac:spMkLst>
            <pc:docMk/>
            <pc:sldMk cId="1818786762" sldId="335"/>
            <ac:spMk id="2" creationId="{1C3B6304-E982-237C-9697-12D83AB6077E}"/>
          </ac:spMkLst>
        </pc:spChg>
        <pc:spChg chg="del mod">
          <ac:chgData name="Tia Fisher" userId="608e0651b5ea7ce6" providerId="LiveId" clId="{E6055359-DA71-4C18-ABBE-952155C65C78}" dt="2025-07-18T13:44:00.429" v="73"/>
          <ac:spMkLst>
            <pc:docMk/>
            <pc:sldMk cId="1818786762" sldId="335"/>
            <ac:spMk id="8" creationId="{BACF77BF-965F-CF0F-BC40-7B433FB8AA3D}"/>
          </ac:spMkLst>
        </pc:spChg>
        <pc:picChg chg="mod">
          <ac:chgData name="Tia Fisher" userId="608e0651b5ea7ce6" providerId="LiveId" clId="{E6055359-DA71-4C18-ABBE-952155C65C78}" dt="2025-07-18T13:44:09.530" v="76" actId="1076"/>
          <ac:picMkLst>
            <pc:docMk/>
            <pc:sldMk cId="1818786762" sldId="335"/>
            <ac:picMk id="11" creationId="{A6850D94-5796-C271-DDA0-451AFD41BE3F}"/>
          </ac:picMkLst>
        </pc:picChg>
        <pc:picChg chg="mod">
          <ac:chgData name="Tia Fisher" userId="608e0651b5ea7ce6" providerId="LiveId" clId="{E6055359-DA71-4C18-ABBE-952155C65C78}" dt="2025-07-18T13:44:10.878" v="77" actId="1076"/>
          <ac:picMkLst>
            <pc:docMk/>
            <pc:sldMk cId="1818786762" sldId="335"/>
            <ac:picMk id="13" creationId="{C2B11D11-63B9-7EC5-2E28-4BB1011A1AF6}"/>
          </ac:picMkLst>
        </pc:picChg>
      </pc:sldChg>
      <pc:sldChg chg="addSp delSp modSp mod">
        <pc:chgData name="Tia Fisher" userId="608e0651b5ea7ce6" providerId="LiveId" clId="{E6055359-DA71-4C18-ABBE-952155C65C78}" dt="2025-07-18T13:53:46.295" v="263" actId="478"/>
        <pc:sldMkLst>
          <pc:docMk/>
          <pc:sldMk cId="4226982044" sldId="336"/>
        </pc:sldMkLst>
        <pc:spChg chg="add del mod">
          <ac:chgData name="Tia Fisher" userId="608e0651b5ea7ce6" providerId="LiveId" clId="{E6055359-DA71-4C18-ABBE-952155C65C78}" dt="2025-07-18T13:53:42.712" v="262" actId="20577"/>
          <ac:spMkLst>
            <pc:docMk/>
            <pc:sldMk cId="4226982044" sldId="336"/>
            <ac:spMk id="2" creationId="{5DBD7FC7-B490-D483-CDA0-41A0AD6664F6}"/>
          </ac:spMkLst>
        </pc:spChg>
        <pc:spChg chg="del">
          <ac:chgData name="Tia Fisher" userId="608e0651b5ea7ce6" providerId="LiveId" clId="{E6055359-DA71-4C18-ABBE-952155C65C78}" dt="2025-07-18T13:53:46.295" v="263" actId="478"/>
          <ac:spMkLst>
            <pc:docMk/>
            <pc:sldMk cId="4226982044" sldId="336"/>
            <ac:spMk id="4" creationId="{CE6A9DD0-E669-20E5-143D-2BCAE06ED71C}"/>
          </ac:spMkLst>
        </pc:spChg>
      </pc:sldChg>
      <pc:sldChg chg="delSp modSp mod modShow">
        <pc:chgData name="Tia Fisher" userId="608e0651b5ea7ce6" providerId="LiveId" clId="{E6055359-DA71-4C18-ABBE-952155C65C78}" dt="2025-07-18T14:10:27.311" v="995" actId="729"/>
        <pc:sldMkLst>
          <pc:docMk/>
          <pc:sldMk cId="3579550742" sldId="338"/>
        </pc:sldMkLst>
        <pc:spChg chg="mod">
          <ac:chgData name="Tia Fisher" userId="608e0651b5ea7ce6" providerId="LiveId" clId="{E6055359-DA71-4C18-ABBE-952155C65C78}" dt="2025-07-18T14:03:24.896" v="565" actId="14100"/>
          <ac:spMkLst>
            <pc:docMk/>
            <pc:sldMk cId="3579550742" sldId="338"/>
            <ac:spMk id="2" creationId="{DAEAF56E-9974-E1C4-7606-C1539199B613}"/>
          </ac:spMkLst>
        </pc:spChg>
        <pc:spChg chg="del">
          <ac:chgData name="Tia Fisher" userId="608e0651b5ea7ce6" providerId="LiveId" clId="{E6055359-DA71-4C18-ABBE-952155C65C78}" dt="2025-07-18T13:57:29.213" v="335" actId="478"/>
          <ac:spMkLst>
            <pc:docMk/>
            <pc:sldMk cId="3579550742" sldId="338"/>
            <ac:spMk id="4" creationId="{F6043529-0C88-5C48-1AB1-EA7F063DE668}"/>
          </ac:spMkLst>
        </pc:spChg>
        <pc:spChg chg="mod">
          <ac:chgData name="Tia Fisher" userId="608e0651b5ea7ce6" providerId="LiveId" clId="{E6055359-DA71-4C18-ABBE-952155C65C78}" dt="2025-07-18T14:10:09.011" v="994" actId="20577"/>
          <ac:spMkLst>
            <pc:docMk/>
            <pc:sldMk cId="3579550742" sldId="338"/>
            <ac:spMk id="7" creationId="{4C54026E-2142-9496-D752-BB8541BFD60D}"/>
          </ac:spMkLst>
        </pc:spChg>
      </pc:sldChg>
      <pc:sldChg chg="modSp add mod modShow">
        <pc:chgData name="Tia Fisher" userId="608e0651b5ea7ce6" providerId="LiveId" clId="{E6055359-DA71-4C18-ABBE-952155C65C78}" dt="2025-07-18T14:25:26.579" v="1586" actId="20577"/>
        <pc:sldMkLst>
          <pc:docMk/>
          <pc:sldMk cId="3330567805" sldId="339"/>
        </pc:sldMkLst>
        <pc:spChg chg="mod">
          <ac:chgData name="Tia Fisher" userId="608e0651b5ea7ce6" providerId="LiveId" clId="{E6055359-DA71-4C18-ABBE-952155C65C78}" dt="2025-07-18T14:10:35.795" v="1010" actId="20577"/>
          <ac:spMkLst>
            <pc:docMk/>
            <pc:sldMk cId="3330567805" sldId="339"/>
            <ac:spMk id="2" creationId="{A16BA9B2-9C3D-147E-4074-7D6E3DBEE4A7}"/>
          </ac:spMkLst>
        </pc:spChg>
        <pc:spChg chg="mod">
          <ac:chgData name="Tia Fisher" userId="608e0651b5ea7ce6" providerId="LiveId" clId="{E6055359-DA71-4C18-ABBE-952155C65C78}" dt="2025-07-18T14:25:26.579" v="1586" actId="20577"/>
          <ac:spMkLst>
            <pc:docMk/>
            <pc:sldMk cId="3330567805" sldId="339"/>
            <ac:spMk id="7" creationId="{DB284831-8630-EFE1-BA04-7D5DE4210751}"/>
          </ac:spMkLst>
        </pc:spChg>
        <pc:picChg chg="mod">
          <ac:chgData name="Tia Fisher" userId="608e0651b5ea7ce6" providerId="LiveId" clId="{E6055359-DA71-4C18-ABBE-952155C65C78}" dt="2025-07-18T14:10:37.178" v="1011" actId="1076"/>
          <ac:picMkLst>
            <pc:docMk/>
            <pc:sldMk cId="3330567805" sldId="339"/>
            <ac:picMk id="3" creationId="{616C8A43-A06A-62C0-636B-724A65B19964}"/>
          </ac:picMkLst>
        </pc:picChg>
      </pc:sldChg>
      <pc:sldChg chg="addSp delSp modSp add mod">
        <pc:chgData name="Tia Fisher" userId="608e0651b5ea7ce6" providerId="LiveId" clId="{E6055359-DA71-4C18-ABBE-952155C65C78}" dt="2025-07-18T14:14:15.912" v="1215" actId="20577"/>
        <pc:sldMkLst>
          <pc:docMk/>
          <pc:sldMk cId="2180269587" sldId="340"/>
        </pc:sldMkLst>
        <pc:spChg chg="mod">
          <ac:chgData name="Tia Fisher" userId="608e0651b5ea7ce6" providerId="LiveId" clId="{E6055359-DA71-4C18-ABBE-952155C65C78}" dt="2025-07-18T14:12:43.998" v="1038" actId="20577"/>
          <ac:spMkLst>
            <pc:docMk/>
            <pc:sldMk cId="2180269587" sldId="340"/>
            <ac:spMk id="2" creationId="{0D701708-0754-5F79-E8B0-6D1A6E827A92}"/>
          </ac:spMkLst>
        </pc:spChg>
        <pc:spChg chg="add mod">
          <ac:chgData name="Tia Fisher" userId="608e0651b5ea7ce6" providerId="LiveId" clId="{E6055359-DA71-4C18-ABBE-952155C65C78}" dt="2025-07-18T14:14:15.912" v="1215" actId="20577"/>
          <ac:spMkLst>
            <pc:docMk/>
            <pc:sldMk cId="2180269587" sldId="340"/>
            <ac:spMk id="5" creationId="{99CA8E28-F89B-1758-1181-7F72FC2B2C61}"/>
          </ac:spMkLst>
        </pc:spChg>
        <pc:spChg chg="del">
          <ac:chgData name="Tia Fisher" userId="608e0651b5ea7ce6" providerId="LiveId" clId="{E6055359-DA71-4C18-ABBE-952155C65C78}" dt="2025-07-18T14:12:48.078" v="1039" actId="478"/>
          <ac:spMkLst>
            <pc:docMk/>
            <pc:sldMk cId="2180269587" sldId="340"/>
            <ac:spMk id="7" creationId="{192CA10C-8C9D-3F68-405C-035C8BCD6DAC}"/>
          </ac:spMkLst>
        </pc:spChg>
      </pc:sldChg>
    </pc:docChg>
  </pc:docChgLst>
  <pc:docChgLst>
    <pc:chgData name="Lucy Lewis" userId="S::l.lewis@christchurchsecondary.org.uk::414a74f7-7f3d-4d48-9083-d6496a8fd312" providerId="AD" clId="Web-{A376D6E2-4D59-C0B4-F266-8836E9E1F864}"/>
    <pc:docChg chg="addSld">
      <pc:chgData name="Lucy Lewis" userId="S::l.lewis@christchurchsecondary.org.uk::414a74f7-7f3d-4d48-9083-d6496a8fd312" providerId="AD" clId="Web-{A376D6E2-4D59-C0B4-F266-8836E9E1F864}" dt="2025-06-19T09:04:20.086" v="0"/>
      <pc:docMkLst>
        <pc:docMk/>
      </pc:docMkLst>
      <pc:sldChg chg="add">
        <pc:chgData name="Lucy Lewis" userId="S::l.lewis@christchurchsecondary.org.uk::414a74f7-7f3d-4d48-9083-d6496a8fd312" providerId="AD" clId="Web-{A376D6E2-4D59-C0B4-F266-8836E9E1F864}" dt="2025-06-19T09:04:20.086" v="0"/>
        <pc:sldMkLst>
          <pc:docMk/>
          <pc:sldMk cId="1972832662" sldId="260"/>
        </pc:sldMkLst>
      </pc:sldChg>
    </pc:docChg>
  </pc:docChgLst>
  <pc:docChgLst>
    <pc:chgData name="Lucy Lewis" userId="S::l.lewis@christchurchsecondary.org.uk::414a74f7-7f3d-4d48-9083-d6496a8fd312" providerId="AD" clId="Web-{B1910C53-694F-1834-70AC-7E8D80803425}"/>
    <pc:docChg chg="modSld">
      <pc:chgData name="Lucy Lewis" userId="S::l.lewis@christchurchsecondary.org.uk::414a74f7-7f3d-4d48-9083-d6496a8fd312" providerId="AD" clId="Web-{B1910C53-694F-1834-70AC-7E8D80803425}" dt="2025-06-20T08:57:42.729" v="10" actId="20577"/>
      <pc:docMkLst>
        <pc:docMk/>
      </pc:docMkLst>
      <pc:sldChg chg="addSp delSp modSp">
        <pc:chgData name="Lucy Lewis" userId="S::l.lewis@christchurchsecondary.org.uk::414a74f7-7f3d-4d48-9083-d6496a8fd312" providerId="AD" clId="Web-{B1910C53-694F-1834-70AC-7E8D80803425}" dt="2025-06-20T08:57:42.729" v="10" actId="20577"/>
        <pc:sldMkLst>
          <pc:docMk/>
          <pc:sldMk cId="216793186" sldId="334"/>
        </pc:sldMkLst>
      </pc:sldChg>
    </pc:docChg>
  </pc:docChgLst>
  <pc:docChgLst>
    <pc:chgData name="Lucy Lewis" userId="S::l.lewis@christchurchsecondary.org.uk::414a74f7-7f3d-4d48-9083-d6496a8fd312" providerId="AD" clId="Web-{73F31C7C-FD17-496A-CF3B-73AF7DAADE10}"/>
    <pc:docChg chg="modSld">
      <pc:chgData name="Lucy Lewis" userId="S::l.lewis@christchurchsecondary.org.uk::414a74f7-7f3d-4d48-9083-d6496a8fd312" providerId="AD" clId="Web-{73F31C7C-FD17-496A-CF3B-73AF7DAADE10}" dt="2025-06-19T09:06:39.652" v="1"/>
      <pc:docMkLst>
        <pc:docMk/>
      </pc:docMkLst>
      <pc:sldChg chg="mod modShow">
        <pc:chgData name="Lucy Lewis" userId="S::l.lewis@christchurchsecondary.org.uk::414a74f7-7f3d-4d48-9083-d6496a8fd312" providerId="AD" clId="Web-{73F31C7C-FD17-496A-CF3B-73AF7DAADE10}" dt="2025-06-19T09:06:28.980" v="0"/>
        <pc:sldMkLst>
          <pc:docMk/>
          <pc:sldMk cId="1972832662" sldId="260"/>
        </pc:sldMkLst>
      </pc:sldChg>
      <pc:sldChg chg="mod modShow">
        <pc:chgData name="Lucy Lewis" userId="S::l.lewis@christchurchsecondary.org.uk::414a74f7-7f3d-4d48-9083-d6496a8fd312" providerId="AD" clId="Web-{73F31C7C-FD17-496A-CF3B-73AF7DAADE10}" dt="2025-06-19T09:06:39.652" v="1"/>
        <pc:sldMkLst>
          <pc:docMk/>
          <pc:sldMk cId="3579550742" sldId="338"/>
        </pc:sldMkLst>
      </pc:sldChg>
    </pc:docChg>
  </pc:docChgLst>
  <pc:docChgLst>
    <pc:chgData name="Philippa Marshall" userId="S::p.marshall@christchurchsecondary.org.uk::08a6b03e-aada-4866-bf4c-e7017756ed23" providerId="AD" clId="Web-{C699D5E7-8083-C966-7B84-05014C7355C4}"/>
    <pc:docChg chg="modSld">
      <pc:chgData name="Philippa Marshall" userId="S::p.marshall@christchurchsecondary.org.uk::08a6b03e-aada-4866-bf4c-e7017756ed23" providerId="AD" clId="Web-{C699D5E7-8083-C966-7B84-05014C7355C4}" dt="2025-06-23T07:00:25.703" v="2" actId="1076"/>
      <pc:docMkLst>
        <pc:docMk/>
      </pc:docMkLst>
      <pc:sldChg chg="modSp">
        <pc:chgData name="Philippa Marshall" userId="S::p.marshall@christchurchsecondary.org.uk::08a6b03e-aada-4866-bf4c-e7017756ed23" providerId="AD" clId="Web-{C699D5E7-8083-C966-7B84-05014C7355C4}" dt="2025-06-23T07:00:25.703" v="2" actId="1076"/>
        <pc:sldMkLst>
          <pc:docMk/>
          <pc:sldMk cId="1843392761" sldId="311"/>
        </pc:sldMkLst>
        <pc:picChg chg="mod">
          <ac:chgData name="Philippa Marshall" userId="S::p.marshall@christchurchsecondary.org.uk::08a6b03e-aada-4866-bf4c-e7017756ed23" providerId="AD" clId="Web-{C699D5E7-8083-C966-7B84-05014C7355C4}" dt="2025-06-23T07:00:21.312" v="1" actId="1076"/>
          <ac:picMkLst>
            <pc:docMk/>
            <pc:sldMk cId="1843392761" sldId="311"/>
            <ac:picMk id="2" creationId="{500FADAA-0717-27F2-EF51-A29C5294BBD9}"/>
          </ac:picMkLst>
        </pc:picChg>
        <pc:picChg chg="mod">
          <ac:chgData name="Philippa Marshall" userId="S::p.marshall@christchurchsecondary.org.uk::08a6b03e-aada-4866-bf4c-e7017756ed23" providerId="AD" clId="Web-{C699D5E7-8083-C966-7B84-05014C7355C4}" dt="2025-06-23T07:00:25.703" v="2" actId="1076"/>
          <ac:picMkLst>
            <pc:docMk/>
            <pc:sldMk cId="1843392761" sldId="311"/>
            <ac:picMk id="3" creationId="{0F603B3E-C7DD-3AF4-72DD-3CFB1EB13B7E}"/>
          </ac:picMkLst>
        </pc:picChg>
      </pc:sldChg>
    </pc:docChg>
  </pc:docChgLst>
  <pc:docChgLst>
    <pc:chgData name="Lucy Lewis" userId="S::l.lewis@christchurchsecondary.org.uk::414a74f7-7f3d-4d48-9083-d6496a8fd312" providerId="AD" clId="Web-{7F00D8AA-9666-A835-D18E-13482B2DCCDA}"/>
    <pc:docChg chg="addSld modSld">
      <pc:chgData name="Lucy Lewis" userId="S::l.lewis@christchurchsecondary.org.uk::414a74f7-7f3d-4d48-9083-d6496a8fd312" providerId="AD" clId="Web-{7F00D8AA-9666-A835-D18E-13482B2DCCDA}" dt="2025-06-19T08:58:34.786" v="45" actId="14100"/>
      <pc:docMkLst>
        <pc:docMk/>
      </pc:docMkLst>
      <pc:sldChg chg="addSp modSp">
        <pc:chgData name="Lucy Lewis" userId="S::l.lewis@christchurchsecondary.org.uk::414a74f7-7f3d-4d48-9083-d6496a8fd312" providerId="AD" clId="Web-{7F00D8AA-9666-A835-D18E-13482B2DCCDA}" dt="2025-06-19T08:58:34.786" v="45" actId="14100"/>
        <pc:sldMkLst>
          <pc:docMk/>
          <pc:sldMk cId="1843392761" sldId="311"/>
        </pc:sldMkLst>
        <pc:picChg chg="add mod">
          <ac:chgData name="Lucy Lewis" userId="S::l.lewis@christchurchsecondary.org.uk::414a74f7-7f3d-4d48-9083-d6496a8fd312" providerId="AD" clId="Web-{7F00D8AA-9666-A835-D18E-13482B2DCCDA}" dt="2025-06-19T08:58:34.786" v="45" actId="14100"/>
          <ac:picMkLst>
            <pc:docMk/>
            <pc:sldMk cId="1843392761" sldId="311"/>
            <ac:picMk id="3" creationId="{0F603B3E-C7DD-3AF4-72DD-3CFB1EB13B7E}"/>
          </ac:picMkLst>
        </pc:picChg>
      </pc:sldChg>
      <pc:sldChg chg="modSp">
        <pc:chgData name="Lucy Lewis" userId="S::l.lewis@christchurchsecondary.org.uk::414a74f7-7f3d-4d48-9083-d6496a8fd312" providerId="AD" clId="Web-{7F00D8AA-9666-A835-D18E-13482B2DCCDA}" dt="2025-06-19T08:57:25.488" v="20" actId="20577"/>
        <pc:sldMkLst>
          <pc:docMk/>
          <pc:sldMk cId="831161279" sldId="333"/>
        </pc:sldMkLst>
        <pc:spChg chg="mod">
          <ac:chgData name="Lucy Lewis" userId="S::l.lewis@christchurchsecondary.org.uk::414a74f7-7f3d-4d48-9083-d6496a8fd312" providerId="AD" clId="Web-{7F00D8AA-9666-A835-D18E-13482B2DCCDA}" dt="2025-06-19T08:57:25.488" v="20" actId="20577"/>
          <ac:spMkLst>
            <pc:docMk/>
            <pc:sldMk cId="831161279" sldId="333"/>
            <ac:spMk id="2" creationId="{99CE8073-D406-199F-50A1-B65C399B1F89}"/>
          </ac:spMkLst>
        </pc:spChg>
      </pc:sldChg>
      <pc:sldChg chg="addSp delSp modSp">
        <pc:chgData name="Lucy Lewis" userId="S::l.lewis@christchurchsecondary.org.uk::414a74f7-7f3d-4d48-9083-d6496a8fd312" providerId="AD" clId="Web-{7F00D8AA-9666-A835-D18E-13482B2DCCDA}" dt="2025-06-19T08:56:20.595" v="7" actId="1076"/>
        <pc:sldMkLst>
          <pc:docMk/>
          <pc:sldMk cId="4226982044" sldId="336"/>
        </pc:sldMkLst>
        <pc:picChg chg="mod">
          <ac:chgData name="Lucy Lewis" userId="S::l.lewis@christchurchsecondary.org.uk::414a74f7-7f3d-4d48-9083-d6496a8fd312" providerId="AD" clId="Web-{7F00D8AA-9666-A835-D18E-13482B2DCCDA}" dt="2025-06-19T08:56:20.595" v="7" actId="1076"/>
          <ac:picMkLst>
            <pc:docMk/>
            <pc:sldMk cId="4226982044" sldId="336"/>
            <ac:picMk id="5" creationId="{F2F61920-6961-EA57-E456-2DC882429220}"/>
          </ac:picMkLst>
        </pc:picChg>
      </pc:sldChg>
      <pc:sldChg chg="addSp delSp modSp add replId">
        <pc:chgData name="Lucy Lewis" userId="S::l.lewis@christchurchsecondary.org.uk::414a74f7-7f3d-4d48-9083-d6496a8fd312" providerId="AD" clId="Web-{7F00D8AA-9666-A835-D18E-13482B2DCCDA}" dt="2025-06-19T08:58:04.035" v="42" actId="14100"/>
        <pc:sldMkLst>
          <pc:docMk/>
          <pc:sldMk cId="3579550742" sldId="338"/>
        </pc:sldMkLst>
        <pc:spChg chg="mod">
          <ac:chgData name="Lucy Lewis" userId="S::l.lewis@christchurchsecondary.org.uk::414a74f7-7f3d-4d48-9083-d6496a8fd312" providerId="AD" clId="Web-{7F00D8AA-9666-A835-D18E-13482B2DCCDA}" dt="2025-06-19T08:57:40.910" v="39" actId="20577"/>
          <ac:spMkLst>
            <pc:docMk/>
            <pc:sldMk cId="3579550742" sldId="338"/>
            <ac:spMk id="2" creationId="{DAEAF56E-9974-E1C4-7606-C1539199B613}"/>
          </ac:spMkLst>
        </pc:spChg>
        <pc:spChg chg="add mod">
          <ac:chgData name="Lucy Lewis" userId="S::l.lewis@christchurchsecondary.org.uk::414a74f7-7f3d-4d48-9083-d6496a8fd312" providerId="AD" clId="Web-{7F00D8AA-9666-A835-D18E-13482B2DCCDA}" dt="2025-06-19T08:58:04.035" v="42" actId="14100"/>
          <ac:spMkLst>
            <pc:docMk/>
            <pc:sldMk cId="3579550742" sldId="338"/>
            <ac:spMk id="7" creationId="{4C54026E-2142-9496-D752-BB8541BFD60D}"/>
          </ac:spMkLst>
        </pc:spChg>
      </pc:sldChg>
    </pc:docChg>
  </pc:docChgLst>
  <pc:docChgLst>
    <pc:chgData name="Lucy Lewis" userId="S::l.lewis@christchurchsecondary.org.uk::414a74f7-7f3d-4d48-9083-d6496a8fd312" providerId="AD" clId="Web-{BD60EF4E-0B09-E2FD-6805-DD8A7DC47D30}"/>
    <pc:docChg chg="addSld delSld modSld sldOrd">
      <pc:chgData name="Lucy Lewis" userId="S::l.lewis@christchurchsecondary.org.uk::414a74f7-7f3d-4d48-9083-d6496a8fd312" providerId="AD" clId="Web-{BD60EF4E-0B09-E2FD-6805-DD8A7DC47D30}" dt="2025-06-17T13:08:10.354" v="450" actId="20577"/>
      <pc:docMkLst>
        <pc:docMk/>
      </pc:docMkLst>
      <pc:sldChg chg="modSp">
        <pc:chgData name="Lucy Lewis" userId="S::l.lewis@christchurchsecondary.org.uk::414a74f7-7f3d-4d48-9083-d6496a8fd312" providerId="AD" clId="Web-{BD60EF4E-0B09-E2FD-6805-DD8A7DC47D30}" dt="2025-06-17T12:56:19.630" v="387" actId="20577"/>
        <pc:sldMkLst>
          <pc:docMk/>
          <pc:sldMk cId="0" sldId="257"/>
        </pc:sldMkLst>
      </pc:sldChg>
      <pc:sldChg chg="ord">
        <pc:chgData name="Lucy Lewis" userId="S::l.lewis@christchurchsecondary.org.uk::414a74f7-7f3d-4d48-9083-d6496a8fd312" providerId="AD" clId="Web-{BD60EF4E-0B09-E2FD-6805-DD8A7DC47D30}" dt="2025-06-17T13:00:16.699" v="390"/>
        <pc:sldMkLst>
          <pc:docMk/>
          <pc:sldMk cId="2880831732" sldId="259"/>
        </pc:sldMkLst>
      </pc:sldChg>
      <pc:sldChg chg="del">
        <pc:chgData name="Lucy Lewis" userId="S::l.lewis@christchurchsecondary.org.uk::414a74f7-7f3d-4d48-9083-d6496a8fd312" providerId="AD" clId="Web-{BD60EF4E-0B09-E2FD-6805-DD8A7DC47D30}" dt="2025-06-17T11:52:56.249" v="49"/>
        <pc:sldMkLst>
          <pc:docMk/>
          <pc:sldMk cId="2143383668" sldId="277"/>
        </pc:sldMkLst>
      </pc:sldChg>
      <pc:sldChg chg="add">
        <pc:chgData name="Lucy Lewis" userId="S::l.lewis@christchurchsecondary.org.uk::414a74f7-7f3d-4d48-9083-d6496a8fd312" providerId="AD" clId="Web-{BD60EF4E-0B09-E2FD-6805-DD8A7DC47D30}" dt="2025-06-17T09:06:34.441" v="18"/>
        <pc:sldMkLst>
          <pc:docMk/>
          <pc:sldMk cId="2837171008" sldId="291"/>
        </pc:sldMkLst>
      </pc:sldChg>
      <pc:sldChg chg="del">
        <pc:chgData name="Lucy Lewis" userId="S::l.lewis@christchurchsecondary.org.uk::414a74f7-7f3d-4d48-9083-d6496a8fd312" providerId="AD" clId="Web-{BD60EF4E-0B09-E2FD-6805-DD8A7DC47D30}" dt="2025-06-17T11:53:08.921" v="50"/>
        <pc:sldMkLst>
          <pc:docMk/>
          <pc:sldMk cId="1217558012" sldId="306"/>
        </pc:sldMkLst>
      </pc:sldChg>
      <pc:sldChg chg="del">
        <pc:chgData name="Lucy Lewis" userId="S::l.lewis@christchurchsecondary.org.uk::414a74f7-7f3d-4d48-9083-d6496a8fd312" providerId="AD" clId="Web-{BD60EF4E-0B09-E2FD-6805-DD8A7DC47D30}" dt="2025-06-17T11:53:10.781" v="51"/>
        <pc:sldMkLst>
          <pc:docMk/>
          <pc:sldMk cId="1765720457" sldId="307"/>
        </pc:sldMkLst>
      </pc:sldChg>
      <pc:sldChg chg="del">
        <pc:chgData name="Lucy Lewis" userId="S::l.lewis@christchurchsecondary.org.uk::414a74f7-7f3d-4d48-9083-d6496a8fd312" providerId="AD" clId="Web-{BD60EF4E-0B09-E2FD-6805-DD8A7DC47D30}" dt="2025-06-17T13:01:26.514" v="419"/>
        <pc:sldMkLst>
          <pc:docMk/>
          <pc:sldMk cId="3069002680" sldId="308"/>
        </pc:sldMkLst>
      </pc:sldChg>
      <pc:sldChg chg="modSp">
        <pc:chgData name="Lucy Lewis" userId="S::l.lewis@christchurchsecondary.org.uk::414a74f7-7f3d-4d48-9083-d6496a8fd312" providerId="AD" clId="Web-{BD60EF4E-0B09-E2FD-6805-DD8A7DC47D30}" dt="2025-06-17T13:07:10.743" v="439" actId="20577"/>
        <pc:sldMkLst>
          <pc:docMk/>
          <pc:sldMk cId="3234964079" sldId="309"/>
        </pc:sldMkLst>
        <pc:spChg chg="mod">
          <ac:chgData name="Lucy Lewis" userId="S::l.lewis@christchurchsecondary.org.uk::414a74f7-7f3d-4d48-9083-d6496a8fd312" providerId="AD" clId="Web-{BD60EF4E-0B09-E2FD-6805-DD8A7DC47D30}" dt="2025-06-17T13:07:10.743" v="439" actId="20577"/>
          <ac:spMkLst>
            <pc:docMk/>
            <pc:sldMk cId="3234964079" sldId="309"/>
            <ac:spMk id="2" creationId="{B0B5FF10-0346-9DD3-FC73-FDADFEA2C4F4}"/>
          </ac:spMkLst>
        </pc:spChg>
        <pc:spChg chg="mod">
          <ac:chgData name="Lucy Lewis" userId="S::l.lewis@christchurchsecondary.org.uk::414a74f7-7f3d-4d48-9083-d6496a8fd312" providerId="AD" clId="Web-{BD60EF4E-0B09-E2FD-6805-DD8A7DC47D30}" dt="2025-06-17T13:01:22.576" v="418" actId="20577"/>
          <ac:spMkLst>
            <pc:docMk/>
            <pc:sldMk cId="3234964079" sldId="309"/>
            <ac:spMk id="3" creationId="{B6468F93-EF22-70AD-E110-8585FDCC5B55}"/>
          </ac:spMkLst>
        </pc:spChg>
      </pc:sldChg>
      <pc:sldChg chg="modSp ord">
        <pc:chgData name="Lucy Lewis" userId="S::l.lewis@christchurchsecondary.org.uk::414a74f7-7f3d-4d48-9083-d6496a8fd312" providerId="AD" clId="Web-{BD60EF4E-0B09-E2FD-6805-DD8A7DC47D30}" dt="2025-06-17T12:56:53.318" v="389"/>
        <pc:sldMkLst>
          <pc:docMk/>
          <pc:sldMk cId="3332748196" sldId="310"/>
        </pc:sldMkLst>
      </pc:sldChg>
      <pc:sldChg chg="addSp delSp modSp ord">
        <pc:chgData name="Lucy Lewis" userId="S::l.lewis@christchurchsecondary.org.uk::414a74f7-7f3d-4d48-9083-d6496a8fd312" providerId="AD" clId="Web-{BD60EF4E-0B09-E2FD-6805-DD8A7DC47D30}" dt="2025-06-17T13:06:40.007" v="431" actId="1076"/>
        <pc:sldMkLst>
          <pc:docMk/>
          <pc:sldMk cId="1843392761" sldId="311"/>
        </pc:sldMkLst>
        <pc:spChg chg="mod">
          <ac:chgData name="Lucy Lewis" userId="S::l.lewis@christchurchsecondary.org.uk::414a74f7-7f3d-4d48-9083-d6496a8fd312" providerId="AD" clId="Web-{BD60EF4E-0B09-E2FD-6805-DD8A7DC47D30}" dt="2025-06-17T08:13:23.755" v="11" actId="1076"/>
          <ac:spMkLst>
            <pc:docMk/>
            <pc:sldMk cId="1843392761" sldId="311"/>
            <ac:spMk id="5" creationId="{1AAC9337-E3FA-A1D7-6D5E-D2B4F18D9CB2}"/>
          </ac:spMkLst>
        </pc:spChg>
        <pc:picChg chg="add mod">
          <ac:chgData name="Lucy Lewis" userId="S::l.lewis@christchurchsecondary.org.uk::414a74f7-7f3d-4d48-9083-d6496a8fd312" providerId="AD" clId="Web-{BD60EF4E-0B09-E2FD-6805-DD8A7DC47D30}" dt="2025-06-17T08:13:28.630" v="13" actId="14100"/>
          <ac:picMkLst>
            <pc:docMk/>
            <pc:sldMk cId="1843392761" sldId="311"/>
            <ac:picMk id="2" creationId="{500FADAA-0717-27F2-EF51-A29C5294BBD9}"/>
          </ac:picMkLst>
        </pc:picChg>
        <pc:picChg chg="mod">
          <ac:chgData name="Lucy Lewis" userId="S::l.lewis@christchurchsecondary.org.uk::414a74f7-7f3d-4d48-9083-d6496a8fd312" providerId="AD" clId="Web-{BD60EF4E-0B09-E2FD-6805-DD8A7DC47D30}" dt="2025-06-17T13:06:40.007" v="431" actId="1076"/>
          <ac:picMkLst>
            <pc:docMk/>
            <pc:sldMk cId="1843392761" sldId="311"/>
            <ac:picMk id="6" creationId="{BA108E43-37AC-3213-475F-DFAC2F8F34BD}"/>
          </ac:picMkLst>
        </pc:picChg>
      </pc:sldChg>
      <pc:sldChg chg="del">
        <pc:chgData name="Lucy Lewis" userId="S::l.lewis@christchurchsecondary.org.uk::414a74f7-7f3d-4d48-9083-d6496a8fd312" providerId="AD" clId="Web-{BD60EF4E-0B09-E2FD-6805-DD8A7DC47D30}" dt="2025-06-17T12:34:47.342" v="153"/>
        <pc:sldMkLst>
          <pc:docMk/>
          <pc:sldMk cId="2734144063" sldId="328"/>
        </pc:sldMkLst>
      </pc:sldChg>
      <pc:sldChg chg="modSp">
        <pc:chgData name="Lucy Lewis" userId="S::l.lewis@christchurchsecondary.org.uk::414a74f7-7f3d-4d48-9083-d6496a8fd312" providerId="AD" clId="Web-{BD60EF4E-0B09-E2FD-6805-DD8A7DC47D30}" dt="2025-06-17T13:07:21.259" v="441" actId="1076"/>
        <pc:sldMkLst>
          <pc:docMk/>
          <pc:sldMk cId="3100951160" sldId="330"/>
        </pc:sldMkLst>
        <pc:spChg chg="mod">
          <ac:chgData name="Lucy Lewis" userId="S::l.lewis@christchurchsecondary.org.uk::414a74f7-7f3d-4d48-9083-d6496a8fd312" providerId="AD" clId="Web-{BD60EF4E-0B09-E2FD-6805-DD8A7DC47D30}" dt="2025-06-17T12:44:15.765" v="253" actId="20577"/>
          <ac:spMkLst>
            <pc:docMk/>
            <pc:sldMk cId="3100951160" sldId="330"/>
            <ac:spMk id="2" creationId="{CF5FD777-24DC-9EFD-7AE3-59DF2F3A42B4}"/>
          </ac:spMkLst>
        </pc:spChg>
        <pc:picChg chg="mod">
          <ac:chgData name="Lucy Lewis" userId="S::l.lewis@christchurchsecondary.org.uk::414a74f7-7f3d-4d48-9083-d6496a8fd312" providerId="AD" clId="Web-{BD60EF4E-0B09-E2FD-6805-DD8A7DC47D30}" dt="2025-06-17T13:07:21.259" v="441" actId="1076"/>
          <ac:picMkLst>
            <pc:docMk/>
            <pc:sldMk cId="3100951160" sldId="330"/>
            <ac:picMk id="5" creationId="{F70EC76A-F6B3-703B-A894-C3899701D25C}"/>
          </ac:picMkLst>
        </pc:picChg>
      </pc:sldChg>
      <pc:sldChg chg="new del">
        <pc:chgData name="Lucy Lewis" userId="S::l.lewis@christchurchsecondary.org.uk::414a74f7-7f3d-4d48-9083-d6496a8fd312" providerId="AD" clId="Web-{BD60EF4E-0B09-E2FD-6805-DD8A7DC47D30}" dt="2025-06-17T09:52:43.228" v="20"/>
        <pc:sldMkLst>
          <pc:docMk/>
          <pc:sldMk cId="2588927734" sldId="332"/>
        </pc:sldMkLst>
      </pc:sldChg>
      <pc:sldChg chg="addSp modSp new">
        <pc:chgData name="Lucy Lewis" userId="S::l.lewis@christchurchsecondary.org.uk::414a74f7-7f3d-4d48-9083-d6496a8fd312" providerId="AD" clId="Web-{BD60EF4E-0B09-E2FD-6805-DD8A7DC47D30}" dt="2025-06-17T09:53:22.216" v="48" actId="14100"/>
        <pc:sldMkLst>
          <pc:docMk/>
          <pc:sldMk cId="3904357017" sldId="332"/>
        </pc:sldMkLst>
      </pc:sldChg>
      <pc:sldChg chg="addSp modSp new mod setBg modNotes">
        <pc:chgData name="Lucy Lewis" userId="S::l.lewis@christchurchsecondary.org.uk::414a74f7-7f3d-4d48-9083-d6496a8fd312" providerId="AD" clId="Web-{BD60EF4E-0B09-E2FD-6805-DD8A7DC47D30}" dt="2025-06-17T13:08:10.354" v="450" actId="20577"/>
        <pc:sldMkLst>
          <pc:docMk/>
          <pc:sldMk cId="831161279" sldId="333"/>
        </pc:sldMkLst>
        <pc:spChg chg="mod">
          <ac:chgData name="Lucy Lewis" userId="S::l.lewis@christchurchsecondary.org.uk::414a74f7-7f3d-4d48-9083-d6496a8fd312" providerId="AD" clId="Web-{BD60EF4E-0B09-E2FD-6805-DD8A7DC47D30}" dt="2025-06-17T12:47:22.223" v="315" actId="20577"/>
          <ac:spMkLst>
            <pc:docMk/>
            <pc:sldMk cId="831161279" sldId="333"/>
            <ac:spMk id="2" creationId="{99CE8073-D406-199F-50A1-B65C399B1F89}"/>
          </ac:spMkLst>
        </pc:spChg>
        <pc:spChg chg="mod">
          <ac:chgData name="Lucy Lewis" userId="S::l.lewis@christchurchsecondary.org.uk::414a74f7-7f3d-4d48-9083-d6496a8fd312" providerId="AD" clId="Web-{BD60EF4E-0B09-E2FD-6805-DD8A7DC47D30}" dt="2025-06-17T13:08:10.354" v="450" actId="20577"/>
          <ac:spMkLst>
            <pc:docMk/>
            <pc:sldMk cId="831161279" sldId="333"/>
            <ac:spMk id="3" creationId="{CC638015-539C-65FA-9735-71A7C6F7FA8E}"/>
          </ac:spMkLst>
        </pc:spChg>
        <pc:picChg chg="add">
          <ac:chgData name="Lucy Lewis" userId="S::l.lewis@christchurchsecondary.org.uk::414a74f7-7f3d-4d48-9083-d6496a8fd312" providerId="AD" clId="Web-{BD60EF4E-0B09-E2FD-6805-DD8A7DC47D30}" dt="2025-06-17T12:36:25.220" v="162"/>
          <ac:picMkLst>
            <pc:docMk/>
            <pc:sldMk cId="831161279" sldId="333"/>
            <ac:picMk id="6" creationId="{79808608-5A14-8099-44A8-DA20D5AB2D70}"/>
          </ac:picMkLst>
        </pc:picChg>
      </pc:sldChg>
      <pc:sldChg chg="addSp delSp modSp new mod setBg modClrScheme addAnim chgLayout">
        <pc:chgData name="Lucy Lewis" userId="S::l.lewis@christchurchsecondary.org.uk::414a74f7-7f3d-4d48-9083-d6496a8fd312" providerId="AD" clId="Web-{BD60EF4E-0B09-E2FD-6805-DD8A7DC47D30}" dt="2025-06-17T13:00:45.638" v="395" actId="20577"/>
        <pc:sldMkLst>
          <pc:docMk/>
          <pc:sldMk cId="216793186" sldId="334"/>
        </pc:sldMkLst>
        <pc:spChg chg="add mod">
          <ac:chgData name="Lucy Lewis" userId="S::l.lewis@christchurchsecondary.org.uk::414a74f7-7f3d-4d48-9083-d6496a8fd312" providerId="AD" clId="Web-{BD60EF4E-0B09-E2FD-6805-DD8A7DC47D30}" dt="2025-06-17T13:00:40.700" v="394" actId="20577"/>
          <ac:spMkLst>
            <pc:docMk/>
            <pc:sldMk cId="216793186" sldId="334"/>
            <ac:spMk id="14" creationId="{934EFAE2-ADAB-BE68-839A-3A63CD62EADC}"/>
          </ac:spMkLst>
        </pc:spChg>
        <pc:spChg chg="add mod">
          <ac:chgData name="Lucy Lewis" userId="S::l.lewis@christchurchsecondary.org.uk::414a74f7-7f3d-4d48-9083-d6496a8fd312" providerId="AD" clId="Web-{BD60EF4E-0B09-E2FD-6805-DD8A7DC47D30}" dt="2025-06-17T13:00:45.638" v="395" actId="20577"/>
          <ac:spMkLst>
            <pc:docMk/>
            <pc:sldMk cId="216793186" sldId="334"/>
            <ac:spMk id="15" creationId="{F13ED94F-0DD5-44B7-DB3B-CF3902E53B03}"/>
          </ac:spMkLst>
        </pc:spChg>
        <pc:graphicFrameChg chg="add">
          <ac:chgData name="Lucy Lewis" userId="S::l.lewis@christchurchsecondary.org.uk::414a74f7-7f3d-4d48-9083-d6496a8fd312" providerId="AD" clId="Web-{BD60EF4E-0B09-E2FD-6805-DD8A7DC47D30}" dt="2025-06-17T12:40:24.930" v="180"/>
          <ac:graphicFrameMkLst>
            <pc:docMk/>
            <pc:sldMk cId="216793186" sldId="334"/>
            <ac:graphicFrameMk id="4" creationId="{5402EC22-28D3-0882-3D91-D6DDF606DB6D}"/>
          </ac:graphicFrameMkLst>
        </pc:graphicFrameChg>
        <pc:picChg chg="add mod">
          <ac:chgData name="Lucy Lewis" userId="S::l.lewis@christchurchsecondary.org.uk::414a74f7-7f3d-4d48-9083-d6496a8fd312" providerId="AD" clId="Web-{BD60EF4E-0B09-E2FD-6805-DD8A7DC47D30}" dt="2025-06-17T12:41:09.478" v="186" actId="1076"/>
          <ac:picMkLst>
            <pc:docMk/>
            <pc:sldMk cId="216793186" sldId="334"/>
            <ac:picMk id="11" creationId="{C8597F0B-6431-033F-A173-1506A5B5C0B1}"/>
          </ac:picMkLst>
        </pc:picChg>
        <pc:picChg chg="add mod">
          <ac:chgData name="Lucy Lewis" userId="S::l.lewis@christchurchsecondary.org.uk::414a74f7-7f3d-4d48-9083-d6496a8fd312" providerId="AD" clId="Web-{BD60EF4E-0B09-E2FD-6805-DD8A7DC47D30}" dt="2025-06-17T12:41:55.542" v="213" actId="14100"/>
          <ac:picMkLst>
            <pc:docMk/>
            <pc:sldMk cId="216793186" sldId="334"/>
            <ac:picMk id="13" creationId="{F8E61DE3-FFA3-EEBD-8B39-56A37671805F}"/>
          </ac:picMkLst>
        </pc:picChg>
      </pc:sldChg>
      <pc:sldChg chg="add del replId">
        <pc:chgData name="Lucy Lewis" userId="S::l.lewis@christchurchsecondary.org.uk::414a74f7-7f3d-4d48-9083-d6496a8fd312" providerId="AD" clId="Web-{BD60EF4E-0B09-E2FD-6805-DD8A7DC47D30}" dt="2025-06-17T12:42:37.434" v="215"/>
        <pc:sldMkLst>
          <pc:docMk/>
          <pc:sldMk cId="25276585" sldId="335"/>
        </pc:sldMkLst>
      </pc:sldChg>
      <pc:sldChg chg="delSp modSp add mod replId setBg delAnim">
        <pc:chgData name="Lucy Lewis" userId="S::l.lewis@christchurchsecondary.org.uk::414a74f7-7f3d-4d48-9083-d6496a8fd312" providerId="AD" clId="Web-{BD60EF4E-0B09-E2FD-6805-DD8A7DC47D30}" dt="2025-06-17T12:44:02.030" v="249"/>
        <pc:sldMkLst>
          <pc:docMk/>
          <pc:sldMk cId="1818786762" sldId="335"/>
        </pc:sldMkLst>
      </pc:sldChg>
      <pc:sldChg chg="addSp delSp modSp new mod setBg">
        <pc:chgData name="Lucy Lewis" userId="S::l.lewis@christchurchsecondary.org.uk::414a74f7-7f3d-4d48-9083-d6496a8fd312" providerId="AD" clId="Web-{BD60EF4E-0B09-E2FD-6805-DD8A7DC47D30}" dt="2025-06-17T13:02:41.110" v="430"/>
        <pc:sldMkLst>
          <pc:docMk/>
          <pc:sldMk cId="4226982044" sldId="336"/>
        </pc:sldMkLst>
        <pc:spChg chg="mod">
          <ac:chgData name="Lucy Lewis" userId="S::l.lewis@christchurchsecondary.org.uk::414a74f7-7f3d-4d48-9083-d6496a8fd312" providerId="AD" clId="Web-{BD60EF4E-0B09-E2FD-6805-DD8A7DC47D30}" dt="2025-06-17T13:02:33.203" v="429" actId="20577"/>
          <ac:spMkLst>
            <pc:docMk/>
            <pc:sldMk cId="4226982044" sldId="336"/>
            <ac:spMk id="2" creationId="{5DBD7FC7-B490-D483-CDA0-41A0AD6664F6}"/>
          </ac:spMkLst>
        </pc:spChg>
        <pc:picChg chg="add mod ord">
          <ac:chgData name="Lucy Lewis" userId="S::l.lewis@christchurchsecondary.org.uk::414a74f7-7f3d-4d48-9083-d6496a8fd312" providerId="AD" clId="Web-{BD60EF4E-0B09-E2FD-6805-DD8A7DC47D30}" dt="2025-06-17T12:53:18.531" v="371"/>
          <ac:picMkLst>
            <pc:docMk/>
            <pc:sldMk cId="4226982044" sldId="336"/>
            <ac:picMk id="5" creationId="{F2F61920-6961-EA57-E456-2DC882429220}"/>
          </ac:picMkLst>
        </pc:picChg>
      </pc:sldChg>
      <pc:sldChg chg="addSp delSp modSp new mod setBg">
        <pc:chgData name="Lucy Lewis" userId="S::l.lewis@christchurchsecondary.org.uk::414a74f7-7f3d-4d48-9083-d6496a8fd312" providerId="AD" clId="Web-{BD60EF4E-0B09-E2FD-6805-DD8A7DC47D30}" dt="2025-06-17T13:01:32.326" v="420" actId="1076"/>
        <pc:sldMkLst>
          <pc:docMk/>
          <pc:sldMk cId="2840621850" sldId="337"/>
        </pc:sldMkLst>
        <pc:spChg chg="mod">
          <ac:chgData name="Lucy Lewis" userId="S::l.lewis@christchurchsecondary.org.uk::414a74f7-7f3d-4d48-9083-d6496a8fd312" providerId="AD" clId="Web-{BD60EF4E-0B09-E2FD-6805-DD8A7DC47D30}" dt="2025-06-17T12:54:27.845" v="384" actId="20577"/>
          <ac:spMkLst>
            <pc:docMk/>
            <pc:sldMk cId="2840621850" sldId="337"/>
            <ac:spMk id="2" creationId="{C0E57168-BEC7-C2E1-0364-5A53F52DE8D8}"/>
          </ac:spMkLst>
        </pc:spChg>
        <pc:picChg chg="add mod ord">
          <ac:chgData name="Lucy Lewis" userId="S::l.lewis@christchurchsecondary.org.uk::414a74f7-7f3d-4d48-9083-d6496a8fd312" providerId="AD" clId="Web-{BD60EF4E-0B09-E2FD-6805-DD8A7DC47D30}" dt="2025-06-17T13:01:32.326" v="420" actId="1076"/>
          <ac:picMkLst>
            <pc:docMk/>
            <pc:sldMk cId="2840621850" sldId="337"/>
            <ac:picMk id="5" creationId="{AB40BD9E-16A7-889A-209C-BA9F43E6A19F}"/>
          </ac:picMkLst>
        </pc:picChg>
      </pc:sldChg>
    </pc:docChg>
  </pc:docChgLst>
  <pc:docChgLst>
    <pc:chgData name="Lucy Lewis" userId="S::l.lewis@christchurchsecondary.org.uk::414a74f7-7f3d-4d48-9083-d6496a8fd312" providerId="AD" clId="Web-{E39FDF43-1A93-DBF0-5295-FCDADB840A71}"/>
    <pc:docChg chg="modSld">
      <pc:chgData name="Lucy Lewis" userId="S::l.lewis@christchurchsecondary.org.uk::414a74f7-7f3d-4d48-9083-d6496a8fd312" providerId="AD" clId="Web-{E39FDF43-1A93-DBF0-5295-FCDADB840A71}" dt="2025-06-17T13:16:29.560" v="44" actId="1076"/>
      <pc:docMkLst>
        <pc:docMk/>
      </pc:docMkLst>
      <pc:sldChg chg="modSp">
        <pc:chgData name="Lucy Lewis" userId="S::l.lewis@christchurchsecondary.org.uk::414a74f7-7f3d-4d48-9083-d6496a8fd312" providerId="AD" clId="Web-{E39FDF43-1A93-DBF0-5295-FCDADB840A71}" dt="2025-06-17T13:16:29.560" v="44" actId="1076"/>
        <pc:sldMkLst>
          <pc:docMk/>
          <pc:sldMk cId="1843392761" sldId="311"/>
        </pc:sldMkLst>
        <pc:spChg chg="mod">
          <ac:chgData name="Lucy Lewis" userId="S::l.lewis@christchurchsecondary.org.uk::414a74f7-7f3d-4d48-9083-d6496a8fd312" providerId="AD" clId="Web-{E39FDF43-1A93-DBF0-5295-FCDADB840A71}" dt="2025-06-17T13:16:09.231" v="40" actId="20577"/>
          <ac:spMkLst>
            <pc:docMk/>
            <pc:sldMk cId="1843392761" sldId="311"/>
            <ac:spMk id="5" creationId="{1AAC9337-E3FA-A1D7-6D5E-D2B4F18D9CB2}"/>
          </ac:spMkLst>
        </pc:spChg>
        <pc:picChg chg="mod">
          <ac:chgData name="Lucy Lewis" userId="S::l.lewis@christchurchsecondary.org.uk::414a74f7-7f3d-4d48-9083-d6496a8fd312" providerId="AD" clId="Web-{E39FDF43-1A93-DBF0-5295-FCDADB840A71}" dt="2025-06-17T13:16:29.560" v="44" actId="1076"/>
          <ac:picMkLst>
            <pc:docMk/>
            <pc:sldMk cId="1843392761" sldId="311"/>
            <ac:picMk id="2" creationId="{500FADAA-0717-27F2-EF51-A29C5294BBD9}"/>
          </ac:picMkLst>
        </pc:picChg>
        <pc:picChg chg="mod">
          <ac:chgData name="Lucy Lewis" userId="S::l.lewis@christchurchsecondary.org.uk::414a74f7-7f3d-4d48-9083-d6496a8fd312" providerId="AD" clId="Web-{E39FDF43-1A93-DBF0-5295-FCDADB840A71}" dt="2025-06-17T13:16:20.482" v="42" actId="14100"/>
          <ac:picMkLst>
            <pc:docMk/>
            <pc:sldMk cId="1843392761" sldId="311"/>
            <ac:picMk id="6" creationId="{BA108E43-37AC-3213-475F-DFAC2F8F34BD}"/>
          </ac:picMkLst>
        </pc:picChg>
      </pc:sldChg>
    </pc:docChg>
  </pc:docChgLst>
  <pc:docChgLst>
    <pc:chgData name="Lucy Lewis" userId="S::l.lewis@christchurchsecondary.org.uk::414a74f7-7f3d-4d48-9083-d6496a8fd312" providerId="AD" clId="Web-{6781D63C-7766-96BE-13C8-B14007A69C36}"/>
    <pc:docChg chg="delSld">
      <pc:chgData name="Lucy Lewis" userId="S::l.lewis@christchurchsecondary.org.uk::414a74f7-7f3d-4d48-9083-d6496a8fd312" providerId="AD" clId="Web-{6781D63C-7766-96BE-13C8-B14007A69C36}" dt="2025-06-19T09:19:26.927" v="0"/>
      <pc:docMkLst>
        <pc:docMk/>
      </pc:docMkLst>
      <pc:sldChg chg="del">
        <pc:chgData name="Lucy Lewis" userId="S::l.lewis@christchurchsecondary.org.uk::414a74f7-7f3d-4d48-9083-d6496a8fd312" providerId="AD" clId="Web-{6781D63C-7766-96BE-13C8-B14007A69C36}" dt="2025-06-19T09:19:26.927" v="0"/>
        <pc:sldMkLst>
          <pc:docMk/>
          <pc:sldMk cId="1972832662" sldId="260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4" Type="http://schemas.openxmlformats.org/officeDocument/2006/relationships/image" Target="../media/image15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4" Type="http://schemas.openxmlformats.org/officeDocument/2006/relationships/image" Target="../media/image1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4" Type="http://schemas.openxmlformats.org/officeDocument/2006/relationships/image" Target="../media/image15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4" Type="http://schemas.openxmlformats.org/officeDocument/2006/relationships/image" Target="../media/image1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A7B36F-AE10-4FD8-BBB6-6B7CF3323683}" type="doc">
      <dgm:prSet loTypeId="urn:microsoft.com/office/officeart/2018/2/layout/IconLabel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6AA704A8-A1AF-46EF-B874-06B796EA5083}">
      <dgm:prSet/>
      <dgm:spPr/>
      <dgm:t>
        <a:bodyPr/>
        <a:lstStyle/>
        <a:p>
          <a:r>
            <a:rPr lang="en-GB"/>
            <a:t>Dilapidated</a:t>
          </a:r>
          <a:endParaRPr lang="en-US"/>
        </a:p>
      </dgm:t>
    </dgm:pt>
    <dgm:pt modelId="{6A039EDB-4AA4-4FB2-868C-5DD2352B7ABF}" type="parTrans" cxnId="{6B66426B-085F-4433-B2C7-E4E9D43396BA}">
      <dgm:prSet/>
      <dgm:spPr/>
      <dgm:t>
        <a:bodyPr/>
        <a:lstStyle/>
        <a:p>
          <a:endParaRPr lang="en-US"/>
        </a:p>
      </dgm:t>
    </dgm:pt>
    <dgm:pt modelId="{EF42E2F4-1B86-44F6-A101-4C4BE5A29FCC}" type="sibTrans" cxnId="{6B66426B-085F-4433-B2C7-E4E9D43396BA}">
      <dgm:prSet/>
      <dgm:spPr/>
      <dgm:t>
        <a:bodyPr/>
        <a:lstStyle/>
        <a:p>
          <a:endParaRPr lang="en-US"/>
        </a:p>
      </dgm:t>
    </dgm:pt>
    <dgm:pt modelId="{911200A5-BBF5-496A-8DC0-C3077A843A92}">
      <dgm:prSet/>
      <dgm:spPr/>
      <dgm:t>
        <a:bodyPr/>
        <a:lstStyle/>
        <a:p>
          <a:r>
            <a:rPr lang="en-GB"/>
            <a:t>Decrepit </a:t>
          </a:r>
          <a:endParaRPr lang="en-US"/>
        </a:p>
      </dgm:t>
    </dgm:pt>
    <dgm:pt modelId="{FE477CD4-F6BA-41F7-89E0-7AB2A68B7E9F}" type="parTrans" cxnId="{4E7BDB22-8D17-4D26-910C-2E6488AADBED}">
      <dgm:prSet/>
      <dgm:spPr/>
      <dgm:t>
        <a:bodyPr/>
        <a:lstStyle/>
        <a:p>
          <a:endParaRPr lang="en-US"/>
        </a:p>
      </dgm:t>
    </dgm:pt>
    <dgm:pt modelId="{164CF798-39F3-47D9-BA98-BBFE376B227D}" type="sibTrans" cxnId="{4E7BDB22-8D17-4D26-910C-2E6488AADBED}">
      <dgm:prSet/>
      <dgm:spPr/>
      <dgm:t>
        <a:bodyPr/>
        <a:lstStyle/>
        <a:p>
          <a:endParaRPr lang="en-US"/>
        </a:p>
      </dgm:t>
    </dgm:pt>
    <dgm:pt modelId="{EC031AE4-9E97-4221-B502-FF18B0341ED6}" type="pres">
      <dgm:prSet presAssocID="{F4A7B36F-AE10-4FD8-BBB6-6B7CF3323683}" presName="root" presStyleCnt="0">
        <dgm:presLayoutVars>
          <dgm:dir/>
          <dgm:resizeHandles val="exact"/>
        </dgm:presLayoutVars>
      </dgm:prSet>
      <dgm:spPr/>
    </dgm:pt>
    <dgm:pt modelId="{32D2B87C-9541-45B0-8A90-13C2F5882151}" type="pres">
      <dgm:prSet presAssocID="{6AA704A8-A1AF-46EF-B874-06B796EA5083}" presName="compNode" presStyleCnt="0"/>
      <dgm:spPr/>
    </dgm:pt>
    <dgm:pt modelId="{273AD18E-BCE0-483A-A763-88166C73F28A}" type="pres">
      <dgm:prSet presAssocID="{6AA704A8-A1AF-46EF-B874-06B796EA5083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avestone"/>
        </a:ext>
      </dgm:extLst>
    </dgm:pt>
    <dgm:pt modelId="{5B4BB6BA-12EF-4D97-950D-7EFE43B2A8D7}" type="pres">
      <dgm:prSet presAssocID="{6AA704A8-A1AF-46EF-B874-06B796EA5083}" presName="spaceRect" presStyleCnt="0"/>
      <dgm:spPr/>
    </dgm:pt>
    <dgm:pt modelId="{BA24758A-6C20-4B20-9C45-8CBF6CA8BA07}" type="pres">
      <dgm:prSet presAssocID="{6AA704A8-A1AF-46EF-B874-06B796EA5083}" presName="textRect" presStyleLbl="revTx" presStyleIdx="0" presStyleCnt="2">
        <dgm:presLayoutVars>
          <dgm:chMax val="1"/>
          <dgm:chPref val="1"/>
        </dgm:presLayoutVars>
      </dgm:prSet>
      <dgm:spPr/>
    </dgm:pt>
    <dgm:pt modelId="{32F6D2FF-D84C-4863-8049-6909DDF79952}" type="pres">
      <dgm:prSet presAssocID="{EF42E2F4-1B86-44F6-A101-4C4BE5A29FCC}" presName="sibTrans" presStyleCnt="0"/>
      <dgm:spPr/>
    </dgm:pt>
    <dgm:pt modelId="{271551C0-E0DF-45D7-BCD5-F4F767AE7C72}" type="pres">
      <dgm:prSet presAssocID="{911200A5-BBF5-496A-8DC0-C3077A843A92}" presName="compNode" presStyleCnt="0"/>
      <dgm:spPr/>
    </dgm:pt>
    <dgm:pt modelId="{2C89DB69-67F3-473D-AA42-9E9DC7C84D6D}" type="pres">
      <dgm:prSet presAssocID="{911200A5-BBF5-496A-8DC0-C3077A843A92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lind"/>
        </a:ext>
      </dgm:extLst>
    </dgm:pt>
    <dgm:pt modelId="{D49BE37B-414F-49DB-965C-38AAE262431A}" type="pres">
      <dgm:prSet presAssocID="{911200A5-BBF5-496A-8DC0-C3077A843A92}" presName="spaceRect" presStyleCnt="0"/>
      <dgm:spPr/>
    </dgm:pt>
    <dgm:pt modelId="{E315FA14-AD55-4E11-9536-D3D9D47246DE}" type="pres">
      <dgm:prSet presAssocID="{911200A5-BBF5-496A-8DC0-C3077A843A92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E641B100-20D3-4799-94ED-2DEF56856C6D}" type="presOf" srcId="{911200A5-BBF5-496A-8DC0-C3077A843A92}" destId="{E315FA14-AD55-4E11-9536-D3D9D47246DE}" srcOrd="0" destOrd="0" presId="urn:microsoft.com/office/officeart/2018/2/layout/IconLabelList"/>
    <dgm:cxn modelId="{4E7BDB22-8D17-4D26-910C-2E6488AADBED}" srcId="{F4A7B36F-AE10-4FD8-BBB6-6B7CF3323683}" destId="{911200A5-BBF5-496A-8DC0-C3077A843A92}" srcOrd="1" destOrd="0" parTransId="{FE477CD4-F6BA-41F7-89E0-7AB2A68B7E9F}" sibTransId="{164CF798-39F3-47D9-BA98-BBFE376B227D}"/>
    <dgm:cxn modelId="{6B66426B-085F-4433-B2C7-E4E9D43396BA}" srcId="{F4A7B36F-AE10-4FD8-BBB6-6B7CF3323683}" destId="{6AA704A8-A1AF-46EF-B874-06B796EA5083}" srcOrd="0" destOrd="0" parTransId="{6A039EDB-4AA4-4FB2-868C-5DD2352B7ABF}" sibTransId="{EF42E2F4-1B86-44F6-A101-4C4BE5A29FCC}"/>
    <dgm:cxn modelId="{2EB45DA9-55D7-4B50-9996-25D1FBA84C7F}" type="presOf" srcId="{F4A7B36F-AE10-4FD8-BBB6-6B7CF3323683}" destId="{EC031AE4-9E97-4221-B502-FF18B0341ED6}" srcOrd="0" destOrd="0" presId="urn:microsoft.com/office/officeart/2018/2/layout/IconLabelList"/>
    <dgm:cxn modelId="{8AFC35FB-B79B-4467-B585-AD5837C78DD5}" type="presOf" srcId="{6AA704A8-A1AF-46EF-B874-06B796EA5083}" destId="{BA24758A-6C20-4B20-9C45-8CBF6CA8BA07}" srcOrd="0" destOrd="0" presId="urn:microsoft.com/office/officeart/2018/2/layout/IconLabelList"/>
    <dgm:cxn modelId="{C84D4303-7465-4162-801F-F7E650A9267A}" type="presParOf" srcId="{EC031AE4-9E97-4221-B502-FF18B0341ED6}" destId="{32D2B87C-9541-45B0-8A90-13C2F5882151}" srcOrd="0" destOrd="0" presId="urn:microsoft.com/office/officeart/2018/2/layout/IconLabelList"/>
    <dgm:cxn modelId="{518BCFE8-39C8-4128-9911-3F0F74F2CC9C}" type="presParOf" srcId="{32D2B87C-9541-45B0-8A90-13C2F5882151}" destId="{273AD18E-BCE0-483A-A763-88166C73F28A}" srcOrd="0" destOrd="0" presId="urn:microsoft.com/office/officeart/2018/2/layout/IconLabelList"/>
    <dgm:cxn modelId="{D1300F06-2827-49D2-8FF8-69E9365FA239}" type="presParOf" srcId="{32D2B87C-9541-45B0-8A90-13C2F5882151}" destId="{5B4BB6BA-12EF-4D97-950D-7EFE43B2A8D7}" srcOrd="1" destOrd="0" presId="urn:microsoft.com/office/officeart/2018/2/layout/IconLabelList"/>
    <dgm:cxn modelId="{0EC730CF-A475-4201-82B0-3BE1E08E81B2}" type="presParOf" srcId="{32D2B87C-9541-45B0-8A90-13C2F5882151}" destId="{BA24758A-6C20-4B20-9C45-8CBF6CA8BA07}" srcOrd="2" destOrd="0" presId="urn:microsoft.com/office/officeart/2018/2/layout/IconLabelList"/>
    <dgm:cxn modelId="{AFA15081-723F-4E40-A00B-507C9B5957B0}" type="presParOf" srcId="{EC031AE4-9E97-4221-B502-FF18B0341ED6}" destId="{32F6D2FF-D84C-4863-8049-6909DDF79952}" srcOrd="1" destOrd="0" presId="urn:microsoft.com/office/officeart/2018/2/layout/IconLabelList"/>
    <dgm:cxn modelId="{63EAA293-DF14-4E51-AA92-8A073FD0F948}" type="presParOf" srcId="{EC031AE4-9E97-4221-B502-FF18B0341ED6}" destId="{271551C0-E0DF-45D7-BCD5-F4F767AE7C72}" srcOrd="2" destOrd="0" presId="urn:microsoft.com/office/officeart/2018/2/layout/IconLabelList"/>
    <dgm:cxn modelId="{490743A9-34AC-4B32-92D8-5CBB32A34A4E}" type="presParOf" srcId="{271551C0-E0DF-45D7-BCD5-F4F767AE7C72}" destId="{2C89DB69-67F3-473D-AA42-9E9DC7C84D6D}" srcOrd="0" destOrd="0" presId="urn:microsoft.com/office/officeart/2018/2/layout/IconLabelList"/>
    <dgm:cxn modelId="{D6D10D17-4485-4C3D-86FB-15CEAE5C4AFF}" type="presParOf" srcId="{271551C0-E0DF-45D7-BCD5-F4F767AE7C72}" destId="{D49BE37B-414F-49DB-965C-38AAE262431A}" srcOrd="1" destOrd="0" presId="urn:microsoft.com/office/officeart/2018/2/layout/IconLabelList"/>
    <dgm:cxn modelId="{31FAF7CC-0295-4268-9F85-B200366A35F5}" type="presParOf" srcId="{271551C0-E0DF-45D7-BCD5-F4F767AE7C72}" destId="{E315FA14-AD55-4E11-9536-D3D9D47246DE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A7B36F-AE10-4FD8-BBB6-6B7CF3323683}" type="doc">
      <dgm:prSet loTypeId="urn:microsoft.com/office/officeart/2018/2/layout/IconLabel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6AA704A8-A1AF-46EF-B874-06B796EA5083}">
      <dgm:prSet/>
      <dgm:spPr/>
      <dgm:t>
        <a:bodyPr/>
        <a:lstStyle/>
        <a:p>
          <a:r>
            <a:rPr lang="en-GB" dirty="0"/>
            <a:t>Dilapidated</a:t>
          </a:r>
          <a:endParaRPr lang="en-US" dirty="0"/>
        </a:p>
      </dgm:t>
    </dgm:pt>
    <dgm:pt modelId="{6A039EDB-4AA4-4FB2-868C-5DD2352B7ABF}" type="parTrans" cxnId="{6B66426B-085F-4433-B2C7-E4E9D43396BA}">
      <dgm:prSet/>
      <dgm:spPr/>
      <dgm:t>
        <a:bodyPr/>
        <a:lstStyle/>
        <a:p>
          <a:endParaRPr lang="en-US"/>
        </a:p>
      </dgm:t>
    </dgm:pt>
    <dgm:pt modelId="{EF42E2F4-1B86-44F6-A101-4C4BE5A29FCC}" type="sibTrans" cxnId="{6B66426B-085F-4433-B2C7-E4E9D43396BA}">
      <dgm:prSet/>
      <dgm:spPr/>
      <dgm:t>
        <a:bodyPr/>
        <a:lstStyle/>
        <a:p>
          <a:endParaRPr lang="en-US"/>
        </a:p>
      </dgm:t>
    </dgm:pt>
    <dgm:pt modelId="{911200A5-BBF5-496A-8DC0-C3077A843A92}">
      <dgm:prSet/>
      <dgm:spPr/>
      <dgm:t>
        <a:bodyPr/>
        <a:lstStyle/>
        <a:p>
          <a:r>
            <a:rPr lang="en-GB"/>
            <a:t>Decrepit </a:t>
          </a:r>
          <a:endParaRPr lang="en-US"/>
        </a:p>
      </dgm:t>
    </dgm:pt>
    <dgm:pt modelId="{FE477CD4-F6BA-41F7-89E0-7AB2A68B7E9F}" type="parTrans" cxnId="{4E7BDB22-8D17-4D26-910C-2E6488AADBED}">
      <dgm:prSet/>
      <dgm:spPr/>
      <dgm:t>
        <a:bodyPr/>
        <a:lstStyle/>
        <a:p>
          <a:endParaRPr lang="en-US"/>
        </a:p>
      </dgm:t>
    </dgm:pt>
    <dgm:pt modelId="{164CF798-39F3-47D9-BA98-BBFE376B227D}" type="sibTrans" cxnId="{4E7BDB22-8D17-4D26-910C-2E6488AADBED}">
      <dgm:prSet/>
      <dgm:spPr/>
      <dgm:t>
        <a:bodyPr/>
        <a:lstStyle/>
        <a:p>
          <a:endParaRPr lang="en-US"/>
        </a:p>
      </dgm:t>
    </dgm:pt>
    <dgm:pt modelId="{EC031AE4-9E97-4221-B502-FF18B0341ED6}" type="pres">
      <dgm:prSet presAssocID="{F4A7B36F-AE10-4FD8-BBB6-6B7CF3323683}" presName="root" presStyleCnt="0">
        <dgm:presLayoutVars>
          <dgm:dir/>
          <dgm:resizeHandles val="exact"/>
        </dgm:presLayoutVars>
      </dgm:prSet>
      <dgm:spPr/>
    </dgm:pt>
    <dgm:pt modelId="{32D2B87C-9541-45B0-8A90-13C2F5882151}" type="pres">
      <dgm:prSet presAssocID="{6AA704A8-A1AF-46EF-B874-06B796EA5083}" presName="compNode" presStyleCnt="0"/>
      <dgm:spPr/>
    </dgm:pt>
    <dgm:pt modelId="{273AD18E-BCE0-483A-A763-88166C73F28A}" type="pres">
      <dgm:prSet presAssocID="{6AA704A8-A1AF-46EF-B874-06B796EA5083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avestone"/>
        </a:ext>
      </dgm:extLst>
    </dgm:pt>
    <dgm:pt modelId="{5B4BB6BA-12EF-4D97-950D-7EFE43B2A8D7}" type="pres">
      <dgm:prSet presAssocID="{6AA704A8-A1AF-46EF-B874-06B796EA5083}" presName="spaceRect" presStyleCnt="0"/>
      <dgm:spPr/>
    </dgm:pt>
    <dgm:pt modelId="{BA24758A-6C20-4B20-9C45-8CBF6CA8BA07}" type="pres">
      <dgm:prSet presAssocID="{6AA704A8-A1AF-46EF-B874-06B796EA5083}" presName="textRect" presStyleLbl="revTx" presStyleIdx="0" presStyleCnt="2">
        <dgm:presLayoutVars>
          <dgm:chMax val="1"/>
          <dgm:chPref val="1"/>
        </dgm:presLayoutVars>
      </dgm:prSet>
      <dgm:spPr/>
    </dgm:pt>
    <dgm:pt modelId="{32F6D2FF-D84C-4863-8049-6909DDF79952}" type="pres">
      <dgm:prSet presAssocID="{EF42E2F4-1B86-44F6-A101-4C4BE5A29FCC}" presName="sibTrans" presStyleCnt="0"/>
      <dgm:spPr/>
    </dgm:pt>
    <dgm:pt modelId="{271551C0-E0DF-45D7-BCD5-F4F767AE7C72}" type="pres">
      <dgm:prSet presAssocID="{911200A5-BBF5-496A-8DC0-C3077A843A92}" presName="compNode" presStyleCnt="0"/>
      <dgm:spPr/>
    </dgm:pt>
    <dgm:pt modelId="{2C89DB69-67F3-473D-AA42-9E9DC7C84D6D}" type="pres">
      <dgm:prSet presAssocID="{911200A5-BBF5-496A-8DC0-C3077A843A92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lind"/>
        </a:ext>
      </dgm:extLst>
    </dgm:pt>
    <dgm:pt modelId="{D49BE37B-414F-49DB-965C-38AAE262431A}" type="pres">
      <dgm:prSet presAssocID="{911200A5-BBF5-496A-8DC0-C3077A843A92}" presName="spaceRect" presStyleCnt="0"/>
      <dgm:spPr/>
    </dgm:pt>
    <dgm:pt modelId="{E315FA14-AD55-4E11-9536-D3D9D47246DE}" type="pres">
      <dgm:prSet presAssocID="{911200A5-BBF5-496A-8DC0-C3077A843A92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E641B100-20D3-4799-94ED-2DEF56856C6D}" type="presOf" srcId="{911200A5-BBF5-496A-8DC0-C3077A843A92}" destId="{E315FA14-AD55-4E11-9536-D3D9D47246DE}" srcOrd="0" destOrd="0" presId="urn:microsoft.com/office/officeart/2018/2/layout/IconLabelList"/>
    <dgm:cxn modelId="{4E7BDB22-8D17-4D26-910C-2E6488AADBED}" srcId="{F4A7B36F-AE10-4FD8-BBB6-6B7CF3323683}" destId="{911200A5-BBF5-496A-8DC0-C3077A843A92}" srcOrd="1" destOrd="0" parTransId="{FE477CD4-F6BA-41F7-89E0-7AB2A68B7E9F}" sibTransId="{164CF798-39F3-47D9-BA98-BBFE376B227D}"/>
    <dgm:cxn modelId="{6B66426B-085F-4433-B2C7-E4E9D43396BA}" srcId="{F4A7B36F-AE10-4FD8-BBB6-6B7CF3323683}" destId="{6AA704A8-A1AF-46EF-B874-06B796EA5083}" srcOrd="0" destOrd="0" parTransId="{6A039EDB-4AA4-4FB2-868C-5DD2352B7ABF}" sibTransId="{EF42E2F4-1B86-44F6-A101-4C4BE5A29FCC}"/>
    <dgm:cxn modelId="{2EB45DA9-55D7-4B50-9996-25D1FBA84C7F}" type="presOf" srcId="{F4A7B36F-AE10-4FD8-BBB6-6B7CF3323683}" destId="{EC031AE4-9E97-4221-B502-FF18B0341ED6}" srcOrd="0" destOrd="0" presId="urn:microsoft.com/office/officeart/2018/2/layout/IconLabelList"/>
    <dgm:cxn modelId="{8AFC35FB-B79B-4467-B585-AD5837C78DD5}" type="presOf" srcId="{6AA704A8-A1AF-46EF-B874-06B796EA5083}" destId="{BA24758A-6C20-4B20-9C45-8CBF6CA8BA07}" srcOrd="0" destOrd="0" presId="urn:microsoft.com/office/officeart/2018/2/layout/IconLabelList"/>
    <dgm:cxn modelId="{C84D4303-7465-4162-801F-F7E650A9267A}" type="presParOf" srcId="{EC031AE4-9E97-4221-B502-FF18B0341ED6}" destId="{32D2B87C-9541-45B0-8A90-13C2F5882151}" srcOrd="0" destOrd="0" presId="urn:microsoft.com/office/officeart/2018/2/layout/IconLabelList"/>
    <dgm:cxn modelId="{518BCFE8-39C8-4128-9911-3F0F74F2CC9C}" type="presParOf" srcId="{32D2B87C-9541-45B0-8A90-13C2F5882151}" destId="{273AD18E-BCE0-483A-A763-88166C73F28A}" srcOrd="0" destOrd="0" presId="urn:microsoft.com/office/officeart/2018/2/layout/IconLabelList"/>
    <dgm:cxn modelId="{D1300F06-2827-49D2-8FF8-69E9365FA239}" type="presParOf" srcId="{32D2B87C-9541-45B0-8A90-13C2F5882151}" destId="{5B4BB6BA-12EF-4D97-950D-7EFE43B2A8D7}" srcOrd="1" destOrd="0" presId="urn:microsoft.com/office/officeart/2018/2/layout/IconLabelList"/>
    <dgm:cxn modelId="{0EC730CF-A475-4201-82B0-3BE1E08E81B2}" type="presParOf" srcId="{32D2B87C-9541-45B0-8A90-13C2F5882151}" destId="{BA24758A-6C20-4B20-9C45-8CBF6CA8BA07}" srcOrd="2" destOrd="0" presId="urn:microsoft.com/office/officeart/2018/2/layout/IconLabelList"/>
    <dgm:cxn modelId="{AFA15081-723F-4E40-A00B-507C9B5957B0}" type="presParOf" srcId="{EC031AE4-9E97-4221-B502-FF18B0341ED6}" destId="{32F6D2FF-D84C-4863-8049-6909DDF79952}" srcOrd="1" destOrd="0" presId="urn:microsoft.com/office/officeart/2018/2/layout/IconLabelList"/>
    <dgm:cxn modelId="{63EAA293-DF14-4E51-AA92-8A073FD0F948}" type="presParOf" srcId="{EC031AE4-9E97-4221-B502-FF18B0341ED6}" destId="{271551C0-E0DF-45D7-BCD5-F4F767AE7C72}" srcOrd="2" destOrd="0" presId="urn:microsoft.com/office/officeart/2018/2/layout/IconLabelList"/>
    <dgm:cxn modelId="{490743A9-34AC-4B32-92D8-5CBB32A34A4E}" type="presParOf" srcId="{271551C0-E0DF-45D7-BCD5-F4F767AE7C72}" destId="{2C89DB69-67F3-473D-AA42-9E9DC7C84D6D}" srcOrd="0" destOrd="0" presId="urn:microsoft.com/office/officeart/2018/2/layout/IconLabelList"/>
    <dgm:cxn modelId="{D6D10D17-4485-4C3D-86FB-15CEAE5C4AFF}" type="presParOf" srcId="{271551C0-E0DF-45D7-BCD5-F4F767AE7C72}" destId="{D49BE37B-414F-49DB-965C-38AAE262431A}" srcOrd="1" destOrd="0" presId="urn:microsoft.com/office/officeart/2018/2/layout/IconLabelList"/>
    <dgm:cxn modelId="{31FAF7CC-0295-4268-9F85-B200366A35F5}" type="presParOf" srcId="{271551C0-E0DF-45D7-BCD5-F4F767AE7C72}" destId="{E315FA14-AD55-4E11-9536-D3D9D47246DE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3AD18E-BCE0-483A-A763-88166C73F28A}">
      <dsp:nvSpPr>
        <dsp:cNvPr id="0" name=""/>
        <dsp:cNvSpPr/>
      </dsp:nvSpPr>
      <dsp:spPr>
        <a:xfrm>
          <a:off x="2391475" y="968395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24758A-6C20-4B20-9C45-8CBF6CA8BA07}">
      <dsp:nvSpPr>
        <dsp:cNvPr id="0" name=""/>
        <dsp:cNvSpPr/>
      </dsp:nvSpPr>
      <dsp:spPr>
        <a:xfrm>
          <a:off x="1203475" y="3382764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0" kern="1200"/>
            <a:t>Dilapidated</a:t>
          </a:r>
          <a:endParaRPr lang="en-US" sz="5000" kern="1200"/>
        </a:p>
      </dsp:txBody>
      <dsp:txXfrm>
        <a:off x="1203475" y="3382764"/>
        <a:ext cx="4320000" cy="720000"/>
      </dsp:txXfrm>
    </dsp:sp>
    <dsp:sp modelId="{2C89DB69-67F3-473D-AA42-9E9DC7C84D6D}">
      <dsp:nvSpPr>
        <dsp:cNvPr id="0" name=""/>
        <dsp:cNvSpPr/>
      </dsp:nvSpPr>
      <dsp:spPr>
        <a:xfrm>
          <a:off x="7467475" y="968395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15FA14-AD55-4E11-9536-D3D9D47246DE}">
      <dsp:nvSpPr>
        <dsp:cNvPr id="0" name=""/>
        <dsp:cNvSpPr/>
      </dsp:nvSpPr>
      <dsp:spPr>
        <a:xfrm>
          <a:off x="6279475" y="3382764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0" kern="1200"/>
            <a:t>Decrepit </a:t>
          </a:r>
          <a:endParaRPr lang="en-US" sz="5000" kern="1200"/>
        </a:p>
      </dsp:txBody>
      <dsp:txXfrm>
        <a:off x="6279475" y="3382764"/>
        <a:ext cx="43200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3AD18E-BCE0-483A-A763-88166C73F28A}">
      <dsp:nvSpPr>
        <dsp:cNvPr id="0" name=""/>
        <dsp:cNvSpPr/>
      </dsp:nvSpPr>
      <dsp:spPr>
        <a:xfrm>
          <a:off x="2391475" y="968395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24758A-6C20-4B20-9C45-8CBF6CA8BA07}">
      <dsp:nvSpPr>
        <dsp:cNvPr id="0" name=""/>
        <dsp:cNvSpPr/>
      </dsp:nvSpPr>
      <dsp:spPr>
        <a:xfrm>
          <a:off x="1203475" y="3382764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0" kern="1200" dirty="0"/>
            <a:t>Dilapidated</a:t>
          </a:r>
          <a:endParaRPr lang="en-US" sz="5000" kern="1200" dirty="0"/>
        </a:p>
      </dsp:txBody>
      <dsp:txXfrm>
        <a:off x="1203475" y="3382764"/>
        <a:ext cx="4320000" cy="720000"/>
      </dsp:txXfrm>
    </dsp:sp>
    <dsp:sp modelId="{2C89DB69-67F3-473D-AA42-9E9DC7C84D6D}">
      <dsp:nvSpPr>
        <dsp:cNvPr id="0" name=""/>
        <dsp:cNvSpPr/>
      </dsp:nvSpPr>
      <dsp:spPr>
        <a:xfrm>
          <a:off x="7467475" y="968395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15FA14-AD55-4E11-9536-D3D9D47246DE}">
      <dsp:nvSpPr>
        <dsp:cNvPr id="0" name=""/>
        <dsp:cNvSpPr/>
      </dsp:nvSpPr>
      <dsp:spPr>
        <a:xfrm>
          <a:off x="6279475" y="3382764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0" kern="1200"/>
            <a:t>Decrepit </a:t>
          </a:r>
          <a:endParaRPr lang="en-US" sz="5000" kern="1200"/>
        </a:p>
      </dsp:txBody>
      <dsp:txXfrm>
        <a:off x="6279475" y="3382764"/>
        <a:ext cx="432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05AD27-E75C-4EF3-8D00-F4FC8AEA176D}" type="datetimeFigureOut">
              <a:rPr lang="en-GB" smtClean="0"/>
              <a:t>18/07/2025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334A3C-F65B-4D4C-A624-096EE12507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226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2" name="Google Shape;2112;gf3e6214305_0_3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3" name="Google Shape;2113;gf3e6214305_0_3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7644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334A3C-F65B-4D4C-A624-096EE12507C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5430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1D35"/>
                </a:solidFill>
              </a:rPr>
              <a:t>Free writing is a method of writing where the author focuses on continuous, unedited text output, without regard for grammar, spelling, or structure. It's a technique often used for brainstorming or overcoming writer's block, allowing for unfiltered thoughts and ideas to flow freely.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334A3C-F65B-4D4C-A624-096EE12507C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2827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AB7CC-2205-CE7C-3401-165C511792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8B6407-E6D8-6331-6B6C-96315A516E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533602-FAC8-BB84-B7FF-A52CD4DAD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47E17-2739-4C19-8C86-DB17C5E7C7C3}" type="datetimeFigureOut">
              <a:rPr lang="en-GB" smtClean="0"/>
              <a:t>18/07/2025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308BF6-7A8E-773C-9707-A6BA12DFA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8A5FE8-E57C-D98E-C7DB-A37116785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95CB8-B0B5-429C-9F55-C63384DDFD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099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21359-DFAB-490C-C5F0-D891A1461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C2BD04-3F80-3204-C710-CEEF9EC6A4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E9E8E6-6DB8-88C3-4228-948868275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47E17-2739-4C19-8C86-DB17C5E7C7C3}" type="datetimeFigureOut">
              <a:rPr lang="en-GB" smtClean="0"/>
              <a:t>18/07/2025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86F794-06BD-149A-E5B9-F6098FA23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09FF34-4FC9-C9A6-A80A-AB487B90C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95CB8-B0B5-429C-9F55-C63384DDFD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9507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555460-D4DF-03DE-1020-4320BB6B59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1943DE-FCC7-9E90-DD47-A892313DB0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71188-412F-5BBA-50F9-1E4B0AEFA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47E17-2739-4C19-8C86-DB17C5E7C7C3}" type="datetimeFigureOut">
              <a:rPr lang="en-GB" smtClean="0"/>
              <a:t>18/07/2025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026A8C-9CDE-99F7-05F0-B5F03C69C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6C2DBF-854F-B2C7-D846-2385A450A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95CB8-B0B5-429C-9F55-C63384DDFD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76898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DA76B-4D97-AB4A-98D3-A0AF7D6895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6295" y="206939"/>
            <a:ext cx="8180075" cy="819349"/>
          </a:xfr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Add title / lesson phase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AEBBA-117E-D744-802E-4441A2BD9F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296" y="1088020"/>
            <a:ext cx="11802950" cy="5071160"/>
          </a:xfr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5CAB956-8F85-405B-94EC-703EB4CC28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16937" y="293225"/>
            <a:ext cx="3532308" cy="733061"/>
          </a:xfrm>
        </p:spPr>
        <p:txBody>
          <a:bodyPr anchor="ctr"/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GB"/>
              <a:t>Working mode</a:t>
            </a:r>
          </a:p>
        </p:txBody>
      </p:sp>
    </p:spTree>
    <p:extLst>
      <p:ext uri="{BB962C8B-B14F-4D97-AF65-F5344CB8AC3E}">
        <p14:creationId xmlns:p14="http://schemas.microsoft.com/office/powerpoint/2010/main" val="2012598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9"/>
          <p:cNvSpPr txBox="1">
            <a:spLocks noGrp="1"/>
          </p:cNvSpPr>
          <p:nvPr>
            <p:ph type="title"/>
          </p:nvPr>
        </p:nvSpPr>
        <p:spPr>
          <a:xfrm>
            <a:off x="4180817" y="2062067"/>
            <a:ext cx="6214800" cy="203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14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77" name="Google Shape;377;p9"/>
          <p:cNvSpPr txBox="1">
            <a:spLocks noGrp="1"/>
          </p:cNvSpPr>
          <p:nvPr>
            <p:ph type="subTitle" idx="1"/>
          </p:nvPr>
        </p:nvSpPr>
        <p:spPr>
          <a:xfrm>
            <a:off x="4180817" y="4176467"/>
            <a:ext cx="6214800" cy="11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 b="1">
                <a:solidFill>
                  <a:srgbClr val="1B2848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951479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DA76B-4D97-AB4A-98D3-A0AF7D6895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6295" y="206939"/>
            <a:ext cx="8180075" cy="819349"/>
          </a:xfr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Add title / lesson phase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AEBBA-117E-D744-802E-4441A2BD9F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296" y="1088020"/>
            <a:ext cx="11802950" cy="5071160"/>
          </a:xfr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5438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o n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28" descr="Mute speaker">
            <a:extLst>
              <a:ext uri="{FF2B5EF4-FFF2-40B4-BE49-F238E27FC236}">
                <a16:creationId xmlns:a16="http://schemas.microsoft.com/office/drawing/2014/main" id="{44424FD8-E693-9C3B-53C1-5D331CEC9DE8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62173" y="0"/>
            <a:ext cx="914400" cy="914400"/>
          </a:xfrm>
          <a:prstGeom prst="rect">
            <a:avLst/>
          </a:prstGeom>
        </p:spPr>
      </p:pic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CF677E1B-D394-A0E4-D499-64F716E349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5427" y="1045637"/>
            <a:ext cx="4227576" cy="365125"/>
          </a:xfrm>
        </p:spPr>
        <p:txBody>
          <a:bodyPr/>
          <a:lstStyle>
            <a:lvl1pPr>
              <a:defRPr sz="2000" b="1" u="sng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fld id="{7AA24F12-EBB0-4E87-96F2-0AD180F219BB}" type="datetime2">
              <a:rPr lang="en-GB" smtClean="0"/>
              <a:t>Friday, 18 July 2025</a:t>
            </a:fld>
            <a:endParaRPr lang="en-GB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5DB51C4-6F5B-1982-AC34-988F0326E7A3}"/>
              </a:ext>
            </a:extLst>
          </p:cNvPr>
          <p:cNvSpPr txBox="1">
            <a:spLocks/>
          </p:cNvSpPr>
          <p:nvPr userDrawn="1"/>
        </p:nvSpPr>
        <p:spPr>
          <a:xfrm>
            <a:off x="115427" y="1506383"/>
            <a:ext cx="119611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400" b="1" u="sng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/>
              <a:t>Big Question: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018E402-6EB6-05F8-4E41-6C735C1D2F7C}"/>
              </a:ext>
            </a:extLst>
          </p:cNvPr>
          <p:cNvSpPr/>
          <p:nvPr userDrawn="1"/>
        </p:nvSpPr>
        <p:spPr>
          <a:xfrm>
            <a:off x="2448910" y="6232634"/>
            <a:ext cx="7725105" cy="62536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In silence, please</a:t>
            </a:r>
          </a:p>
        </p:txBody>
      </p:sp>
      <p:pic>
        <p:nvPicPr>
          <p:cNvPr id="29" name="Picture 2">
            <a:extLst>
              <a:ext uri="{FF2B5EF4-FFF2-40B4-BE49-F238E27FC236}">
                <a16:creationId xmlns:a16="http://schemas.microsoft.com/office/drawing/2014/main" id="{2D50E704-547A-06D0-9CDD-39A48EDA672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1745" y="6201104"/>
            <a:ext cx="1797456" cy="625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6663902-1DB9-66EC-84B4-265E0EE5E21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0" y="6114700"/>
            <a:ext cx="2364828" cy="72228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44011D9-3428-1958-6CA2-72464EFB0E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8623"/>
            <a:ext cx="10515600" cy="875777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defRPr>
            </a:lvl1pPr>
          </a:lstStyle>
          <a:p>
            <a:r>
              <a:rPr lang="en-US"/>
              <a:t>“Do Now” Activity</a:t>
            </a:r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131130A-9D46-9747-BE87-4E62B0A4C505}"/>
              </a:ext>
            </a:extLst>
          </p:cNvPr>
          <p:cNvSpPr/>
          <p:nvPr userDrawn="1"/>
        </p:nvSpPr>
        <p:spPr>
          <a:xfrm>
            <a:off x="239548" y="2248138"/>
            <a:ext cx="5232400" cy="1461013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08BD53D-E1F3-FEB3-1E4C-A165113674BE}"/>
              </a:ext>
            </a:extLst>
          </p:cNvPr>
          <p:cNvSpPr/>
          <p:nvPr userDrawn="1"/>
        </p:nvSpPr>
        <p:spPr>
          <a:xfrm>
            <a:off x="239548" y="4240386"/>
            <a:ext cx="5232400" cy="1461013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1C853C5-7DEA-313E-5282-C9287115A691}"/>
              </a:ext>
            </a:extLst>
          </p:cNvPr>
          <p:cNvSpPr/>
          <p:nvPr userDrawn="1"/>
        </p:nvSpPr>
        <p:spPr>
          <a:xfrm>
            <a:off x="6608817" y="2232142"/>
            <a:ext cx="5232400" cy="1461013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9103738-4845-ED63-5836-F5FB65E85A1C}"/>
              </a:ext>
            </a:extLst>
          </p:cNvPr>
          <p:cNvSpPr/>
          <p:nvPr userDrawn="1"/>
        </p:nvSpPr>
        <p:spPr>
          <a:xfrm>
            <a:off x="6608817" y="4242024"/>
            <a:ext cx="5232400" cy="1461013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953243D8-CC26-A35D-12CD-910F0841B1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0783" y="2316222"/>
            <a:ext cx="5020003" cy="1320356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5D0E0FBB-BBFA-1BE5-BE71-654133EF3C0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19177" y="4310715"/>
            <a:ext cx="5020003" cy="1320356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8" name="Text Placeholder 19">
            <a:extLst>
              <a:ext uri="{FF2B5EF4-FFF2-40B4-BE49-F238E27FC236}">
                <a16:creationId xmlns:a16="http://schemas.microsoft.com/office/drawing/2014/main" id="{610F18BF-0A4A-BD7F-5E79-669E6BD11B8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50783" y="4302331"/>
            <a:ext cx="5020003" cy="1320356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9" name="Text Placeholder 19">
            <a:extLst>
              <a:ext uri="{FF2B5EF4-FFF2-40B4-BE49-F238E27FC236}">
                <a16:creationId xmlns:a16="http://schemas.microsoft.com/office/drawing/2014/main" id="{32936F8A-CFBE-DAA4-AE25-474DDD98393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719177" y="2305712"/>
            <a:ext cx="5020003" cy="1320356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701367"/>
      </p:ext>
    </p:extLst>
  </p:cSld>
  <p:clrMapOvr>
    <a:masterClrMapping/>
  </p:clrMapOvr>
  <p:hf sldNum="0"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xplan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9">
            <a:extLst>
              <a:ext uri="{FF2B5EF4-FFF2-40B4-BE49-F238E27FC236}">
                <a16:creationId xmlns:a16="http://schemas.microsoft.com/office/drawing/2014/main" id="{DEAE6B0F-9583-4AE5-9011-49EC4E4F31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6377" y="1080655"/>
            <a:ext cx="11920451" cy="558615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557814-DB3B-411F-B4B6-49DD6908E9EA}"/>
              </a:ext>
            </a:extLst>
          </p:cNvPr>
          <p:cNvSpPr txBox="1"/>
          <p:nvPr userDrawn="1"/>
        </p:nvSpPr>
        <p:spPr>
          <a:xfrm>
            <a:off x="139700" y="240040"/>
            <a:ext cx="5245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>
                <a:solidFill>
                  <a:schemeClr val="bg1"/>
                </a:solidFill>
                <a:latin typeface="Century Gothic" panose="020B0502020202020204" pitchFamily="34" charset="0"/>
              </a:rPr>
              <a:t>Explanation</a:t>
            </a:r>
          </a:p>
        </p:txBody>
      </p:sp>
      <p:pic>
        <p:nvPicPr>
          <p:cNvPr id="5" name="Graphic 28" descr="Mute speaker">
            <a:extLst>
              <a:ext uri="{FF2B5EF4-FFF2-40B4-BE49-F238E27FC236}">
                <a16:creationId xmlns:a16="http://schemas.microsoft.com/office/drawing/2014/main" id="{8BF7B08C-B0E6-4B9E-88FB-BD0762BB1517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6600" y="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4090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act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F65743F-68E0-46E7-B98F-71F36E55F2E9}"/>
              </a:ext>
            </a:extLst>
          </p:cNvPr>
          <p:cNvSpPr txBox="1"/>
          <p:nvPr userDrawn="1"/>
        </p:nvSpPr>
        <p:spPr>
          <a:xfrm>
            <a:off x="139700" y="240040"/>
            <a:ext cx="5245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>
                <a:solidFill>
                  <a:schemeClr val="bg1"/>
                </a:solidFill>
                <a:latin typeface="Century Gothic" panose="020B0502020202020204" pitchFamily="34" charset="0"/>
              </a:rPr>
              <a:t>Practice</a:t>
            </a:r>
            <a:endParaRPr lang="en-GB" sz="2400" b="1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Graphic 28" descr="Mute speaker">
            <a:extLst>
              <a:ext uri="{FF2B5EF4-FFF2-40B4-BE49-F238E27FC236}">
                <a16:creationId xmlns:a16="http://schemas.microsoft.com/office/drawing/2014/main" id="{4304E71D-EAA1-4B54-A17B-101B8C9F57EA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77600" y="0"/>
            <a:ext cx="914400" cy="914400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65A36615-B954-42EB-B83E-34CB5B5A6A9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9700" y="1097280"/>
            <a:ext cx="11863878" cy="55206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71323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xplan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9D2CB49D-3BA5-E936-A5A9-249B9BB3BB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9700" y="1097280"/>
            <a:ext cx="11863878" cy="55206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557814-DB3B-411F-B4B6-49DD6908E9EA}"/>
              </a:ext>
            </a:extLst>
          </p:cNvPr>
          <p:cNvSpPr txBox="1"/>
          <p:nvPr userDrawn="1"/>
        </p:nvSpPr>
        <p:spPr>
          <a:xfrm>
            <a:off x="139700" y="240040"/>
            <a:ext cx="5245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>
                <a:solidFill>
                  <a:schemeClr val="bg1"/>
                </a:solidFill>
                <a:latin typeface="Century Gothic" panose="020B0502020202020204" pitchFamily="34" charset="0"/>
              </a:rPr>
              <a:t>Explanation</a:t>
            </a:r>
          </a:p>
        </p:txBody>
      </p:sp>
      <p:pic>
        <p:nvPicPr>
          <p:cNvPr id="5" name="Graphic 28" descr="Mute speaker">
            <a:extLst>
              <a:ext uri="{FF2B5EF4-FFF2-40B4-BE49-F238E27FC236}">
                <a16:creationId xmlns:a16="http://schemas.microsoft.com/office/drawing/2014/main" id="{8BF7B08C-B0E6-4B9E-88FB-BD0762BB1517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6600" y="0"/>
            <a:ext cx="914400" cy="914400"/>
          </a:xfrm>
          <a:prstGeom prst="rect">
            <a:avLst/>
          </a:prstGeom>
        </p:spPr>
      </p:pic>
      <p:sp>
        <p:nvSpPr>
          <p:cNvPr id="2" name="Explosion: 14 Points 1">
            <a:extLst>
              <a:ext uri="{FF2B5EF4-FFF2-40B4-BE49-F238E27FC236}">
                <a16:creationId xmlns:a16="http://schemas.microsoft.com/office/drawing/2014/main" id="{754B6DEF-401F-0DD8-DAEB-C965983E1278}"/>
              </a:ext>
            </a:extLst>
          </p:cNvPr>
          <p:cNvSpPr/>
          <p:nvPr userDrawn="1"/>
        </p:nvSpPr>
        <p:spPr>
          <a:xfrm>
            <a:off x="1849821" y="1837636"/>
            <a:ext cx="8492358" cy="4039968"/>
          </a:xfrm>
          <a:prstGeom prst="irregularSeal2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 Placeholder 19">
            <a:extLst>
              <a:ext uri="{FF2B5EF4-FFF2-40B4-BE49-F238E27FC236}">
                <a16:creationId xmlns:a16="http://schemas.microsoft.com/office/drawing/2014/main" id="{DEAE6B0F-9583-4AE5-9011-49EC4E4F31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94538" y="3376450"/>
            <a:ext cx="4729655" cy="1177159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13552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 n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28" descr="Mute speaker">
            <a:extLst>
              <a:ext uri="{FF2B5EF4-FFF2-40B4-BE49-F238E27FC236}">
                <a16:creationId xmlns:a16="http://schemas.microsoft.com/office/drawing/2014/main" id="{44424FD8-E693-9C3B-53C1-5D331CEC9DE8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62173" y="0"/>
            <a:ext cx="914400" cy="9144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79595D1-2FA3-C587-7EBA-1A9A80F9287D}"/>
              </a:ext>
            </a:extLst>
          </p:cNvPr>
          <p:cNvSpPr/>
          <p:nvPr userDrawn="1"/>
        </p:nvSpPr>
        <p:spPr>
          <a:xfrm>
            <a:off x="2448910" y="6232634"/>
            <a:ext cx="7725105" cy="62536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In silence, please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615C82AF-AA98-13B5-48F3-F38C5B5EE86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1745" y="6201104"/>
            <a:ext cx="1797456" cy="625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5DB51C4-6F5B-1982-AC34-988F0326E7A3}"/>
              </a:ext>
            </a:extLst>
          </p:cNvPr>
          <p:cNvSpPr txBox="1">
            <a:spLocks/>
          </p:cNvSpPr>
          <p:nvPr userDrawn="1"/>
        </p:nvSpPr>
        <p:spPr>
          <a:xfrm>
            <a:off x="115427" y="1506383"/>
            <a:ext cx="119611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400" b="1" u="sng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/>
              <a:t>Big Question: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ECB09CA-5E14-C606-AB89-C8ECE32B6248}"/>
              </a:ext>
            </a:extLst>
          </p:cNvPr>
          <p:cNvSpPr/>
          <p:nvPr userDrawn="1"/>
        </p:nvSpPr>
        <p:spPr>
          <a:xfrm>
            <a:off x="239548" y="2248138"/>
            <a:ext cx="5232400" cy="1461013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A5B7658-8114-FC10-2586-EDA28BDEFC4E}"/>
              </a:ext>
            </a:extLst>
          </p:cNvPr>
          <p:cNvSpPr/>
          <p:nvPr userDrawn="1"/>
        </p:nvSpPr>
        <p:spPr>
          <a:xfrm>
            <a:off x="239548" y="4240386"/>
            <a:ext cx="5232400" cy="1461013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C15500C-503D-5B8E-030D-3A926DE791D0}"/>
              </a:ext>
            </a:extLst>
          </p:cNvPr>
          <p:cNvSpPr/>
          <p:nvPr userDrawn="1"/>
        </p:nvSpPr>
        <p:spPr>
          <a:xfrm>
            <a:off x="6608817" y="2232142"/>
            <a:ext cx="5232400" cy="1461013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13184F7-835E-3A31-42D9-8FC0189404BE}"/>
              </a:ext>
            </a:extLst>
          </p:cNvPr>
          <p:cNvSpPr/>
          <p:nvPr userDrawn="1"/>
        </p:nvSpPr>
        <p:spPr>
          <a:xfrm>
            <a:off x="6608817" y="4242024"/>
            <a:ext cx="5232400" cy="1461013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2953CF5-C4CD-F435-606E-558CF609B77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0" y="6114700"/>
            <a:ext cx="2364828" cy="72228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25A050B-7395-6E37-06C4-CFE18ADC9A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8623"/>
            <a:ext cx="10515600" cy="875777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defRPr>
            </a:lvl1pPr>
          </a:lstStyle>
          <a:p>
            <a:r>
              <a:rPr lang="en-US"/>
              <a:t>“Do Now” Activity: Feedback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21D15E-4E66-9119-5EF0-202987663F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5427" y="1045637"/>
            <a:ext cx="4227576" cy="365125"/>
          </a:xfrm>
        </p:spPr>
        <p:txBody>
          <a:bodyPr/>
          <a:lstStyle>
            <a:lvl1pPr>
              <a:defRPr sz="2000" b="1" u="sng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fld id="{7AA24F12-EBB0-4E87-96F2-0AD180F219BB}" type="datetime2">
              <a:rPr lang="en-GB" smtClean="0"/>
              <a:t>Friday, 18 July 2025</a:t>
            </a:fld>
            <a:endParaRPr lang="en-GB"/>
          </a:p>
        </p:txBody>
      </p:sp>
      <p:sp>
        <p:nvSpPr>
          <p:cNvPr id="5" name="Text Placeholder 19">
            <a:extLst>
              <a:ext uri="{FF2B5EF4-FFF2-40B4-BE49-F238E27FC236}">
                <a16:creationId xmlns:a16="http://schemas.microsoft.com/office/drawing/2014/main" id="{69DCD09C-90F1-9CE3-F5C3-2B95A852CE7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0783" y="2316222"/>
            <a:ext cx="5020003" cy="1320356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B0F0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19">
            <a:extLst>
              <a:ext uri="{FF2B5EF4-FFF2-40B4-BE49-F238E27FC236}">
                <a16:creationId xmlns:a16="http://schemas.microsoft.com/office/drawing/2014/main" id="{9EFF8CC0-2161-AB95-B98E-8CAA76DF940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19177" y="4310715"/>
            <a:ext cx="5020003" cy="1320356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B0F0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 Placeholder 19">
            <a:extLst>
              <a:ext uri="{FF2B5EF4-FFF2-40B4-BE49-F238E27FC236}">
                <a16:creationId xmlns:a16="http://schemas.microsoft.com/office/drawing/2014/main" id="{35E3E7C6-3AF8-9395-1A97-F5A299200CF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50783" y="4302331"/>
            <a:ext cx="5020003" cy="1320356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B0F0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19">
            <a:extLst>
              <a:ext uri="{FF2B5EF4-FFF2-40B4-BE49-F238E27FC236}">
                <a16:creationId xmlns:a16="http://schemas.microsoft.com/office/drawing/2014/main" id="{E2B42CFF-1C7E-532D-D5FD-C4123B26533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719177" y="2305712"/>
            <a:ext cx="5020003" cy="1320356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B0F0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7178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9CFB9-2A81-DAAC-AD24-132BEFD7C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4A546-CECE-046D-9DD9-0E9313DC0E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3EA822-3A5F-DEF9-E989-F3A4447AC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47E17-2739-4C19-8C86-DB17C5E7C7C3}" type="datetimeFigureOut">
              <a:rPr lang="en-GB" smtClean="0"/>
              <a:t>18/07/2025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90A65D-1F8D-07A7-AA60-3D39CC4A4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6C4DE-3653-FE0C-3729-795FEB330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95CB8-B0B5-429C-9F55-C63384DDFD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331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 do You 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E71CBD8-470B-4CBD-BC90-353FE424E90C}"/>
              </a:ext>
            </a:extLst>
          </p:cNvPr>
          <p:cNvSpPr txBox="1"/>
          <p:nvPr userDrawn="1"/>
        </p:nvSpPr>
        <p:spPr>
          <a:xfrm>
            <a:off x="139700" y="240040"/>
            <a:ext cx="5245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>
                <a:solidFill>
                  <a:schemeClr val="bg1"/>
                </a:solidFill>
                <a:latin typeface="Century Gothic" panose="020B0502020202020204" pitchFamily="34" charset="0"/>
              </a:rPr>
              <a:t>Explanation</a:t>
            </a:r>
          </a:p>
        </p:txBody>
      </p:sp>
      <p:pic>
        <p:nvPicPr>
          <p:cNvPr id="11" name="Graphic 28" descr="Mute speaker">
            <a:extLst>
              <a:ext uri="{FF2B5EF4-FFF2-40B4-BE49-F238E27FC236}">
                <a16:creationId xmlns:a16="http://schemas.microsoft.com/office/drawing/2014/main" id="{8AA086A9-C4CA-4BE0-90FB-E2289EC35F13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48926" y="-38866"/>
            <a:ext cx="914400" cy="914400"/>
          </a:xfrm>
          <a:prstGeom prst="rect">
            <a:avLst/>
          </a:prstGeom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A64AC9E5-0984-4C20-AC6A-D49F9DA976BD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139699" y="1039706"/>
          <a:ext cx="11847254" cy="5580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23627">
                  <a:extLst>
                    <a:ext uri="{9D8B030D-6E8A-4147-A177-3AD203B41FA5}">
                      <a16:colId xmlns:a16="http://schemas.microsoft.com/office/drawing/2014/main" val="1242943229"/>
                    </a:ext>
                  </a:extLst>
                </a:gridCol>
                <a:gridCol w="5923627">
                  <a:extLst>
                    <a:ext uri="{9D8B030D-6E8A-4147-A177-3AD203B41FA5}">
                      <a16:colId xmlns:a16="http://schemas.microsoft.com/office/drawing/2014/main" val="2251484025"/>
                    </a:ext>
                  </a:extLst>
                </a:gridCol>
              </a:tblGrid>
              <a:tr h="5580550">
                <a:tc>
                  <a:txBody>
                    <a:bodyPr/>
                    <a:lstStyle/>
                    <a:p>
                      <a:r>
                        <a:rPr lang="en-GB" sz="2400" u="sng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I do: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u="sng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You do: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6496053"/>
                  </a:ext>
                </a:extLst>
              </a:tr>
            </a:tbl>
          </a:graphicData>
        </a:graphic>
      </p:graphicFrame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E25FDFC-0CCB-4BFC-BE60-7986F48783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5047" y="1517650"/>
            <a:ext cx="5576887" cy="49657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0B0C39A7-FF70-4E1C-A4A9-5A03BCCFF2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25762" y="1517650"/>
            <a:ext cx="5576887" cy="49657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44CF62-1529-4922-8EAA-A385FF71D0B4}"/>
              </a:ext>
            </a:extLst>
          </p:cNvPr>
          <p:cNvSpPr txBox="1"/>
          <p:nvPr userDrawn="1"/>
        </p:nvSpPr>
        <p:spPr>
          <a:xfrm>
            <a:off x="6096000" y="188142"/>
            <a:ext cx="5245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>
                <a:solidFill>
                  <a:schemeClr val="bg1"/>
                </a:solidFill>
                <a:latin typeface="Century Gothic" panose="020B0502020202020204" pitchFamily="34" charset="0"/>
              </a:rPr>
              <a:t>Learning Check</a:t>
            </a:r>
          </a:p>
        </p:txBody>
      </p:sp>
      <p:pic>
        <p:nvPicPr>
          <p:cNvPr id="8" name="Graphic 33" descr="Question mark">
            <a:extLst>
              <a:ext uri="{FF2B5EF4-FFF2-40B4-BE49-F238E27FC236}">
                <a16:creationId xmlns:a16="http://schemas.microsoft.com/office/drawing/2014/main" id="{9FA59A2F-B212-4A3A-A76F-BEED4B200789}"/>
              </a:ext>
            </a:extLst>
          </p:cNvPr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77600" y="-1291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8523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edba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E71CBD8-470B-4CBD-BC90-353FE424E90C}"/>
              </a:ext>
            </a:extLst>
          </p:cNvPr>
          <p:cNvSpPr txBox="1"/>
          <p:nvPr userDrawn="1"/>
        </p:nvSpPr>
        <p:spPr>
          <a:xfrm>
            <a:off x="139700" y="240040"/>
            <a:ext cx="5245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>
                <a:solidFill>
                  <a:schemeClr val="bg1"/>
                </a:solidFill>
                <a:latin typeface="Century Gothic" panose="020B0502020202020204" pitchFamily="34" charset="0"/>
              </a:rPr>
              <a:t>Feedback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A64AC9E5-0984-4C20-AC6A-D49F9DA976BD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347471" y="1037410"/>
          <a:ext cx="11455177" cy="5580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55177">
                  <a:extLst>
                    <a:ext uri="{9D8B030D-6E8A-4147-A177-3AD203B41FA5}">
                      <a16:colId xmlns:a16="http://schemas.microsoft.com/office/drawing/2014/main" val="2251484025"/>
                    </a:ext>
                  </a:extLst>
                </a:gridCol>
              </a:tblGrid>
              <a:tr h="5580550">
                <a:tc>
                  <a:txBody>
                    <a:bodyPr/>
                    <a:lstStyle/>
                    <a:p>
                      <a:endParaRPr lang="en-GB" sz="2400" b="1" u="sng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6496053"/>
                  </a:ext>
                </a:extLst>
              </a:tr>
            </a:tbl>
          </a:graphicData>
        </a:graphic>
      </p:graphicFrame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0B0C39A7-FF70-4E1C-A4A9-5A03BCCFF2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9352" y="1041570"/>
            <a:ext cx="11413298" cy="55763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B0F0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7" name="Graphic 36" descr="Pencil">
            <a:extLst>
              <a:ext uri="{FF2B5EF4-FFF2-40B4-BE49-F238E27FC236}">
                <a16:creationId xmlns:a16="http://schemas.microsoft.com/office/drawing/2014/main" id="{EE9B76D0-0AF2-47DB-8B64-CC618017993B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77600" y="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278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217D6-8F2F-7D05-EE8C-247C846B5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3AA5FB-400F-43F8-8E2D-7F3AE758EA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541FF-C1C9-F030-7064-516651408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47E17-2739-4C19-8C86-DB17C5E7C7C3}" type="datetimeFigureOut">
              <a:rPr lang="en-GB" smtClean="0"/>
              <a:t>18/07/2025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FCBE8F-A055-0800-1AAB-8831DAB78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28ACB-FB38-FF7B-B633-7CAC9CF8B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95CB8-B0B5-429C-9F55-C63384DDFD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867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04F3A-40B6-D7D2-72DF-2845BBC42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EE87A-B190-7608-AD94-8E184DA753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4B7B93-B91D-E251-992F-E391B14E6F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9B7EF5-019E-7A2E-4034-26F9052F6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47E17-2739-4C19-8C86-DB17C5E7C7C3}" type="datetimeFigureOut">
              <a:rPr lang="en-GB" smtClean="0"/>
              <a:t>18/07/2025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3EE7A0-0AFF-3695-EC32-9603B302C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28D909-5B57-381E-927C-B49A74420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95CB8-B0B5-429C-9F55-C63384DDFD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8080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C4AB8-CF4F-6AC5-D0F8-C5A30CBA1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1BFB7B-250B-2CB9-969C-6BA36BC3D5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2156A5-9814-5676-2577-1B023F03FB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F6C88B-17EF-EB9C-A528-5B9B4A4649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493105-0703-F25C-E074-AB6B30CDF1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F38DE6-FEAF-60A4-03A8-F1492D96E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47E17-2739-4C19-8C86-DB17C5E7C7C3}" type="datetimeFigureOut">
              <a:rPr lang="en-GB" smtClean="0"/>
              <a:t>18/07/2025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2E9AF4-6885-4E5A-6019-9FC2710ED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6A55CA-8130-721F-1303-DA23377E5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95CB8-B0B5-429C-9F55-C63384DDFD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7158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DABFC-A7CE-99CC-13B4-3D33EFE6E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7AD185-198D-08DF-36C4-074AAC45A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47E17-2739-4C19-8C86-DB17C5E7C7C3}" type="datetimeFigureOut">
              <a:rPr lang="en-GB" smtClean="0"/>
              <a:t>18/07/2025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CD583E-C3C5-9830-DFC7-F732B9F1C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692D2E-DFE0-246A-109D-5AA85B8FD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95CB8-B0B5-429C-9F55-C63384DDFD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399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861EE9-20FD-887F-EA2B-374DB6B0F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47E17-2739-4C19-8C86-DB17C5E7C7C3}" type="datetimeFigureOut">
              <a:rPr lang="en-GB" smtClean="0"/>
              <a:t>18/07/2025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F62716-9577-76D4-8CBD-B3655028C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8E124E-2FC9-6308-764E-59403427A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95CB8-B0B5-429C-9F55-C63384DDFD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010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8B583-1003-B6C6-08AB-EBB1EE098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607C5-A333-DB06-DCD5-B4F36A63E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3042A1-BB9C-80BA-1AB6-ED9699D4E7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3570CA-3BBD-266D-BF3D-A16340BA2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47E17-2739-4C19-8C86-DB17C5E7C7C3}" type="datetimeFigureOut">
              <a:rPr lang="en-GB" smtClean="0"/>
              <a:t>18/07/2025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F37AEA-C1EB-B1E4-5C87-3D5E075F3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E7AF9E-D0BE-D056-3292-D54B4FB1C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95CB8-B0B5-429C-9F55-C63384DDFD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9204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85A91-AADB-8BC3-6152-7B7579724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821BA0-C187-CD1E-BE37-881F23C7C6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F90ECE-3F97-3EED-1CC6-428ACCDCDB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15631F-BAD1-E211-A58B-E1CBD02E4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47E17-2739-4C19-8C86-DB17C5E7C7C3}" type="datetimeFigureOut">
              <a:rPr lang="en-GB" smtClean="0"/>
              <a:t>18/07/2025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F2DA04-6FF1-5533-522E-352088AB4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02A927-898A-5402-C041-881B353A0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95CB8-B0B5-429C-9F55-C63384DDFD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4913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29C41A-2314-925B-5616-F9E7623C4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B00D29-EC17-6BA8-C1A0-149035D765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D50A1-73CA-1E8A-4B1E-5498868929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A47E17-2739-4C19-8C86-DB17C5E7C7C3}" type="datetimeFigureOut">
              <a:rPr lang="en-GB" smtClean="0"/>
              <a:t>18/07/2025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543101-ABCC-5DCA-61F2-37E5A46DBA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E31F0-92AB-371D-2F90-DABF995977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695CB8-B0B5-429C-9F55-C63384DDFD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618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34" r:id="rId15"/>
    <p:sldLayoutId id="2147483735" r:id="rId16"/>
    <p:sldLayoutId id="2147483736" r:id="rId17"/>
    <p:sldLayoutId id="2147483697" r:id="rId18"/>
    <p:sldLayoutId id="2147483698" r:id="rId19"/>
    <p:sldLayoutId id="2147483699" r:id="rId20"/>
    <p:sldLayoutId id="2147483700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document&#10;&#10;Description automatically generated">
            <a:extLst>
              <a:ext uri="{FF2B5EF4-FFF2-40B4-BE49-F238E27FC236}">
                <a16:creationId xmlns:a16="http://schemas.microsoft.com/office/drawing/2014/main" id="{BA108E43-37AC-3213-475F-DFAC2F8F34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2" t="29108" r="15131" b="39655"/>
          <a:stretch>
            <a:fillRect/>
          </a:stretch>
        </p:blipFill>
        <p:spPr>
          <a:xfrm>
            <a:off x="7574070" y="1692340"/>
            <a:ext cx="4055424" cy="3723722"/>
          </a:xfrm>
          <a:prstGeom prst="rect">
            <a:avLst/>
          </a:prstGeom>
        </p:spPr>
      </p:pic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CF6375F6-7A87-2A22-389E-9BC7DEA8CB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endParaRPr lang="en-GB" sz="3000"/>
          </a:p>
          <a:p>
            <a:endParaRPr lang="en-GB" sz="3000"/>
          </a:p>
          <a:p>
            <a:endParaRPr lang="en-GB" sz="3000"/>
          </a:p>
          <a:p>
            <a:endParaRPr lang="en-GB" sz="3000"/>
          </a:p>
          <a:p>
            <a:endParaRPr lang="en-GB" sz="3000">
              <a:latin typeface="Century Gothic"/>
              <a:ea typeface="Open Sans"/>
              <a:cs typeface="Open San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4483D6-B1B4-4292-EBFE-62210999F752}"/>
              </a:ext>
            </a:extLst>
          </p:cNvPr>
          <p:cNvSpPr/>
          <p:nvPr/>
        </p:nvSpPr>
        <p:spPr>
          <a:xfrm>
            <a:off x="283945" y="298401"/>
            <a:ext cx="5804127" cy="1002239"/>
          </a:xfrm>
          <a:prstGeom prst="rect">
            <a:avLst/>
          </a:prstGeom>
          <a:solidFill>
            <a:srgbClr val="DDEEFF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219170"/>
            <a:r>
              <a:rPr lang="en-GB" sz="3200" b="1" u="sng" kern="0">
                <a:solidFill>
                  <a:srgbClr val="212529"/>
                </a:solidFill>
                <a:latin typeface="Century Gothic"/>
                <a:sym typeface="Arial"/>
              </a:rPr>
              <a:t>Do Now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AC9337-E3FA-A1D7-6D5E-D2B4F18D9CB2}"/>
              </a:ext>
            </a:extLst>
          </p:cNvPr>
          <p:cNvSpPr txBox="1"/>
          <p:nvPr/>
        </p:nvSpPr>
        <p:spPr>
          <a:xfrm>
            <a:off x="331689" y="1301881"/>
            <a:ext cx="7390202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AutoNum type="arabicPeriod"/>
            </a:pPr>
            <a:r>
              <a:rPr lang="en-GB" sz="2800" dirty="0">
                <a:latin typeface="Century Gothic"/>
                <a:ea typeface="Open Sans"/>
                <a:cs typeface="Open Sans"/>
              </a:rPr>
              <a:t>What is the Flo?</a:t>
            </a:r>
          </a:p>
          <a:p>
            <a:pPr marL="342900" indent="-342900">
              <a:buAutoNum type="arabicPeriod"/>
            </a:pPr>
            <a:r>
              <a:rPr lang="en-GB" sz="2800" dirty="0">
                <a:latin typeface="Century Gothic"/>
                <a:ea typeface="Open Sans"/>
                <a:cs typeface="Open Sans"/>
              </a:rPr>
              <a:t>What impression do you get of the Flo from the description?</a:t>
            </a:r>
          </a:p>
          <a:p>
            <a:r>
              <a:rPr lang="en-GB" sz="2800" b="1" dirty="0">
                <a:latin typeface="Century Gothic"/>
                <a:ea typeface="Open Sans"/>
                <a:cs typeface="Open Sans"/>
              </a:rPr>
              <a:t>Stretch it: </a:t>
            </a:r>
            <a:r>
              <a:rPr lang="en-GB" sz="2800" dirty="0">
                <a:latin typeface="Century Gothic"/>
                <a:ea typeface="Open Sans"/>
                <a:cs typeface="Open Sans"/>
              </a:rPr>
              <a:t>What do we associate with Florence Nightingale? So how is the name of the park ironic?</a:t>
            </a:r>
          </a:p>
        </p:txBody>
      </p:sp>
      <p:pic>
        <p:nvPicPr>
          <p:cNvPr id="2" name="Picture 1" descr="Discover the legacy of Florence Nightingale (1820 – 1910), revered as the  pioneer of modern nursing. | Matrix Providers">
            <a:extLst>
              <a:ext uri="{FF2B5EF4-FFF2-40B4-BE49-F238E27FC236}">
                <a16:creationId xmlns:a16="http://schemas.microsoft.com/office/drawing/2014/main" id="{500FADAA-0717-27F2-EF51-A29C5294BB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595" y="4206906"/>
            <a:ext cx="2486867" cy="2485509"/>
          </a:xfrm>
          <a:prstGeom prst="rect">
            <a:avLst/>
          </a:prstGeom>
        </p:spPr>
      </p:pic>
      <p:pic>
        <p:nvPicPr>
          <p:cNvPr id="3" name="Picture 2" descr="Florence Nightingale (1820–1910) | Art UK">
            <a:extLst>
              <a:ext uri="{FF2B5EF4-FFF2-40B4-BE49-F238E27FC236}">
                <a16:creationId xmlns:a16="http://schemas.microsoft.com/office/drawing/2014/main" id="{0F603B3E-C7DD-3AF4-72DD-3CFB1EB13B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9894" y="4206906"/>
            <a:ext cx="1668412" cy="250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392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D7FC7-B490-D483-CDA0-41A0AD666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Model response</a:t>
            </a:r>
          </a:p>
        </p:txBody>
      </p:sp>
      <p:pic>
        <p:nvPicPr>
          <p:cNvPr id="5" name="Content Placeholder 4" descr="A handwritten note on a piece of paper&#10;&#10;AI-generated content may be incorrect.">
            <a:extLst>
              <a:ext uri="{FF2B5EF4-FFF2-40B4-BE49-F238E27FC236}">
                <a16:creationId xmlns:a16="http://schemas.microsoft.com/office/drawing/2014/main" id="{F2F61920-6961-EA57-E456-2DC8824292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3975" y="1827628"/>
            <a:ext cx="7953375" cy="3209925"/>
          </a:xfrm>
        </p:spPr>
      </p:pic>
    </p:spTree>
    <p:extLst>
      <p:ext uri="{BB962C8B-B14F-4D97-AF65-F5344CB8AC3E}">
        <p14:creationId xmlns:p14="http://schemas.microsoft.com/office/powerpoint/2010/main" val="4226982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75CE43-DF5B-498F-FD58-8A670D3E61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AF56E-9974-E1C4-7606-C1539199B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295" y="206939"/>
            <a:ext cx="11262836" cy="819349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Open Sans"/>
                <a:ea typeface="Open Sans"/>
                <a:cs typeface="Open Sans"/>
              </a:rPr>
              <a:t>Zoom out – describe Erik waiting in the park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C54026E-2142-9496-D752-BB8541BFD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295" y="1367673"/>
            <a:ext cx="7366144" cy="510803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dirty="0"/>
              <a:t>What is Erik doing in the park?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How does he feel?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What does he see and hear?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What is he thinking about?</a:t>
            </a:r>
          </a:p>
        </p:txBody>
      </p:sp>
      <p:pic>
        <p:nvPicPr>
          <p:cNvPr id="3" name="Picture 2" descr="A person standing in a tunnel with a pile of plastic bottles&#10;&#10;AI-generated content may be incorrect.">
            <a:extLst>
              <a:ext uri="{FF2B5EF4-FFF2-40B4-BE49-F238E27FC236}">
                <a16:creationId xmlns:a16="http://schemas.microsoft.com/office/drawing/2014/main" id="{F2FF173E-9721-81B2-26D9-37D52C627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0185" y="1872711"/>
            <a:ext cx="4365357" cy="440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550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7262D65-DFA0-77A8-D70F-F4C3A4893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BA9B2-9C3D-147E-4074-7D6E3DBEE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295" y="206939"/>
            <a:ext cx="11262836" cy="819349"/>
          </a:xfrm>
        </p:spPr>
        <p:txBody>
          <a:bodyPr>
            <a:normAutofit/>
          </a:bodyPr>
          <a:lstStyle/>
          <a:p>
            <a:r>
              <a:rPr lang="en-GB" dirty="0">
                <a:latin typeface="Open Sans"/>
                <a:ea typeface="Open Sans"/>
                <a:cs typeface="Open Sans"/>
              </a:rPr>
              <a:t>Model response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B284831-8630-EFE1-BA04-7D5DE4210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295" y="1367673"/>
            <a:ext cx="7366144" cy="510803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360363">
              <a:buNone/>
            </a:pPr>
            <a:r>
              <a:rPr lang="en-GB" sz="2200" dirty="0">
                <a:solidFill>
                  <a:schemeClr val="tx1"/>
                </a:solidFill>
                <a:latin typeface="Ink Free" panose="03080402000500000000" pitchFamily="66" charset="0"/>
                <a:cs typeface="MV Boli" panose="02000500030200090000" pitchFamily="2" charset="0"/>
              </a:rPr>
              <a:t>Erik tapped the buttons on his phone as he cast his line for the next bite. Each click was punctuated with </a:t>
            </a:r>
            <a:r>
              <a:rPr lang="en-GB" sz="2200" dirty="0">
                <a:latin typeface="Ink Free" panose="03080402000500000000" pitchFamily="66" charset="0"/>
                <a:cs typeface="MV Boli" panose="02000500030200090000" pitchFamily="2" charset="0"/>
              </a:rPr>
              <a:t>the </a:t>
            </a:r>
            <a:r>
              <a:rPr lang="en-GB" sz="2200" dirty="0">
                <a:solidFill>
                  <a:schemeClr val="tx1"/>
                </a:solidFill>
                <a:latin typeface="Ink Free" panose="03080402000500000000" pitchFamily="66" charset="0"/>
                <a:cs typeface="MV Boli" panose="02000500030200090000" pitchFamily="2" charset="0"/>
              </a:rPr>
              <a:t>rhythm of impatience</a:t>
            </a:r>
            <a:r>
              <a:rPr lang="en-GB" sz="2200" dirty="0">
                <a:latin typeface="Ink Free" panose="03080402000500000000" pitchFamily="66" charset="0"/>
                <a:cs typeface="MV Boli" panose="02000500030200090000" pitchFamily="2" charset="0"/>
              </a:rPr>
              <a:t>; his face lit blue by the screen was tense.</a:t>
            </a:r>
          </a:p>
          <a:p>
            <a:pPr marL="0" indent="360363">
              <a:buNone/>
            </a:pPr>
            <a:r>
              <a:rPr lang="en-GB" sz="2200" dirty="0">
                <a:solidFill>
                  <a:schemeClr val="tx1"/>
                </a:solidFill>
                <a:latin typeface="Ink Free" panose="03080402000500000000" pitchFamily="66" charset="0"/>
                <a:cs typeface="MV Boli" panose="02000500030200090000" pitchFamily="2" charset="0"/>
              </a:rPr>
              <a:t>Against the fading light, the swing </a:t>
            </a:r>
            <a:r>
              <a:rPr lang="en-GB" sz="2200" dirty="0">
                <a:latin typeface="Ink Free" panose="03080402000500000000" pitchFamily="66" charset="0"/>
                <a:cs typeface="MV Boli" panose="02000500030200090000" pitchFamily="2" charset="0"/>
              </a:rPr>
              <a:t>seats </a:t>
            </a:r>
            <a:r>
              <a:rPr lang="en-GB" sz="2200" dirty="0">
                <a:solidFill>
                  <a:schemeClr val="tx1"/>
                </a:solidFill>
                <a:latin typeface="Ink Free" panose="03080402000500000000" pitchFamily="66" charset="0"/>
                <a:cs typeface="MV Boli" panose="02000500030200090000" pitchFamily="2" charset="0"/>
              </a:rPr>
              <a:t>swayed in </a:t>
            </a:r>
            <a:r>
              <a:rPr lang="en-GB" sz="2200" dirty="0">
                <a:latin typeface="Ink Free" panose="03080402000500000000" pitchFamily="66" charset="0"/>
                <a:cs typeface="MV Boli" panose="02000500030200090000" pitchFamily="2" charset="0"/>
              </a:rPr>
              <a:t>wind as if they were </a:t>
            </a:r>
            <a:r>
              <a:rPr lang="en-GB" sz="2200" dirty="0">
                <a:solidFill>
                  <a:schemeClr val="tx1"/>
                </a:solidFill>
                <a:latin typeface="Ink Free" panose="03080402000500000000" pitchFamily="66" charset="0"/>
                <a:cs typeface="MV Boli" panose="02000500030200090000" pitchFamily="2" charset="0"/>
              </a:rPr>
              <a:t>shaking their heads in disapproval. </a:t>
            </a:r>
          </a:p>
          <a:p>
            <a:pPr marL="0" indent="360363">
              <a:buNone/>
            </a:pPr>
            <a:r>
              <a:rPr lang="en-GB" sz="2200" dirty="0">
                <a:solidFill>
                  <a:schemeClr val="tx1"/>
                </a:solidFill>
                <a:latin typeface="Ink Free" panose="03080402000500000000" pitchFamily="66" charset="0"/>
                <a:cs typeface="MV Boli" panose="02000500030200090000" pitchFamily="2" charset="0"/>
              </a:rPr>
              <a:t>Like Ravi.</a:t>
            </a:r>
          </a:p>
          <a:p>
            <a:pPr marL="0" indent="360363">
              <a:buNone/>
            </a:pPr>
            <a:r>
              <a:rPr lang="en-GB" sz="2200" dirty="0">
                <a:latin typeface="Ink Free" panose="03080402000500000000" pitchFamily="66" charset="0"/>
                <a:cs typeface="MV Boli" panose="02000500030200090000" pitchFamily="2" charset="0"/>
              </a:rPr>
              <a:t>Erik stowed his phone angrily. </a:t>
            </a:r>
            <a:r>
              <a:rPr lang="en-GB" sz="2200" i="1" dirty="0">
                <a:latin typeface="Ink Free" panose="03080402000500000000" pitchFamily="66" charset="0"/>
                <a:cs typeface="MV Boli" panose="02000500030200090000" pitchFamily="2" charset="0"/>
              </a:rPr>
              <a:t>What did he know anyway? Ravi had no right to judge. </a:t>
            </a:r>
          </a:p>
          <a:p>
            <a:pPr marL="0" indent="360363">
              <a:buNone/>
            </a:pPr>
            <a:r>
              <a:rPr lang="en-GB" sz="2200" dirty="0">
                <a:latin typeface="Ink Free" panose="03080402000500000000" pitchFamily="66" charset="0"/>
                <a:cs typeface="MV Boli" panose="02000500030200090000" pitchFamily="2" charset="0"/>
              </a:rPr>
              <a:t>His eyes darted to the alleyway, checking for a change in the shadows stretching out towards him. Was that a cat come calling for his food? Erik peered hard at the desolate Flo, at the streets beyond that stretched out into the night.</a:t>
            </a:r>
          </a:p>
          <a:p>
            <a:pPr marL="0" indent="0">
              <a:buNone/>
            </a:pPr>
            <a:endParaRPr lang="en-GB" dirty="0">
              <a:latin typeface="Ink Free" panose="03080402000500000000" pitchFamily="66" charset="0"/>
              <a:cs typeface="MV Boli" panose="02000500030200090000" pitchFamily="2" charset="0"/>
            </a:endParaRPr>
          </a:p>
        </p:txBody>
      </p:sp>
      <p:pic>
        <p:nvPicPr>
          <p:cNvPr id="3" name="Picture 2" descr="A person standing in a tunnel with a pile of plastic bottles&#10;&#10;AI-generated content may be incorrect.">
            <a:extLst>
              <a:ext uri="{FF2B5EF4-FFF2-40B4-BE49-F238E27FC236}">
                <a16:creationId xmlns:a16="http://schemas.microsoft.com/office/drawing/2014/main" id="{616C8A43-A06A-62C0-636B-724A65B199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6643" y="1907880"/>
            <a:ext cx="4365357" cy="440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5678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6C513FB-457A-1E3C-AD0E-E48E38E3F3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01708-0754-5F79-E8B0-6D1A6E827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295" y="206939"/>
            <a:ext cx="11262836" cy="819349"/>
          </a:xfrm>
        </p:spPr>
        <p:txBody>
          <a:bodyPr>
            <a:normAutofit/>
          </a:bodyPr>
          <a:lstStyle/>
          <a:p>
            <a:r>
              <a:rPr lang="en-GB" dirty="0">
                <a:latin typeface="Open Sans"/>
                <a:ea typeface="Open Sans"/>
                <a:cs typeface="Open Sans"/>
              </a:rPr>
              <a:t>Stretch</a:t>
            </a:r>
            <a:endParaRPr lang="en-US" dirty="0"/>
          </a:p>
        </p:txBody>
      </p:sp>
      <p:pic>
        <p:nvPicPr>
          <p:cNvPr id="3" name="Picture 2" descr="A person standing in a tunnel with a pile of plastic bottles&#10;&#10;AI-generated content may be incorrect.">
            <a:extLst>
              <a:ext uri="{FF2B5EF4-FFF2-40B4-BE49-F238E27FC236}">
                <a16:creationId xmlns:a16="http://schemas.microsoft.com/office/drawing/2014/main" id="{4871C113-E72C-22BF-8913-0D4FF2F80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6643" y="1907880"/>
            <a:ext cx="4365357" cy="4404103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9CA8E28-F89B-1758-1181-7F72FC2B2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296" y="1088020"/>
            <a:ext cx="6822719" cy="5071160"/>
          </a:xfrm>
        </p:spPr>
        <p:txBody>
          <a:bodyPr>
            <a:normAutofit/>
          </a:bodyPr>
          <a:lstStyle/>
          <a:p>
            <a:r>
              <a:rPr lang="en-GB" dirty="0"/>
              <a:t>Can you re-write the scene you write as </a:t>
            </a:r>
            <a:r>
              <a:rPr lang="en-GB" b="1" dirty="0"/>
              <a:t>verse</a:t>
            </a:r>
            <a:r>
              <a:rPr lang="en-GB" dirty="0"/>
              <a:t>?</a:t>
            </a:r>
          </a:p>
          <a:p>
            <a:endParaRPr lang="en-GB" dirty="0"/>
          </a:p>
          <a:p>
            <a:r>
              <a:rPr lang="en-GB" dirty="0"/>
              <a:t>Tips: Use as few words as possible</a:t>
            </a:r>
          </a:p>
          <a:p>
            <a:r>
              <a:rPr lang="en-GB" dirty="0"/>
              <a:t>Use layout to add to the meaning</a:t>
            </a:r>
          </a:p>
          <a:p>
            <a:r>
              <a:rPr lang="en-GB" dirty="0"/>
              <a:t>Let the reader do the work.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0269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EA8EB-8987-5194-C0F4-B2F079B54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Open Sans"/>
                <a:ea typeface="Open Sans"/>
                <a:cs typeface="Open Sans"/>
              </a:rPr>
              <a:t>Model response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9DDAD-8637-5358-8D1C-A721E3BB74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>
                <a:solidFill>
                  <a:srgbClr val="00B050"/>
                </a:solidFill>
                <a:latin typeface="Open Sans"/>
                <a:ea typeface="Open Sans"/>
                <a:cs typeface="Open Sans"/>
              </a:rPr>
              <a:t>The Flo is a rundown playground, once part of a children’s hospital.</a:t>
            </a:r>
            <a:endParaRPr lang="en-US">
              <a:solidFill>
                <a:srgbClr val="00B050"/>
              </a:solidFill>
              <a:latin typeface="Open Sans"/>
              <a:ea typeface="Open Sans"/>
              <a:cs typeface="Open Sans"/>
            </a:endParaRPr>
          </a:p>
          <a:p>
            <a:r>
              <a:rPr lang="en-GB">
                <a:solidFill>
                  <a:srgbClr val="00B050"/>
                </a:solidFill>
                <a:latin typeface="Open Sans"/>
                <a:ea typeface="Open Sans"/>
                <a:cs typeface="Open Sans"/>
              </a:rPr>
              <a:t> It now feels abandoned and unsafe, with rust, bird droppings, and broken glass. Once a place of joy, it’s now a symbol of neglect and lost innocence. </a:t>
            </a:r>
            <a:endParaRPr lang="en-US">
              <a:solidFill>
                <a:srgbClr val="00B050"/>
              </a:solidFill>
              <a:latin typeface="Open Sans"/>
              <a:ea typeface="Open Sans"/>
              <a:cs typeface="Open Sans"/>
            </a:endParaRPr>
          </a:p>
          <a:p>
            <a:r>
              <a:rPr lang="en-GB">
                <a:solidFill>
                  <a:srgbClr val="00B050"/>
                </a:solidFill>
                <a:latin typeface="Open Sans"/>
                <a:ea typeface="Open Sans"/>
                <a:cs typeface="Open Sans"/>
              </a:rPr>
              <a:t>The contrast between its caring name and current state is ironic because Florence Nightingale was a caring nurse who bought hope and healing, but the park is the opposite: hostile and decaying.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404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Shape 2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2541;p55"/>
          <p:cNvGrpSpPr/>
          <p:nvPr/>
        </p:nvGrpSpPr>
        <p:grpSpPr>
          <a:xfrm>
            <a:off x="903197" y="2862119"/>
            <a:ext cx="1280848" cy="1966411"/>
            <a:chOff x="2160482" y="2391280"/>
            <a:chExt cx="960636" cy="1474808"/>
          </a:xfrm>
        </p:grpSpPr>
        <p:sp>
          <p:nvSpPr>
            <p:cNvPr id="90" name="Google Shape;2542;p55"/>
            <p:cNvSpPr/>
            <p:nvPr/>
          </p:nvSpPr>
          <p:spPr>
            <a:xfrm>
              <a:off x="2160482" y="3112283"/>
              <a:ext cx="335437" cy="421339"/>
            </a:xfrm>
            <a:custGeom>
              <a:avLst/>
              <a:gdLst/>
              <a:ahLst/>
              <a:cxnLst/>
              <a:rect l="l" t="t" r="r" b="b"/>
              <a:pathLst>
                <a:path w="2710" h="3404" extrusionOk="0">
                  <a:moveTo>
                    <a:pt x="1411" y="1"/>
                  </a:moveTo>
                  <a:cubicBezTo>
                    <a:pt x="994" y="546"/>
                    <a:pt x="534" y="1680"/>
                    <a:pt x="400" y="2021"/>
                  </a:cubicBezTo>
                  <a:cubicBezTo>
                    <a:pt x="0" y="3047"/>
                    <a:pt x="432" y="3224"/>
                    <a:pt x="753" y="3385"/>
                  </a:cubicBezTo>
                  <a:cubicBezTo>
                    <a:pt x="779" y="3398"/>
                    <a:pt x="809" y="3404"/>
                    <a:pt x="840" y="3404"/>
                  </a:cubicBezTo>
                  <a:cubicBezTo>
                    <a:pt x="1190" y="3404"/>
                    <a:pt x="1811" y="2647"/>
                    <a:pt x="1811" y="2647"/>
                  </a:cubicBezTo>
                  <a:lnTo>
                    <a:pt x="2709" y="1214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025A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2543;p55"/>
            <p:cNvSpPr/>
            <p:nvPr/>
          </p:nvSpPr>
          <p:spPr>
            <a:xfrm>
              <a:off x="2374740" y="3062772"/>
              <a:ext cx="630646" cy="653793"/>
            </a:xfrm>
            <a:custGeom>
              <a:avLst/>
              <a:gdLst/>
              <a:ahLst/>
              <a:cxnLst/>
              <a:rect l="l" t="t" r="r" b="b"/>
              <a:pathLst>
                <a:path w="5095" h="5282" extrusionOk="0">
                  <a:moveTo>
                    <a:pt x="3382" y="1"/>
                  </a:moveTo>
                  <a:cubicBezTo>
                    <a:pt x="3377" y="1"/>
                    <a:pt x="3372" y="2"/>
                    <a:pt x="3368" y="6"/>
                  </a:cubicBezTo>
                  <a:cubicBezTo>
                    <a:pt x="3196" y="134"/>
                    <a:pt x="610" y="299"/>
                    <a:pt x="610" y="299"/>
                  </a:cubicBezTo>
                  <a:lnTo>
                    <a:pt x="1" y="3447"/>
                  </a:lnTo>
                  <a:lnTo>
                    <a:pt x="188" y="5019"/>
                  </a:lnTo>
                  <a:lnTo>
                    <a:pt x="5095" y="5282"/>
                  </a:lnTo>
                  <a:cubicBezTo>
                    <a:pt x="5095" y="5282"/>
                    <a:pt x="4827" y="2529"/>
                    <a:pt x="4806" y="2465"/>
                  </a:cubicBezTo>
                  <a:cubicBezTo>
                    <a:pt x="4785" y="2397"/>
                    <a:pt x="3595" y="1"/>
                    <a:pt x="3382" y="1"/>
                  </a:cubicBezTo>
                  <a:close/>
                </a:path>
              </a:pathLst>
            </a:custGeom>
            <a:solidFill>
              <a:srgbClr val="025A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2544;p55"/>
            <p:cNvSpPr/>
            <p:nvPr/>
          </p:nvSpPr>
          <p:spPr>
            <a:xfrm>
              <a:off x="2733322" y="3014870"/>
              <a:ext cx="387795" cy="851218"/>
            </a:xfrm>
            <a:custGeom>
              <a:avLst/>
              <a:gdLst/>
              <a:ahLst/>
              <a:cxnLst/>
              <a:rect l="l" t="t" r="r" b="b"/>
              <a:pathLst>
                <a:path w="3133" h="6877" extrusionOk="0">
                  <a:moveTo>
                    <a:pt x="1073" y="1"/>
                  </a:moveTo>
                  <a:cubicBezTo>
                    <a:pt x="910" y="1"/>
                    <a:pt x="727" y="45"/>
                    <a:pt x="546" y="178"/>
                  </a:cubicBezTo>
                  <a:cubicBezTo>
                    <a:pt x="0" y="585"/>
                    <a:pt x="171" y="1115"/>
                    <a:pt x="279" y="1799"/>
                  </a:cubicBezTo>
                  <a:cubicBezTo>
                    <a:pt x="390" y="2482"/>
                    <a:pt x="1219" y="3626"/>
                    <a:pt x="1219" y="3626"/>
                  </a:cubicBezTo>
                  <a:lnTo>
                    <a:pt x="1449" y="4054"/>
                  </a:lnTo>
                  <a:cubicBezTo>
                    <a:pt x="1449" y="4054"/>
                    <a:pt x="1390" y="4155"/>
                    <a:pt x="1347" y="4258"/>
                  </a:cubicBezTo>
                  <a:cubicBezTo>
                    <a:pt x="1310" y="4354"/>
                    <a:pt x="1678" y="4551"/>
                    <a:pt x="1678" y="4551"/>
                  </a:cubicBezTo>
                  <a:lnTo>
                    <a:pt x="834" y="6059"/>
                  </a:lnTo>
                  <a:cubicBezTo>
                    <a:pt x="834" y="6059"/>
                    <a:pt x="1786" y="6732"/>
                    <a:pt x="2063" y="6871"/>
                  </a:cubicBezTo>
                  <a:cubicBezTo>
                    <a:pt x="2071" y="6875"/>
                    <a:pt x="2080" y="6877"/>
                    <a:pt x="2090" y="6877"/>
                  </a:cubicBezTo>
                  <a:cubicBezTo>
                    <a:pt x="2388" y="6877"/>
                    <a:pt x="3132" y="4774"/>
                    <a:pt x="3111" y="4374"/>
                  </a:cubicBezTo>
                  <a:cubicBezTo>
                    <a:pt x="3096" y="3957"/>
                    <a:pt x="2299" y="869"/>
                    <a:pt x="1646" y="178"/>
                  </a:cubicBezTo>
                  <a:cubicBezTo>
                    <a:pt x="1646" y="178"/>
                    <a:pt x="1399" y="1"/>
                    <a:pt x="1073" y="1"/>
                  </a:cubicBezTo>
                  <a:close/>
                </a:path>
              </a:pathLst>
            </a:custGeom>
            <a:solidFill>
              <a:srgbClr val="025A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2545;p55"/>
            <p:cNvSpPr/>
            <p:nvPr/>
          </p:nvSpPr>
          <p:spPr>
            <a:xfrm>
              <a:off x="2309881" y="2391280"/>
              <a:ext cx="638568" cy="885133"/>
            </a:xfrm>
            <a:custGeom>
              <a:avLst/>
              <a:gdLst/>
              <a:ahLst/>
              <a:cxnLst/>
              <a:rect l="l" t="t" r="r" b="b"/>
              <a:pathLst>
                <a:path w="5159" h="7151" extrusionOk="0">
                  <a:moveTo>
                    <a:pt x="3222" y="123"/>
                  </a:moveTo>
                  <a:cubicBezTo>
                    <a:pt x="3210" y="123"/>
                    <a:pt x="3199" y="123"/>
                    <a:pt x="3187" y="124"/>
                  </a:cubicBezTo>
                  <a:cubicBezTo>
                    <a:pt x="2807" y="144"/>
                    <a:pt x="1551" y="1"/>
                    <a:pt x="1278" y="1294"/>
                  </a:cubicBezTo>
                  <a:cubicBezTo>
                    <a:pt x="1070" y="2256"/>
                    <a:pt x="1332" y="2458"/>
                    <a:pt x="1556" y="2902"/>
                  </a:cubicBezTo>
                  <a:cubicBezTo>
                    <a:pt x="1786" y="3341"/>
                    <a:pt x="1924" y="3501"/>
                    <a:pt x="1877" y="3709"/>
                  </a:cubicBezTo>
                  <a:cubicBezTo>
                    <a:pt x="1823" y="3918"/>
                    <a:pt x="1364" y="4062"/>
                    <a:pt x="1026" y="4345"/>
                  </a:cubicBezTo>
                  <a:cubicBezTo>
                    <a:pt x="685" y="4634"/>
                    <a:pt x="81" y="5517"/>
                    <a:pt x="39" y="5762"/>
                  </a:cubicBezTo>
                  <a:cubicBezTo>
                    <a:pt x="0" y="6008"/>
                    <a:pt x="1386" y="6955"/>
                    <a:pt x="1887" y="7076"/>
                  </a:cubicBezTo>
                  <a:cubicBezTo>
                    <a:pt x="2062" y="7119"/>
                    <a:pt x="2184" y="7151"/>
                    <a:pt x="2295" y="7151"/>
                  </a:cubicBezTo>
                  <a:cubicBezTo>
                    <a:pt x="2503" y="7151"/>
                    <a:pt x="2669" y="7039"/>
                    <a:pt x="3063" y="6676"/>
                  </a:cubicBezTo>
                  <a:cubicBezTo>
                    <a:pt x="3673" y="6121"/>
                    <a:pt x="4132" y="5505"/>
                    <a:pt x="4480" y="5270"/>
                  </a:cubicBezTo>
                  <a:cubicBezTo>
                    <a:pt x="4624" y="5173"/>
                    <a:pt x="4733" y="5144"/>
                    <a:pt x="4818" y="5144"/>
                  </a:cubicBezTo>
                  <a:cubicBezTo>
                    <a:pt x="4938" y="5144"/>
                    <a:pt x="5011" y="5201"/>
                    <a:pt x="5067" y="5201"/>
                  </a:cubicBezTo>
                  <a:cubicBezTo>
                    <a:pt x="5158" y="5201"/>
                    <a:pt x="5057" y="4725"/>
                    <a:pt x="4870" y="4565"/>
                  </a:cubicBezTo>
                  <a:cubicBezTo>
                    <a:pt x="4689" y="4399"/>
                    <a:pt x="4400" y="4367"/>
                    <a:pt x="4400" y="4367"/>
                  </a:cubicBezTo>
                  <a:cubicBezTo>
                    <a:pt x="4176" y="4222"/>
                    <a:pt x="4009" y="3608"/>
                    <a:pt x="4009" y="3608"/>
                  </a:cubicBezTo>
                  <a:cubicBezTo>
                    <a:pt x="4009" y="3608"/>
                    <a:pt x="4176" y="2544"/>
                    <a:pt x="4389" y="2074"/>
                  </a:cubicBezTo>
                  <a:cubicBezTo>
                    <a:pt x="4603" y="1599"/>
                    <a:pt x="4480" y="1230"/>
                    <a:pt x="4233" y="829"/>
                  </a:cubicBezTo>
                  <a:cubicBezTo>
                    <a:pt x="3996" y="445"/>
                    <a:pt x="3593" y="123"/>
                    <a:pt x="3222" y="123"/>
                  </a:cubicBezTo>
                  <a:close/>
                </a:path>
              </a:pathLst>
            </a:custGeom>
            <a:solidFill>
              <a:srgbClr val="FBC10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2546;p55"/>
            <p:cNvSpPr/>
            <p:nvPr/>
          </p:nvSpPr>
          <p:spPr>
            <a:xfrm>
              <a:off x="2494556" y="2486588"/>
              <a:ext cx="264760" cy="304369"/>
            </a:xfrm>
            <a:custGeom>
              <a:avLst/>
              <a:gdLst/>
              <a:ahLst/>
              <a:cxnLst/>
              <a:rect l="l" t="t" r="r" b="b"/>
              <a:pathLst>
                <a:path w="2139" h="2459" extrusionOk="0">
                  <a:moveTo>
                    <a:pt x="752" y="1"/>
                  </a:moveTo>
                  <a:cubicBezTo>
                    <a:pt x="650" y="1"/>
                    <a:pt x="570" y="18"/>
                    <a:pt x="523" y="53"/>
                  </a:cubicBezTo>
                  <a:cubicBezTo>
                    <a:pt x="363" y="176"/>
                    <a:pt x="0" y="519"/>
                    <a:pt x="10" y="669"/>
                  </a:cubicBezTo>
                  <a:cubicBezTo>
                    <a:pt x="54" y="1384"/>
                    <a:pt x="101" y="1855"/>
                    <a:pt x="422" y="2159"/>
                  </a:cubicBezTo>
                  <a:cubicBezTo>
                    <a:pt x="618" y="2346"/>
                    <a:pt x="798" y="2459"/>
                    <a:pt x="1017" y="2459"/>
                  </a:cubicBezTo>
                  <a:cubicBezTo>
                    <a:pt x="1162" y="2459"/>
                    <a:pt x="1324" y="2409"/>
                    <a:pt x="1518" y="2298"/>
                  </a:cubicBezTo>
                  <a:cubicBezTo>
                    <a:pt x="1999" y="2026"/>
                    <a:pt x="2079" y="1599"/>
                    <a:pt x="2106" y="1246"/>
                  </a:cubicBezTo>
                  <a:cubicBezTo>
                    <a:pt x="2138" y="893"/>
                    <a:pt x="2079" y="566"/>
                    <a:pt x="1651" y="294"/>
                  </a:cubicBezTo>
                  <a:cubicBezTo>
                    <a:pt x="1354" y="98"/>
                    <a:pt x="994" y="1"/>
                    <a:pt x="752" y="1"/>
                  </a:cubicBezTo>
                  <a:close/>
                </a:path>
              </a:pathLst>
            </a:custGeom>
            <a:solidFill>
              <a:srgbClr val="DA98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2547;p55"/>
            <p:cNvSpPr/>
            <p:nvPr/>
          </p:nvSpPr>
          <p:spPr>
            <a:xfrm>
              <a:off x="2374740" y="2907308"/>
              <a:ext cx="156826" cy="582249"/>
            </a:xfrm>
            <a:custGeom>
              <a:avLst/>
              <a:gdLst/>
              <a:ahLst/>
              <a:cxnLst/>
              <a:rect l="l" t="t" r="r" b="b"/>
              <a:pathLst>
                <a:path w="1267" h="4704" extrusionOk="0">
                  <a:moveTo>
                    <a:pt x="754" y="1"/>
                  </a:moveTo>
                  <a:lnTo>
                    <a:pt x="305" y="316"/>
                  </a:lnTo>
                  <a:cubicBezTo>
                    <a:pt x="674" y="2170"/>
                    <a:pt x="1" y="4453"/>
                    <a:pt x="1" y="4453"/>
                  </a:cubicBezTo>
                  <a:lnTo>
                    <a:pt x="1" y="4703"/>
                  </a:lnTo>
                  <a:cubicBezTo>
                    <a:pt x="1267" y="3827"/>
                    <a:pt x="759" y="978"/>
                    <a:pt x="754" y="1"/>
                  </a:cubicBezTo>
                  <a:close/>
                </a:path>
              </a:pathLst>
            </a:custGeom>
            <a:solidFill>
              <a:srgbClr val="2125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2548;p55"/>
            <p:cNvSpPr/>
            <p:nvPr/>
          </p:nvSpPr>
          <p:spPr>
            <a:xfrm>
              <a:off x="2688391" y="2878096"/>
              <a:ext cx="195816" cy="585715"/>
            </a:xfrm>
            <a:custGeom>
              <a:avLst/>
              <a:gdLst/>
              <a:ahLst/>
              <a:cxnLst/>
              <a:rect l="l" t="t" r="r" b="b"/>
              <a:pathLst>
                <a:path w="1582" h="4732" extrusionOk="0">
                  <a:moveTo>
                    <a:pt x="1059" y="1"/>
                  </a:moveTo>
                  <a:cubicBezTo>
                    <a:pt x="1059" y="1"/>
                    <a:pt x="188" y="846"/>
                    <a:pt x="262" y="2321"/>
                  </a:cubicBezTo>
                  <a:cubicBezTo>
                    <a:pt x="336" y="3791"/>
                    <a:pt x="1582" y="4731"/>
                    <a:pt x="1582" y="4731"/>
                  </a:cubicBezTo>
                  <a:lnTo>
                    <a:pt x="1363" y="4009"/>
                  </a:lnTo>
                  <a:cubicBezTo>
                    <a:pt x="1363" y="4009"/>
                    <a:pt x="0" y="1493"/>
                    <a:pt x="1486" y="466"/>
                  </a:cubicBezTo>
                  <a:lnTo>
                    <a:pt x="1059" y="1"/>
                  </a:lnTo>
                  <a:close/>
                </a:path>
              </a:pathLst>
            </a:custGeom>
            <a:solidFill>
              <a:srgbClr val="2125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2549;p55"/>
            <p:cNvSpPr/>
            <p:nvPr/>
          </p:nvSpPr>
          <p:spPr>
            <a:xfrm>
              <a:off x="2621552" y="2712730"/>
              <a:ext cx="43075" cy="13368"/>
            </a:xfrm>
            <a:custGeom>
              <a:avLst/>
              <a:gdLst/>
              <a:ahLst/>
              <a:cxnLst/>
              <a:rect l="l" t="t" r="r" b="b"/>
              <a:pathLst>
                <a:path w="348" h="108" extrusionOk="0">
                  <a:moveTo>
                    <a:pt x="105" y="0"/>
                  </a:moveTo>
                  <a:cubicBezTo>
                    <a:pt x="80" y="0"/>
                    <a:pt x="54" y="2"/>
                    <a:pt x="27" y="6"/>
                  </a:cubicBezTo>
                  <a:cubicBezTo>
                    <a:pt x="11" y="12"/>
                    <a:pt x="0" y="28"/>
                    <a:pt x="5" y="44"/>
                  </a:cubicBezTo>
                  <a:cubicBezTo>
                    <a:pt x="5" y="57"/>
                    <a:pt x="17" y="67"/>
                    <a:pt x="29" y="67"/>
                  </a:cubicBezTo>
                  <a:cubicBezTo>
                    <a:pt x="32" y="67"/>
                    <a:pt x="35" y="66"/>
                    <a:pt x="38" y="65"/>
                  </a:cubicBezTo>
                  <a:cubicBezTo>
                    <a:pt x="59" y="62"/>
                    <a:pt x="79" y="61"/>
                    <a:pt x="99" y="61"/>
                  </a:cubicBezTo>
                  <a:cubicBezTo>
                    <a:pt x="214" y="61"/>
                    <a:pt x="299" y="108"/>
                    <a:pt x="299" y="108"/>
                  </a:cubicBezTo>
                  <a:lnTo>
                    <a:pt x="316" y="108"/>
                  </a:lnTo>
                  <a:cubicBezTo>
                    <a:pt x="326" y="108"/>
                    <a:pt x="336" y="103"/>
                    <a:pt x="343" y="98"/>
                  </a:cubicBezTo>
                  <a:cubicBezTo>
                    <a:pt x="348" y="81"/>
                    <a:pt x="343" y="60"/>
                    <a:pt x="331" y="54"/>
                  </a:cubicBezTo>
                  <a:cubicBezTo>
                    <a:pt x="327" y="50"/>
                    <a:pt x="233" y="0"/>
                    <a:pt x="105" y="0"/>
                  </a:cubicBezTo>
                  <a:close/>
                </a:path>
              </a:pathLst>
            </a:custGeom>
            <a:solidFill>
              <a:srgbClr val="2125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2550;p55"/>
            <p:cNvSpPr/>
            <p:nvPr/>
          </p:nvSpPr>
          <p:spPr>
            <a:xfrm>
              <a:off x="2387365" y="3099905"/>
              <a:ext cx="120436" cy="147543"/>
            </a:xfrm>
            <a:custGeom>
              <a:avLst/>
              <a:gdLst/>
              <a:ahLst/>
              <a:cxnLst/>
              <a:rect l="l" t="t" r="r" b="b"/>
              <a:pathLst>
                <a:path w="973" h="1192" extrusionOk="0">
                  <a:moveTo>
                    <a:pt x="208" y="0"/>
                  </a:moveTo>
                  <a:cubicBezTo>
                    <a:pt x="193" y="0"/>
                    <a:pt x="176" y="8"/>
                    <a:pt x="155" y="26"/>
                  </a:cubicBezTo>
                  <a:cubicBezTo>
                    <a:pt x="0" y="171"/>
                    <a:pt x="155" y="379"/>
                    <a:pt x="107" y="604"/>
                  </a:cubicBezTo>
                  <a:lnTo>
                    <a:pt x="214" y="1191"/>
                  </a:lnTo>
                  <a:cubicBezTo>
                    <a:pt x="214" y="1191"/>
                    <a:pt x="216" y="1191"/>
                    <a:pt x="218" y="1191"/>
                  </a:cubicBezTo>
                  <a:cubicBezTo>
                    <a:pt x="270" y="1191"/>
                    <a:pt x="882" y="1185"/>
                    <a:pt x="893" y="909"/>
                  </a:cubicBezTo>
                  <a:cubicBezTo>
                    <a:pt x="898" y="614"/>
                    <a:pt x="893" y="305"/>
                    <a:pt x="893" y="305"/>
                  </a:cubicBezTo>
                  <a:cubicBezTo>
                    <a:pt x="893" y="305"/>
                    <a:pt x="973" y="160"/>
                    <a:pt x="893" y="101"/>
                  </a:cubicBezTo>
                  <a:cubicBezTo>
                    <a:pt x="886" y="96"/>
                    <a:pt x="877" y="94"/>
                    <a:pt x="865" y="94"/>
                  </a:cubicBezTo>
                  <a:cubicBezTo>
                    <a:pt x="728" y="94"/>
                    <a:pt x="289" y="379"/>
                    <a:pt x="289" y="379"/>
                  </a:cubicBezTo>
                  <a:cubicBezTo>
                    <a:pt x="289" y="379"/>
                    <a:pt x="309" y="0"/>
                    <a:pt x="208" y="0"/>
                  </a:cubicBezTo>
                  <a:close/>
                </a:path>
              </a:pathLst>
            </a:custGeom>
            <a:solidFill>
              <a:srgbClr val="DA98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2551;p55"/>
            <p:cNvSpPr/>
            <p:nvPr/>
          </p:nvSpPr>
          <p:spPr>
            <a:xfrm>
              <a:off x="2188950" y="3165383"/>
              <a:ext cx="279118" cy="371828"/>
            </a:xfrm>
            <a:custGeom>
              <a:avLst/>
              <a:gdLst/>
              <a:ahLst/>
              <a:cxnLst/>
              <a:rect l="l" t="t" r="r" b="b"/>
              <a:pathLst>
                <a:path w="2255" h="3004" extrusionOk="0">
                  <a:moveTo>
                    <a:pt x="1662" y="0"/>
                  </a:moveTo>
                  <a:cubicBezTo>
                    <a:pt x="1662" y="0"/>
                    <a:pt x="1406" y="213"/>
                    <a:pt x="1016" y="583"/>
                  </a:cubicBezTo>
                  <a:cubicBezTo>
                    <a:pt x="631" y="951"/>
                    <a:pt x="471" y="1470"/>
                    <a:pt x="202" y="2201"/>
                  </a:cubicBezTo>
                  <a:cubicBezTo>
                    <a:pt x="0" y="2766"/>
                    <a:pt x="259" y="3003"/>
                    <a:pt x="634" y="3003"/>
                  </a:cubicBezTo>
                  <a:cubicBezTo>
                    <a:pt x="753" y="3003"/>
                    <a:pt x="884" y="2979"/>
                    <a:pt x="1016" y="2934"/>
                  </a:cubicBezTo>
                  <a:cubicBezTo>
                    <a:pt x="1561" y="2741"/>
                    <a:pt x="2255" y="898"/>
                    <a:pt x="2255" y="898"/>
                  </a:cubicBezTo>
                  <a:lnTo>
                    <a:pt x="1662" y="0"/>
                  </a:lnTo>
                  <a:close/>
                </a:path>
              </a:pathLst>
            </a:custGeom>
            <a:solidFill>
              <a:srgbClr val="025A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2552;p55"/>
            <p:cNvSpPr/>
            <p:nvPr/>
          </p:nvSpPr>
          <p:spPr>
            <a:xfrm>
              <a:off x="2911933" y="3512579"/>
              <a:ext cx="75504" cy="12006"/>
            </a:xfrm>
            <a:custGeom>
              <a:avLst/>
              <a:gdLst/>
              <a:ahLst/>
              <a:cxnLst/>
              <a:rect l="l" t="t" r="r" b="b"/>
              <a:pathLst>
                <a:path w="610" h="97" extrusionOk="0">
                  <a:moveTo>
                    <a:pt x="11" y="1"/>
                  </a:moveTo>
                  <a:lnTo>
                    <a:pt x="0" y="60"/>
                  </a:lnTo>
                  <a:cubicBezTo>
                    <a:pt x="119" y="92"/>
                    <a:pt x="257" y="97"/>
                    <a:pt x="370" y="97"/>
                  </a:cubicBezTo>
                  <a:cubicBezTo>
                    <a:pt x="503" y="97"/>
                    <a:pt x="600" y="87"/>
                    <a:pt x="610" y="87"/>
                  </a:cubicBezTo>
                  <a:lnTo>
                    <a:pt x="605" y="28"/>
                  </a:lnTo>
                  <a:cubicBezTo>
                    <a:pt x="602" y="28"/>
                    <a:pt x="503" y="38"/>
                    <a:pt x="374" y="38"/>
                  </a:cubicBezTo>
                  <a:cubicBezTo>
                    <a:pt x="262" y="38"/>
                    <a:pt x="127" y="30"/>
                    <a:pt x="11" y="1"/>
                  </a:cubicBezTo>
                  <a:close/>
                </a:path>
              </a:pathLst>
            </a:custGeom>
            <a:solidFill>
              <a:srgbClr val="2125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2553;p55"/>
            <p:cNvSpPr/>
            <p:nvPr/>
          </p:nvSpPr>
          <p:spPr>
            <a:xfrm>
              <a:off x="2941020" y="3574220"/>
              <a:ext cx="66964" cy="33791"/>
            </a:xfrm>
            <a:custGeom>
              <a:avLst/>
              <a:gdLst/>
              <a:ahLst/>
              <a:cxnLst/>
              <a:rect l="l" t="t" r="r" b="b"/>
              <a:pathLst>
                <a:path w="541" h="273" extrusionOk="0">
                  <a:moveTo>
                    <a:pt x="0" y="0"/>
                  </a:moveTo>
                  <a:lnTo>
                    <a:pt x="0" y="64"/>
                  </a:lnTo>
                  <a:cubicBezTo>
                    <a:pt x="353" y="91"/>
                    <a:pt x="493" y="272"/>
                    <a:pt x="493" y="272"/>
                  </a:cubicBezTo>
                  <a:lnTo>
                    <a:pt x="540" y="240"/>
                  </a:lnTo>
                  <a:cubicBezTo>
                    <a:pt x="535" y="230"/>
                    <a:pt x="391" y="37"/>
                    <a:pt x="0" y="0"/>
                  </a:cubicBezTo>
                  <a:close/>
                </a:path>
              </a:pathLst>
            </a:custGeom>
            <a:solidFill>
              <a:srgbClr val="2125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2554;p55"/>
            <p:cNvSpPr/>
            <p:nvPr/>
          </p:nvSpPr>
          <p:spPr>
            <a:xfrm>
              <a:off x="2242422" y="3179123"/>
              <a:ext cx="135041" cy="173536"/>
            </a:xfrm>
            <a:custGeom>
              <a:avLst/>
              <a:gdLst/>
              <a:ahLst/>
              <a:cxnLst/>
              <a:rect l="l" t="t" r="r" b="b"/>
              <a:pathLst>
                <a:path w="1091" h="1402" extrusionOk="0">
                  <a:moveTo>
                    <a:pt x="1048" y="1"/>
                  </a:moveTo>
                  <a:cubicBezTo>
                    <a:pt x="429" y="595"/>
                    <a:pt x="6" y="1369"/>
                    <a:pt x="0" y="1375"/>
                  </a:cubicBezTo>
                  <a:lnTo>
                    <a:pt x="54" y="1402"/>
                  </a:lnTo>
                  <a:cubicBezTo>
                    <a:pt x="59" y="1396"/>
                    <a:pt x="476" y="632"/>
                    <a:pt x="1090" y="50"/>
                  </a:cubicBezTo>
                  <a:lnTo>
                    <a:pt x="1048" y="1"/>
                  </a:lnTo>
                  <a:close/>
                </a:path>
              </a:pathLst>
            </a:custGeom>
            <a:solidFill>
              <a:srgbClr val="2125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2555;p55"/>
            <p:cNvSpPr/>
            <p:nvPr/>
          </p:nvSpPr>
          <p:spPr>
            <a:xfrm>
              <a:off x="2579096" y="2609375"/>
              <a:ext cx="38000" cy="71791"/>
            </a:xfrm>
            <a:custGeom>
              <a:avLst/>
              <a:gdLst/>
              <a:ahLst/>
              <a:cxnLst/>
              <a:rect l="l" t="t" r="r" b="b"/>
              <a:pathLst>
                <a:path w="307" h="580" extrusionOk="0">
                  <a:moveTo>
                    <a:pt x="279" y="0"/>
                  </a:moveTo>
                  <a:cubicBezTo>
                    <a:pt x="270" y="0"/>
                    <a:pt x="261" y="4"/>
                    <a:pt x="257" y="8"/>
                  </a:cubicBezTo>
                  <a:lnTo>
                    <a:pt x="55" y="333"/>
                  </a:lnTo>
                  <a:cubicBezTo>
                    <a:pt x="33" y="371"/>
                    <a:pt x="1" y="414"/>
                    <a:pt x="23" y="462"/>
                  </a:cubicBezTo>
                  <a:cubicBezTo>
                    <a:pt x="33" y="494"/>
                    <a:pt x="70" y="521"/>
                    <a:pt x="119" y="543"/>
                  </a:cubicBezTo>
                  <a:cubicBezTo>
                    <a:pt x="161" y="563"/>
                    <a:pt x="210" y="575"/>
                    <a:pt x="252" y="580"/>
                  </a:cubicBezTo>
                  <a:lnTo>
                    <a:pt x="257" y="580"/>
                  </a:lnTo>
                  <a:cubicBezTo>
                    <a:pt x="269" y="580"/>
                    <a:pt x="279" y="575"/>
                    <a:pt x="284" y="568"/>
                  </a:cubicBezTo>
                  <a:cubicBezTo>
                    <a:pt x="284" y="563"/>
                    <a:pt x="279" y="553"/>
                    <a:pt x="263" y="548"/>
                  </a:cubicBezTo>
                  <a:cubicBezTo>
                    <a:pt x="225" y="543"/>
                    <a:pt x="183" y="531"/>
                    <a:pt x="146" y="516"/>
                  </a:cubicBezTo>
                  <a:cubicBezTo>
                    <a:pt x="109" y="499"/>
                    <a:pt x="82" y="478"/>
                    <a:pt x="70" y="457"/>
                  </a:cubicBezTo>
                  <a:cubicBezTo>
                    <a:pt x="55" y="419"/>
                    <a:pt x="77" y="387"/>
                    <a:pt x="102" y="344"/>
                  </a:cubicBezTo>
                  <a:lnTo>
                    <a:pt x="301" y="23"/>
                  </a:lnTo>
                  <a:cubicBezTo>
                    <a:pt x="306" y="13"/>
                    <a:pt x="301" y="3"/>
                    <a:pt x="289" y="3"/>
                  </a:cubicBezTo>
                  <a:cubicBezTo>
                    <a:pt x="286" y="1"/>
                    <a:pt x="283" y="0"/>
                    <a:pt x="279" y="0"/>
                  </a:cubicBezTo>
                  <a:close/>
                </a:path>
              </a:pathLst>
            </a:custGeom>
            <a:solidFill>
              <a:srgbClr val="2125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2556;p55"/>
            <p:cNvSpPr/>
            <p:nvPr/>
          </p:nvSpPr>
          <p:spPr>
            <a:xfrm>
              <a:off x="2630092" y="2589819"/>
              <a:ext cx="68201" cy="39733"/>
            </a:xfrm>
            <a:custGeom>
              <a:avLst/>
              <a:gdLst/>
              <a:ahLst/>
              <a:cxnLst/>
              <a:rect l="l" t="t" r="r" b="b"/>
              <a:pathLst>
                <a:path w="551" h="321" extrusionOk="0">
                  <a:moveTo>
                    <a:pt x="274" y="0"/>
                  </a:moveTo>
                  <a:cubicBezTo>
                    <a:pt x="235" y="0"/>
                    <a:pt x="203" y="5"/>
                    <a:pt x="171" y="21"/>
                  </a:cubicBezTo>
                  <a:cubicBezTo>
                    <a:pt x="97" y="48"/>
                    <a:pt x="33" y="112"/>
                    <a:pt x="1" y="187"/>
                  </a:cubicBezTo>
                  <a:cubicBezTo>
                    <a:pt x="70" y="272"/>
                    <a:pt x="178" y="321"/>
                    <a:pt x="284" y="321"/>
                  </a:cubicBezTo>
                  <a:cubicBezTo>
                    <a:pt x="391" y="316"/>
                    <a:pt x="487" y="262"/>
                    <a:pt x="551" y="176"/>
                  </a:cubicBezTo>
                  <a:cubicBezTo>
                    <a:pt x="519" y="102"/>
                    <a:pt x="455" y="42"/>
                    <a:pt x="380" y="16"/>
                  </a:cubicBezTo>
                  <a:cubicBezTo>
                    <a:pt x="343" y="5"/>
                    <a:pt x="306" y="0"/>
                    <a:pt x="2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2557;p55"/>
            <p:cNvSpPr/>
            <p:nvPr/>
          </p:nvSpPr>
          <p:spPr>
            <a:xfrm>
              <a:off x="2627369" y="2587467"/>
              <a:ext cx="74267" cy="28840"/>
            </a:xfrm>
            <a:custGeom>
              <a:avLst/>
              <a:gdLst/>
              <a:ahLst/>
              <a:cxnLst/>
              <a:rect l="l" t="t" r="r" b="b"/>
              <a:pathLst>
                <a:path w="600" h="233" extrusionOk="0">
                  <a:moveTo>
                    <a:pt x="298" y="0"/>
                  </a:moveTo>
                  <a:cubicBezTo>
                    <a:pt x="255" y="0"/>
                    <a:pt x="212" y="8"/>
                    <a:pt x="173" y="24"/>
                  </a:cubicBezTo>
                  <a:cubicBezTo>
                    <a:pt x="97" y="61"/>
                    <a:pt x="33" y="126"/>
                    <a:pt x="1" y="206"/>
                  </a:cubicBezTo>
                  <a:cubicBezTo>
                    <a:pt x="1" y="217"/>
                    <a:pt x="7" y="227"/>
                    <a:pt x="17" y="232"/>
                  </a:cubicBezTo>
                  <a:lnTo>
                    <a:pt x="23" y="232"/>
                  </a:lnTo>
                  <a:cubicBezTo>
                    <a:pt x="28" y="232"/>
                    <a:pt x="39" y="227"/>
                    <a:pt x="39" y="222"/>
                  </a:cubicBezTo>
                  <a:cubicBezTo>
                    <a:pt x="65" y="153"/>
                    <a:pt x="119" y="94"/>
                    <a:pt x="188" y="61"/>
                  </a:cubicBezTo>
                  <a:cubicBezTo>
                    <a:pt x="223" y="45"/>
                    <a:pt x="260" y="37"/>
                    <a:pt x="298" y="37"/>
                  </a:cubicBezTo>
                  <a:cubicBezTo>
                    <a:pt x="335" y="37"/>
                    <a:pt x="373" y="45"/>
                    <a:pt x="407" y="61"/>
                  </a:cubicBezTo>
                  <a:cubicBezTo>
                    <a:pt x="477" y="88"/>
                    <a:pt x="531" y="147"/>
                    <a:pt x="557" y="217"/>
                  </a:cubicBezTo>
                  <a:cubicBezTo>
                    <a:pt x="561" y="224"/>
                    <a:pt x="568" y="229"/>
                    <a:pt x="576" y="229"/>
                  </a:cubicBezTo>
                  <a:cubicBezTo>
                    <a:pt x="578" y="229"/>
                    <a:pt x="581" y="228"/>
                    <a:pt x="584" y="227"/>
                  </a:cubicBezTo>
                  <a:cubicBezTo>
                    <a:pt x="595" y="222"/>
                    <a:pt x="600" y="212"/>
                    <a:pt x="595" y="200"/>
                  </a:cubicBezTo>
                  <a:cubicBezTo>
                    <a:pt x="568" y="121"/>
                    <a:pt x="498" y="56"/>
                    <a:pt x="424" y="24"/>
                  </a:cubicBezTo>
                  <a:cubicBezTo>
                    <a:pt x="384" y="8"/>
                    <a:pt x="341" y="0"/>
                    <a:pt x="298" y="0"/>
                  </a:cubicBezTo>
                  <a:close/>
                </a:path>
              </a:pathLst>
            </a:custGeom>
            <a:solidFill>
              <a:srgbClr val="2125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2558;p55"/>
            <p:cNvSpPr/>
            <p:nvPr/>
          </p:nvSpPr>
          <p:spPr>
            <a:xfrm>
              <a:off x="2648040" y="2589819"/>
              <a:ext cx="32553" cy="28469"/>
            </a:xfrm>
            <a:custGeom>
              <a:avLst/>
              <a:gdLst/>
              <a:ahLst/>
              <a:cxnLst/>
              <a:rect l="l" t="t" r="r" b="b"/>
              <a:pathLst>
                <a:path w="263" h="230" extrusionOk="0">
                  <a:moveTo>
                    <a:pt x="129" y="0"/>
                  </a:moveTo>
                  <a:cubicBezTo>
                    <a:pt x="90" y="0"/>
                    <a:pt x="58" y="5"/>
                    <a:pt x="26" y="21"/>
                  </a:cubicBezTo>
                  <a:cubicBezTo>
                    <a:pt x="11" y="37"/>
                    <a:pt x="1" y="69"/>
                    <a:pt x="1" y="96"/>
                  </a:cubicBezTo>
                  <a:cubicBezTo>
                    <a:pt x="1" y="171"/>
                    <a:pt x="58" y="230"/>
                    <a:pt x="134" y="230"/>
                  </a:cubicBezTo>
                  <a:cubicBezTo>
                    <a:pt x="203" y="230"/>
                    <a:pt x="262" y="171"/>
                    <a:pt x="262" y="96"/>
                  </a:cubicBezTo>
                  <a:cubicBezTo>
                    <a:pt x="262" y="69"/>
                    <a:pt x="251" y="37"/>
                    <a:pt x="235" y="16"/>
                  </a:cubicBezTo>
                  <a:cubicBezTo>
                    <a:pt x="198" y="5"/>
                    <a:pt x="161" y="0"/>
                    <a:pt x="129" y="0"/>
                  </a:cubicBezTo>
                  <a:close/>
                </a:path>
              </a:pathLst>
            </a:custGeom>
            <a:solidFill>
              <a:srgbClr val="2125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2559;p55"/>
            <p:cNvSpPr/>
            <p:nvPr/>
          </p:nvSpPr>
          <p:spPr>
            <a:xfrm>
              <a:off x="2522901" y="2589819"/>
              <a:ext cx="68325" cy="39733"/>
            </a:xfrm>
            <a:custGeom>
              <a:avLst/>
              <a:gdLst/>
              <a:ahLst/>
              <a:cxnLst/>
              <a:rect l="l" t="t" r="r" b="b"/>
              <a:pathLst>
                <a:path w="552" h="321" extrusionOk="0">
                  <a:moveTo>
                    <a:pt x="268" y="0"/>
                  </a:moveTo>
                  <a:cubicBezTo>
                    <a:pt x="235" y="0"/>
                    <a:pt x="203" y="5"/>
                    <a:pt x="171" y="21"/>
                  </a:cubicBezTo>
                  <a:cubicBezTo>
                    <a:pt x="97" y="48"/>
                    <a:pt x="28" y="112"/>
                    <a:pt x="1" y="187"/>
                  </a:cubicBezTo>
                  <a:cubicBezTo>
                    <a:pt x="65" y="272"/>
                    <a:pt x="171" y="321"/>
                    <a:pt x="279" y="321"/>
                  </a:cubicBezTo>
                  <a:cubicBezTo>
                    <a:pt x="386" y="316"/>
                    <a:pt x="487" y="262"/>
                    <a:pt x="551" y="176"/>
                  </a:cubicBezTo>
                  <a:cubicBezTo>
                    <a:pt x="519" y="102"/>
                    <a:pt x="450" y="42"/>
                    <a:pt x="375" y="16"/>
                  </a:cubicBezTo>
                  <a:cubicBezTo>
                    <a:pt x="343" y="5"/>
                    <a:pt x="306" y="0"/>
                    <a:pt x="2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2560;p55"/>
            <p:cNvSpPr/>
            <p:nvPr/>
          </p:nvSpPr>
          <p:spPr>
            <a:xfrm>
              <a:off x="2519559" y="2587467"/>
              <a:ext cx="74885" cy="28840"/>
            </a:xfrm>
            <a:custGeom>
              <a:avLst/>
              <a:gdLst/>
              <a:ahLst/>
              <a:cxnLst/>
              <a:rect l="l" t="t" r="r" b="b"/>
              <a:pathLst>
                <a:path w="605" h="233" extrusionOk="0">
                  <a:moveTo>
                    <a:pt x="301" y="0"/>
                  </a:moveTo>
                  <a:cubicBezTo>
                    <a:pt x="258" y="0"/>
                    <a:pt x="215" y="8"/>
                    <a:pt x="178" y="24"/>
                  </a:cubicBezTo>
                  <a:cubicBezTo>
                    <a:pt x="97" y="61"/>
                    <a:pt x="33" y="126"/>
                    <a:pt x="6" y="206"/>
                  </a:cubicBezTo>
                  <a:cubicBezTo>
                    <a:pt x="1" y="217"/>
                    <a:pt x="6" y="227"/>
                    <a:pt x="17" y="232"/>
                  </a:cubicBezTo>
                  <a:lnTo>
                    <a:pt x="28" y="232"/>
                  </a:lnTo>
                  <a:cubicBezTo>
                    <a:pt x="33" y="232"/>
                    <a:pt x="38" y="227"/>
                    <a:pt x="44" y="222"/>
                  </a:cubicBezTo>
                  <a:cubicBezTo>
                    <a:pt x="70" y="153"/>
                    <a:pt x="124" y="94"/>
                    <a:pt x="193" y="61"/>
                  </a:cubicBezTo>
                  <a:cubicBezTo>
                    <a:pt x="228" y="45"/>
                    <a:pt x="265" y="37"/>
                    <a:pt x="303" y="37"/>
                  </a:cubicBezTo>
                  <a:cubicBezTo>
                    <a:pt x="340" y="37"/>
                    <a:pt x="378" y="45"/>
                    <a:pt x="413" y="61"/>
                  </a:cubicBezTo>
                  <a:cubicBezTo>
                    <a:pt x="482" y="88"/>
                    <a:pt x="536" y="147"/>
                    <a:pt x="563" y="217"/>
                  </a:cubicBezTo>
                  <a:cubicBezTo>
                    <a:pt x="566" y="224"/>
                    <a:pt x="573" y="229"/>
                    <a:pt x="581" y="229"/>
                  </a:cubicBezTo>
                  <a:cubicBezTo>
                    <a:pt x="583" y="229"/>
                    <a:pt x="586" y="228"/>
                    <a:pt x="590" y="227"/>
                  </a:cubicBezTo>
                  <a:cubicBezTo>
                    <a:pt x="600" y="222"/>
                    <a:pt x="605" y="212"/>
                    <a:pt x="600" y="200"/>
                  </a:cubicBezTo>
                  <a:cubicBezTo>
                    <a:pt x="568" y="121"/>
                    <a:pt x="504" y="56"/>
                    <a:pt x="429" y="24"/>
                  </a:cubicBezTo>
                  <a:cubicBezTo>
                    <a:pt x="389" y="8"/>
                    <a:pt x="345" y="0"/>
                    <a:pt x="301" y="0"/>
                  </a:cubicBezTo>
                  <a:close/>
                </a:path>
              </a:pathLst>
            </a:custGeom>
            <a:solidFill>
              <a:srgbClr val="2125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2561;p55"/>
            <p:cNvSpPr/>
            <p:nvPr/>
          </p:nvSpPr>
          <p:spPr>
            <a:xfrm>
              <a:off x="2540849" y="2589819"/>
              <a:ext cx="32553" cy="28469"/>
            </a:xfrm>
            <a:custGeom>
              <a:avLst/>
              <a:gdLst/>
              <a:ahLst/>
              <a:cxnLst/>
              <a:rect l="l" t="t" r="r" b="b"/>
              <a:pathLst>
                <a:path w="263" h="230" extrusionOk="0">
                  <a:moveTo>
                    <a:pt x="123" y="0"/>
                  </a:moveTo>
                  <a:cubicBezTo>
                    <a:pt x="90" y="0"/>
                    <a:pt x="58" y="5"/>
                    <a:pt x="26" y="21"/>
                  </a:cubicBezTo>
                  <a:cubicBezTo>
                    <a:pt x="11" y="37"/>
                    <a:pt x="1" y="69"/>
                    <a:pt x="1" y="96"/>
                  </a:cubicBezTo>
                  <a:cubicBezTo>
                    <a:pt x="1" y="171"/>
                    <a:pt x="58" y="230"/>
                    <a:pt x="129" y="230"/>
                  </a:cubicBezTo>
                  <a:cubicBezTo>
                    <a:pt x="203" y="230"/>
                    <a:pt x="262" y="171"/>
                    <a:pt x="262" y="96"/>
                  </a:cubicBezTo>
                  <a:cubicBezTo>
                    <a:pt x="262" y="69"/>
                    <a:pt x="251" y="37"/>
                    <a:pt x="230" y="16"/>
                  </a:cubicBezTo>
                  <a:cubicBezTo>
                    <a:pt x="198" y="5"/>
                    <a:pt x="161" y="0"/>
                    <a:pt x="123" y="0"/>
                  </a:cubicBezTo>
                  <a:close/>
                </a:path>
              </a:pathLst>
            </a:custGeom>
            <a:solidFill>
              <a:srgbClr val="2125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2562;p55"/>
            <p:cNvSpPr/>
            <p:nvPr/>
          </p:nvSpPr>
          <p:spPr>
            <a:xfrm>
              <a:off x="2657942" y="2550086"/>
              <a:ext cx="51615" cy="37133"/>
            </a:xfrm>
            <a:custGeom>
              <a:avLst/>
              <a:gdLst/>
              <a:ahLst/>
              <a:cxnLst/>
              <a:rect l="l" t="t" r="r" b="b"/>
              <a:pathLst>
                <a:path w="417" h="300" extrusionOk="0">
                  <a:moveTo>
                    <a:pt x="54" y="0"/>
                  </a:moveTo>
                  <a:cubicBezTo>
                    <a:pt x="22" y="27"/>
                    <a:pt x="0" y="65"/>
                    <a:pt x="0" y="107"/>
                  </a:cubicBezTo>
                  <a:cubicBezTo>
                    <a:pt x="139" y="156"/>
                    <a:pt x="267" y="220"/>
                    <a:pt x="390" y="299"/>
                  </a:cubicBezTo>
                  <a:cubicBezTo>
                    <a:pt x="395" y="294"/>
                    <a:pt x="417" y="272"/>
                    <a:pt x="412" y="267"/>
                  </a:cubicBezTo>
                  <a:cubicBezTo>
                    <a:pt x="326" y="144"/>
                    <a:pt x="198" y="48"/>
                    <a:pt x="54" y="0"/>
                  </a:cubicBezTo>
                  <a:close/>
                </a:path>
              </a:pathLst>
            </a:custGeom>
            <a:solidFill>
              <a:srgbClr val="2125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2563;p55"/>
            <p:cNvSpPr/>
            <p:nvPr/>
          </p:nvSpPr>
          <p:spPr>
            <a:xfrm>
              <a:off x="2522282" y="2542783"/>
              <a:ext cx="52358" cy="37133"/>
            </a:xfrm>
            <a:custGeom>
              <a:avLst/>
              <a:gdLst/>
              <a:ahLst/>
              <a:cxnLst/>
              <a:rect l="l" t="t" r="r" b="b"/>
              <a:pathLst>
                <a:path w="423" h="300" extrusionOk="0">
                  <a:moveTo>
                    <a:pt x="369" y="0"/>
                  </a:moveTo>
                  <a:cubicBezTo>
                    <a:pt x="225" y="48"/>
                    <a:pt x="97" y="144"/>
                    <a:pt x="6" y="262"/>
                  </a:cubicBezTo>
                  <a:cubicBezTo>
                    <a:pt x="1" y="272"/>
                    <a:pt x="22" y="294"/>
                    <a:pt x="28" y="299"/>
                  </a:cubicBezTo>
                  <a:cubicBezTo>
                    <a:pt x="151" y="220"/>
                    <a:pt x="284" y="161"/>
                    <a:pt x="423" y="112"/>
                  </a:cubicBezTo>
                  <a:cubicBezTo>
                    <a:pt x="423" y="70"/>
                    <a:pt x="401" y="27"/>
                    <a:pt x="369" y="0"/>
                  </a:cubicBezTo>
                  <a:close/>
                </a:path>
              </a:pathLst>
            </a:custGeom>
            <a:solidFill>
              <a:srgbClr val="2125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7" name="Google Shape;2640;p55"/>
          <p:cNvGrpSpPr/>
          <p:nvPr/>
        </p:nvGrpSpPr>
        <p:grpSpPr>
          <a:xfrm>
            <a:off x="1875595" y="3762906"/>
            <a:ext cx="823367" cy="1290091"/>
            <a:chOff x="3466556" y="3406011"/>
            <a:chExt cx="617525" cy="967568"/>
          </a:xfrm>
        </p:grpSpPr>
        <p:sp>
          <p:nvSpPr>
            <p:cNvPr id="188" name="Google Shape;2641;p55"/>
            <p:cNvSpPr/>
            <p:nvPr/>
          </p:nvSpPr>
          <p:spPr>
            <a:xfrm>
              <a:off x="3630189" y="4035419"/>
              <a:ext cx="314271" cy="221686"/>
            </a:xfrm>
            <a:custGeom>
              <a:avLst/>
              <a:gdLst/>
              <a:ahLst/>
              <a:cxnLst/>
              <a:rect l="l" t="t" r="r" b="b"/>
              <a:pathLst>
                <a:path w="2539" h="1791" extrusionOk="0">
                  <a:moveTo>
                    <a:pt x="956" y="0"/>
                  </a:moveTo>
                  <a:lnTo>
                    <a:pt x="0" y="1497"/>
                  </a:lnTo>
                  <a:lnTo>
                    <a:pt x="1170" y="1791"/>
                  </a:lnTo>
                  <a:cubicBezTo>
                    <a:pt x="1170" y="1791"/>
                    <a:pt x="2539" y="540"/>
                    <a:pt x="2485" y="0"/>
                  </a:cubicBezTo>
                  <a:close/>
                </a:path>
              </a:pathLst>
            </a:custGeom>
            <a:solidFill>
              <a:srgbClr val="212529"/>
            </a:solidFill>
            <a:ln>
              <a:solidFill>
                <a:schemeClr val="accent3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2642;p55"/>
            <p:cNvSpPr/>
            <p:nvPr/>
          </p:nvSpPr>
          <p:spPr>
            <a:xfrm>
              <a:off x="3615583" y="3961400"/>
              <a:ext cx="447332" cy="412179"/>
            </a:xfrm>
            <a:custGeom>
              <a:avLst/>
              <a:gdLst/>
              <a:ahLst/>
              <a:cxnLst/>
              <a:rect l="l" t="t" r="r" b="b"/>
              <a:pathLst>
                <a:path w="3614" h="3330" extrusionOk="0">
                  <a:moveTo>
                    <a:pt x="1149" y="0"/>
                  </a:moveTo>
                  <a:lnTo>
                    <a:pt x="118" y="802"/>
                  </a:lnTo>
                  <a:cubicBezTo>
                    <a:pt x="0" y="1491"/>
                    <a:pt x="524" y="2875"/>
                    <a:pt x="524" y="2875"/>
                  </a:cubicBezTo>
                  <a:cubicBezTo>
                    <a:pt x="524" y="2875"/>
                    <a:pt x="2319" y="3329"/>
                    <a:pt x="2438" y="3329"/>
                  </a:cubicBezTo>
                  <a:cubicBezTo>
                    <a:pt x="2440" y="3329"/>
                    <a:pt x="2441" y="3329"/>
                    <a:pt x="2443" y="3329"/>
                  </a:cubicBezTo>
                  <a:cubicBezTo>
                    <a:pt x="2502" y="3308"/>
                    <a:pt x="3614" y="2389"/>
                    <a:pt x="3614" y="2389"/>
                  </a:cubicBezTo>
                  <a:lnTo>
                    <a:pt x="1149" y="0"/>
                  </a:lnTo>
                  <a:close/>
                </a:path>
              </a:pathLst>
            </a:custGeom>
            <a:solidFill>
              <a:srgbClr val="212529"/>
            </a:solidFill>
            <a:ln>
              <a:solidFill>
                <a:schemeClr val="accent3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2643;p55"/>
            <p:cNvSpPr/>
            <p:nvPr/>
          </p:nvSpPr>
          <p:spPr>
            <a:xfrm>
              <a:off x="3721413" y="3536968"/>
              <a:ext cx="362668" cy="396088"/>
            </a:xfrm>
            <a:custGeom>
              <a:avLst/>
              <a:gdLst/>
              <a:ahLst/>
              <a:cxnLst/>
              <a:rect l="l" t="t" r="r" b="b"/>
              <a:pathLst>
                <a:path w="2930" h="3200" extrusionOk="0">
                  <a:moveTo>
                    <a:pt x="1103" y="1"/>
                  </a:moveTo>
                  <a:cubicBezTo>
                    <a:pt x="724" y="1"/>
                    <a:pt x="326" y="108"/>
                    <a:pt x="1" y="388"/>
                  </a:cubicBezTo>
                  <a:lnTo>
                    <a:pt x="1128" y="2418"/>
                  </a:lnTo>
                  <a:cubicBezTo>
                    <a:pt x="1128" y="2418"/>
                    <a:pt x="1208" y="2499"/>
                    <a:pt x="1326" y="2611"/>
                  </a:cubicBezTo>
                  <a:cubicBezTo>
                    <a:pt x="1574" y="2844"/>
                    <a:pt x="1991" y="3200"/>
                    <a:pt x="2235" y="3200"/>
                  </a:cubicBezTo>
                  <a:cubicBezTo>
                    <a:pt x="2244" y="3200"/>
                    <a:pt x="2253" y="3199"/>
                    <a:pt x="2261" y="3198"/>
                  </a:cubicBezTo>
                  <a:cubicBezTo>
                    <a:pt x="2614" y="3161"/>
                    <a:pt x="2715" y="2820"/>
                    <a:pt x="2865" y="2152"/>
                  </a:cubicBezTo>
                  <a:cubicBezTo>
                    <a:pt x="2929" y="1873"/>
                    <a:pt x="2902" y="1585"/>
                    <a:pt x="2828" y="1323"/>
                  </a:cubicBezTo>
                  <a:cubicBezTo>
                    <a:pt x="2715" y="943"/>
                    <a:pt x="2496" y="601"/>
                    <a:pt x="2261" y="383"/>
                  </a:cubicBezTo>
                  <a:cubicBezTo>
                    <a:pt x="2033" y="173"/>
                    <a:pt x="1584" y="1"/>
                    <a:pt x="1103" y="1"/>
                  </a:cubicBezTo>
                  <a:close/>
                </a:path>
              </a:pathLst>
            </a:custGeom>
            <a:solidFill>
              <a:srgbClr val="FBC105"/>
            </a:solidFill>
            <a:ln>
              <a:solidFill>
                <a:schemeClr val="accent3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2644;p55"/>
            <p:cNvSpPr/>
            <p:nvPr/>
          </p:nvSpPr>
          <p:spPr>
            <a:xfrm>
              <a:off x="3512353" y="3596628"/>
              <a:ext cx="457853" cy="479143"/>
            </a:xfrm>
            <a:custGeom>
              <a:avLst/>
              <a:gdLst/>
              <a:ahLst/>
              <a:cxnLst/>
              <a:rect l="l" t="t" r="r" b="b"/>
              <a:pathLst>
                <a:path w="3699" h="3871" extrusionOk="0">
                  <a:moveTo>
                    <a:pt x="1740" y="0"/>
                  </a:moveTo>
                  <a:cubicBezTo>
                    <a:pt x="1417" y="0"/>
                    <a:pt x="483" y="383"/>
                    <a:pt x="395" y="407"/>
                  </a:cubicBezTo>
                  <a:cubicBezTo>
                    <a:pt x="299" y="439"/>
                    <a:pt x="0" y="483"/>
                    <a:pt x="0" y="643"/>
                  </a:cubicBezTo>
                  <a:cubicBezTo>
                    <a:pt x="0" y="804"/>
                    <a:pt x="428" y="1835"/>
                    <a:pt x="428" y="1835"/>
                  </a:cubicBezTo>
                  <a:cubicBezTo>
                    <a:pt x="610" y="2444"/>
                    <a:pt x="765" y="2775"/>
                    <a:pt x="824" y="3011"/>
                  </a:cubicBezTo>
                  <a:cubicBezTo>
                    <a:pt x="839" y="3069"/>
                    <a:pt x="844" y="3118"/>
                    <a:pt x="844" y="3172"/>
                  </a:cubicBezTo>
                  <a:cubicBezTo>
                    <a:pt x="856" y="3422"/>
                    <a:pt x="620" y="3481"/>
                    <a:pt x="728" y="3658"/>
                  </a:cubicBezTo>
                  <a:cubicBezTo>
                    <a:pt x="829" y="3834"/>
                    <a:pt x="866" y="3871"/>
                    <a:pt x="968" y="3871"/>
                  </a:cubicBezTo>
                  <a:cubicBezTo>
                    <a:pt x="1069" y="3871"/>
                    <a:pt x="2956" y="3823"/>
                    <a:pt x="3303" y="3636"/>
                  </a:cubicBezTo>
                  <a:cubicBezTo>
                    <a:pt x="3646" y="3444"/>
                    <a:pt x="3699" y="3155"/>
                    <a:pt x="3683" y="3118"/>
                  </a:cubicBezTo>
                  <a:cubicBezTo>
                    <a:pt x="3672" y="3081"/>
                    <a:pt x="3180" y="2262"/>
                    <a:pt x="3133" y="2134"/>
                  </a:cubicBezTo>
                  <a:cubicBezTo>
                    <a:pt x="3126" y="2124"/>
                    <a:pt x="3111" y="2092"/>
                    <a:pt x="3089" y="2049"/>
                  </a:cubicBezTo>
                  <a:cubicBezTo>
                    <a:pt x="2887" y="1638"/>
                    <a:pt x="2026" y="29"/>
                    <a:pt x="1774" y="2"/>
                  </a:cubicBezTo>
                  <a:cubicBezTo>
                    <a:pt x="1764" y="1"/>
                    <a:pt x="1752" y="0"/>
                    <a:pt x="1740" y="0"/>
                  </a:cubicBezTo>
                  <a:close/>
                </a:path>
              </a:pathLst>
            </a:custGeom>
            <a:solidFill>
              <a:srgbClr val="738CCA"/>
            </a:solidFill>
            <a:ln>
              <a:solidFill>
                <a:schemeClr val="accent3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2645;p55"/>
            <p:cNvSpPr/>
            <p:nvPr/>
          </p:nvSpPr>
          <p:spPr>
            <a:xfrm>
              <a:off x="3815236" y="3947413"/>
              <a:ext cx="122540" cy="226884"/>
            </a:xfrm>
            <a:custGeom>
              <a:avLst/>
              <a:gdLst/>
              <a:ahLst/>
              <a:cxnLst/>
              <a:rect l="l" t="t" r="r" b="b"/>
              <a:pathLst>
                <a:path w="990" h="1833" extrusionOk="0">
                  <a:moveTo>
                    <a:pt x="519" y="0"/>
                  </a:moveTo>
                  <a:cubicBezTo>
                    <a:pt x="519" y="0"/>
                    <a:pt x="413" y="856"/>
                    <a:pt x="333" y="1086"/>
                  </a:cubicBezTo>
                  <a:cubicBezTo>
                    <a:pt x="247" y="1320"/>
                    <a:pt x="82" y="1347"/>
                    <a:pt x="82" y="1347"/>
                  </a:cubicBezTo>
                  <a:cubicBezTo>
                    <a:pt x="82" y="1347"/>
                    <a:pt x="1" y="1594"/>
                    <a:pt x="82" y="1678"/>
                  </a:cubicBezTo>
                  <a:cubicBezTo>
                    <a:pt x="103" y="1699"/>
                    <a:pt x="123" y="1705"/>
                    <a:pt x="140" y="1705"/>
                  </a:cubicBezTo>
                  <a:cubicBezTo>
                    <a:pt x="167" y="1705"/>
                    <a:pt x="189" y="1690"/>
                    <a:pt x="202" y="1690"/>
                  </a:cubicBezTo>
                  <a:cubicBezTo>
                    <a:pt x="214" y="1690"/>
                    <a:pt x="220" y="1701"/>
                    <a:pt x="220" y="1742"/>
                  </a:cubicBezTo>
                  <a:cubicBezTo>
                    <a:pt x="217" y="1813"/>
                    <a:pt x="285" y="1832"/>
                    <a:pt x="362" y="1832"/>
                  </a:cubicBezTo>
                  <a:cubicBezTo>
                    <a:pt x="424" y="1832"/>
                    <a:pt x="493" y="1820"/>
                    <a:pt x="536" y="1813"/>
                  </a:cubicBezTo>
                  <a:cubicBezTo>
                    <a:pt x="632" y="1801"/>
                    <a:pt x="904" y="1690"/>
                    <a:pt x="894" y="1567"/>
                  </a:cubicBezTo>
                  <a:cubicBezTo>
                    <a:pt x="883" y="1443"/>
                    <a:pt x="867" y="1268"/>
                    <a:pt x="814" y="1128"/>
                  </a:cubicBezTo>
                  <a:cubicBezTo>
                    <a:pt x="760" y="1000"/>
                    <a:pt x="968" y="535"/>
                    <a:pt x="985" y="166"/>
                  </a:cubicBezTo>
                  <a:cubicBezTo>
                    <a:pt x="990" y="150"/>
                    <a:pt x="990" y="129"/>
                    <a:pt x="990" y="107"/>
                  </a:cubicBezTo>
                  <a:lnTo>
                    <a:pt x="519" y="0"/>
                  </a:lnTo>
                  <a:close/>
                </a:path>
              </a:pathLst>
            </a:custGeom>
            <a:solidFill>
              <a:srgbClr val="AE7466"/>
            </a:solidFill>
            <a:ln>
              <a:solidFill>
                <a:schemeClr val="accent3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2646;p55"/>
            <p:cNvSpPr/>
            <p:nvPr/>
          </p:nvSpPr>
          <p:spPr>
            <a:xfrm>
              <a:off x="3703465" y="3584127"/>
              <a:ext cx="280108" cy="377521"/>
            </a:xfrm>
            <a:custGeom>
              <a:avLst/>
              <a:gdLst/>
              <a:ahLst/>
              <a:cxnLst/>
              <a:rect l="l" t="t" r="r" b="b"/>
              <a:pathLst>
                <a:path w="2263" h="3050" extrusionOk="0">
                  <a:moveTo>
                    <a:pt x="280" y="0"/>
                  </a:moveTo>
                  <a:cubicBezTo>
                    <a:pt x="197" y="0"/>
                    <a:pt x="104" y="6"/>
                    <a:pt x="1" y="17"/>
                  </a:cubicBezTo>
                  <a:cubicBezTo>
                    <a:pt x="1" y="17"/>
                    <a:pt x="685" y="1497"/>
                    <a:pt x="824" y="1674"/>
                  </a:cubicBezTo>
                  <a:cubicBezTo>
                    <a:pt x="958" y="1855"/>
                    <a:pt x="1192" y="2252"/>
                    <a:pt x="1289" y="2427"/>
                  </a:cubicBezTo>
                  <a:cubicBezTo>
                    <a:pt x="1385" y="2610"/>
                    <a:pt x="1332" y="3048"/>
                    <a:pt x="1332" y="3048"/>
                  </a:cubicBezTo>
                  <a:cubicBezTo>
                    <a:pt x="1332" y="3048"/>
                    <a:pt x="1508" y="3041"/>
                    <a:pt x="1695" y="3041"/>
                  </a:cubicBezTo>
                  <a:cubicBezTo>
                    <a:pt x="1788" y="3041"/>
                    <a:pt x="1884" y="3043"/>
                    <a:pt x="1962" y="3048"/>
                  </a:cubicBezTo>
                  <a:cubicBezTo>
                    <a:pt x="1971" y="3049"/>
                    <a:pt x="1980" y="3049"/>
                    <a:pt x="1989" y="3049"/>
                  </a:cubicBezTo>
                  <a:cubicBezTo>
                    <a:pt x="2193" y="3049"/>
                    <a:pt x="2210" y="2879"/>
                    <a:pt x="2235" y="2812"/>
                  </a:cubicBezTo>
                  <a:cubicBezTo>
                    <a:pt x="2262" y="2743"/>
                    <a:pt x="2155" y="2679"/>
                    <a:pt x="2155" y="2556"/>
                  </a:cubicBezTo>
                  <a:cubicBezTo>
                    <a:pt x="2155" y="2427"/>
                    <a:pt x="2139" y="2198"/>
                    <a:pt x="1999" y="1909"/>
                  </a:cubicBezTo>
                  <a:cubicBezTo>
                    <a:pt x="1866" y="1621"/>
                    <a:pt x="1385" y="728"/>
                    <a:pt x="1123" y="412"/>
                  </a:cubicBezTo>
                  <a:cubicBezTo>
                    <a:pt x="904" y="149"/>
                    <a:pt x="714" y="0"/>
                    <a:pt x="280" y="0"/>
                  </a:cubicBezTo>
                  <a:close/>
                </a:path>
              </a:pathLst>
            </a:custGeom>
            <a:solidFill>
              <a:srgbClr val="738CCA"/>
            </a:solidFill>
            <a:ln>
              <a:solidFill>
                <a:schemeClr val="accent3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2647;p55"/>
            <p:cNvSpPr/>
            <p:nvPr/>
          </p:nvSpPr>
          <p:spPr>
            <a:xfrm>
              <a:off x="3608899" y="3582765"/>
              <a:ext cx="111028" cy="110162"/>
            </a:xfrm>
            <a:custGeom>
              <a:avLst/>
              <a:gdLst/>
              <a:ahLst/>
              <a:cxnLst/>
              <a:rect l="l" t="t" r="r" b="b"/>
              <a:pathLst>
                <a:path w="897" h="890" extrusionOk="0">
                  <a:moveTo>
                    <a:pt x="592" y="0"/>
                  </a:moveTo>
                  <a:cubicBezTo>
                    <a:pt x="344" y="0"/>
                    <a:pt x="0" y="546"/>
                    <a:pt x="0" y="546"/>
                  </a:cubicBezTo>
                  <a:cubicBezTo>
                    <a:pt x="160" y="775"/>
                    <a:pt x="360" y="890"/>
                    <a:pt x="523" y="890"/>
                  </a:cubicBezTo>
                  <a:cubicBezTo>
                    <a:pt x="743" y="890"/>
                    <a:pt x="897" y="683"/>
                    <a:pt x="802" y="263"/>
                  </a:cubicBezTo>
                  <a:cubicBezTo>
                    <a:pt x="758" y="71"/>
                    <a:pt x="682" y="0"/>
                    <a:pt x="592" y="0"/>
                  </a:cubicBezTo>
                  <a:close/>
                </a:path>
              </a:pathLst>
            </a:custGeom>
            <a:solidFill>
              <a:srgbClr val="F7BFC5"/>
            </a:solidFill>
            <a:ln>
              <a:solidFill>
                <a:schemeClr val="accent3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2648;p55"/>
            <p:cNvSpPr/>
            <p:nvPr/>
          </p:nvSpPr>
          <p:spPr>
            <a:xfrm>
              <a:off x="3608899" y="3582889"/>
              <a:ext cx="102612" cy="109914"/>
            </a:xfrm>
            <a:custGeom>
              <a:avLst/>
              <a:gdLst/>
              <a:ahLst/>
              <a:cxnLst/>
              <a:rect l="l" t="t" r="r" b="b"/>
              <a:pathLst>
                <a:path w="829" h="888" extrusionOk="0">
                  <a:moveTo>
                    <a:pt x="594" y="0"/>
                  </a:moveTo>
                  <a:cubicBezTo>
                    <a:pt x="343" y="0"/>
                    <a:pt x="0" y="545"/>
                    <a:pt x="0" y="545"/>
                  </a:cubicBezTo>
                  <a:cubicBezTo>
                    <a:pt x="161" y="775"/>
                    <a:pt x="358" y="888"/>
                    <a:pt x="525" y="888"/>
                  </a:cubicBezTo>
                  <a:cubicBezTo>
                    <a:pt x="696" y="888"/>
                    <a:pt x="829" y="760"/>
                    <a:pt x="829" y="498"/>
                  </a:cubicBezTo>
                  <a:cubicBezTo>
                    <a:pt x="829" y="429"/>
                    <a:pt x="824" y="353"/>
                    <a:pt x="802" y="262"/>
                  </a:cubicBezTo>
                  <a:cubicBezTo>
                    <a:pt x="792" y="214"/>
                    <a:pt x="775" y="172"/>
                    <a:pt x="760" y="134"/>
                  </a:cubicBezTo>
                  <a:cubicBezTo>
                    <a:pt x="717" y="37"/>
                    <a:pt x="658" y="0"/>
                    <a:pt x="594" y="0"/>
                  </a:cubicBezTo>
                  <a:close/>
                </a:path>
              </a:pathLst>
            </a:custGeom>
            <a:solidFill>
              <a:srgbClr val="AE7466"/>
            </a:solidFill>
            <a:ln>
              <a:solidFill>
                <a:schemeClr val="accent3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2649;p55"/>
            <p:cNvSpPr/>
            <p:nvPr/>
          </p:nvSpPr>
          <p:spPr>
            <a:xfrm>
              <a:off x="3478562" y="3406011"/>
              <a:ext cx="277262" cy="221314"/>
            </a:xfrm>
            <a:custGeom>
              <a:avLst/>
              <a:gdLst/>
              <a:ahLst/>
              <a:cxnLst/>
              <a:rect l="l" t="t" r="r" b="b"/>
              <a:pathLst>
                <a:path w="2240" h="1788" extrusionOk="0">
                  <a:moveTo>
                    <a:pt x="1512" y="1"/>
                  </a:moveTo>
                  <a:cubicBezTo>
                    <a:pt x="1365" y="1"/>
                    <a:pt x="1188" y="30"/>
                    <a:pt x="942" y="30"/>
                  </a:cubicBezTo>
                  <a:cubicBezTo>
                    <a:pt x="476" y="30"/>
                    <a:pt x="359" y="371"/>
                    <a:pt x="177" y="654"/>
                  </a:cubicBezTo>
                  <a:cubicBezTo>
                    <a:pt x="0" y="938"/>
                    <a:pt x="76" y="1141"/>
                    <a:pt x="64" y="1280"/>
                  </a:cubicBezTo>
                  <a:cubicBezTo>
                    <a:pt x="54" y="1424"/>
                    <a:pt x="204" y="1745"/>
                    <a:pt x="557" y="1787"/>
                  </a:cubicBezTo>
                  <a:lnTo>
                    <a:pt x="1695" y="1574"/>
                  </a:lnTo>
                  <a:lnTo>
                    <a:pt x="1695" y="1574"/>
                  </a:lnTo>
                  <a:cubicBezTo>
                    <a:pt x="1695" y="1574"/>
                    <a:pt x="1584" y="1700"/>
                    <a:pt x="1592" y="1700"/>
                  </a:cubicBezTo>
                  <a:cubicBezTo>
                    <a:pt x="1594" y="1700"/>
                    <a:pt x="1599" y="1696"/>
                    <a:pt x="1610" y="1686"/>
                  </a:cubicBezTo>
                  <a:cubicBezTo>
                    <a:pt x="1668" y="1643"/>
                    <a:pt x="1892" y="1579"/>
                    <a:pt x="1963" y="1542"/>
                  </a:cubicBezTo>
                  <a:cubicBezTo>
                    <a:pt x="2117" y="1456"/>
                    <a:pt x="2053" y="1184"/>
                    <a:pt x="2144" y="1024"/>
                  </a:cubicBezTo>
                  <a:cubicBezTo>
                    <a:pt x="2240" y="857"/>
                    <a:pt x="2106" y="857"/>
                    <a:pt x="2138" y="633"/>
                  </a:cubicBezTo>
                  <a:cubicBezTo>
                    <a:pt x="2171" y="408"/>
                    <a:pt x="2096" y="286"/>
                    <a:pt x="1860" y="109"/>
                  </a:cubicBezTo>
                  <a:cubicBezTo>
                    <a:pt x="1750" y="24"/>
                    <a:pt x="1643" y="1"/>
                    <a:pt x="1512" y="1"/>
                  </a:cubicBezTo>
                  <a:close/>
                </a:path>
              </a:pathLst>
            </a:custGeom>
            <a:solidFill>
              <a:srgbClr val="212529"/>
            </a:solidFill>
            <a:ln>
              <a:solidFill>
                <a:schemeClr val="accent3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2650;p55"/>
            <p:cNvSpPr/>
            <p:nvPr/>
          </p:nvSpPr>
          <p:spPr>
            <a:xfrm>
              <a:off x="3529434" y="3493646"/>
              <a:ext cx="186038" cy="182572"/>
            </a:xfrm>
            <a:custGeom>
              <a:avLst/>
              <a:gdLst/>
              <a:ahLst/>
              <a:cxnLst/>
              <a:rect l="l" t="t" r="r" b="b"/>
              <a:pathLst>
                <a:path w="1503" h="1475" extrusionOk="0">
                  <a:moveTo>
                    <a:pt x="467" y="0"/>
                  </a:moveTo>
                  <a:lnTo>
                    <a:pt x="1" y="272"/>
                  </a:lnTo>
                  <a:lnTo>
                    <a:pt x="1" y="834"/>
                  </a:lnTo>
                  <a:cubicBezTo>
                    <a:pt x="237" y="1266"/>
                    <a:pt x="354" y="1406"/>
                    <a:pt x="583" y="1459"/>
                  </a:cubicBezTo>
                  <a:cubicBezTo>
                    <a:pt x="627" y="1469"/>
                    <a:pt x="675" y="1475"/>
                    <a:pt x="725" y="1475"/>
                  </a:cubicBezTo>
                  <a:cubicBezTo>
                    <a:pt x="929" y="1475"/>
                    <a:pt x="1164" y="1380"/>
                    <a:pt x="1284" y="1143"/>
                  </a:cubicBezTo>
                  <a:cubicBezTo>
                    <a:pt x="1434" y="855"/>
                    <a:pt x="1503" y="572"/>
                    <a:pt x="1402" y="400"/>
                  </a:cubicBezTo>
                  <a:cubicBezTo>
                    <a:pt x="1305" y="230"/>
                    <a:pt x="467" y="0"/>
                    <a:pt x="467" y="0"/>
                  </a:cubicBezTo>
                  <a:close/>
                </a:path>
              </a:pathLst>
            </a:custGeom>
            <a:solidFill>
              <a:srgbClr val="AE7466"/>
            </a:solidFill>
            <a:ln>
              <a:solidFill>
                <a:schemeClr val="accent3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2651;p55"/>
            <p:cNvSpPr/>
            <p:nvPr/>
          </p:nvSpPr>
          <p:spPr>
            <a:xfrm>
              <a:off x="3490444" y="3468395"/>
              <a:ext cx="215249" cy="146676"/>
            </a:xfrm>
            <a:custGeom>
              <a:avLst/>
              <a:gdLst/>
              <a:ahLst/>
              <a:cxnLst/>
              <a:rect l="l" t="t" r="r" b="b"/>
              <a:pathLst>
                <a:path w="1739" h="1185" extrusionOk="0">
                  <a:moveTo>
                    <a:pt x="712" y="0"/>
                  </a:moveTo>
                  <a:cubicBezTo>
                    <a:pt x="712" y="0"/>
                    <a:pt x="456" y="108"/>
                    <a:pt x="359" y="204"/>
                  </a:cubicBezTo>
                  <a:cubicBezTo>
                    <a:pt x="263" y="300"/>
                    <a:pt x="0" y="584"/>
                    <a:pt x="108" y="808"/>
                  </a:cubicBezTo>
                  <a:cubicBezTo>
                    <a:pt x="258" y="1125"/>
                    <a:pt x="473" y="1185"/>
                    <a:pt x="638" y="1185"/>
                  </a:cubicBezTo>
                  <a:cubicBezTo>
                    <a:pt x="679" y="1185"/>
                    <a:pt x="717" y="1181"/>
                    <a:pt x="749" y="1177"/>
                  </a:cubicBezTo>
                  <a:cubicBezTo>
                    <a:pt x="898" y="1156"/>
                    <a:pt x="909" y="991"/>
                    <a:pt x="976" y="991"/>
                  </a:cubicBezTo>
                  <a:cubicBezTo>
                    <a:pt x="982" y="991"/>
                    <a:pt x="988" y="992"/>
                    <a:pt x="994" y="994"/>
                  </a:cubicBezTo>
                  <a:cubicBezTo>
                    <a:pt x="1029" y="1007"/>
                    <a:pt x="1063" y="1016"/>
                    <a:pt x="1103" y="1016"/>
                  </a:cubicBezTo>
                  <a:cubicBezTo>
                    <a:pt x="1162" y="1016"/>
                    <a:pt x="1233" y="996"/>
                    <a:pt x="1332" y="942"/>
                  </a:cubicBezTo>
                  <a:cubicBezTo>
                    <a:pt x="1492" y="851"/>
                    <a:pt x="1535" y="893"/>
                    <a:pt x="1599" y="808"/>
                  </a:cubicBezTo>
                  <a:cubicBezTo>
                    <a:pt x="1663" y="722"/>
                    <a:pt x="1738" y="819"/>
                    <a:pt x="1717" y="604"/>
                  </a:cubicBezTo>
                  <a:cubicBezTo>
                    <a:pt x="1695" y="385"/>
                    <a:pt x="1578" y="204"/>
                    <a:pt x="1364" y="129"/>
                  </a:cubicBezTo>
                  <a:cubicBezTo>
                    <a:pt x="1145" y="54"/>
                    <a:pt x="712" y="0"/>
                    <a:pt x="712" y="0"/>
                  </a:cubicBezTo>
                  <a:close/>
                </a:path>
              </a:pathLst>
            </a:custGeom>
            <a:solidFill>
              <a:srgbClr val="212529"/>
            </a:solidFill>
            <a:ln>
              <a:solidFill>
                <a:schemeClr val="accent3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2652;p55"/>
            <p:cNvSpPr/>
            <p:nvPr/>
          </p:nvSpPr>
          <p:spPr>
            <a:xfrm>
              <a:off x="3485865" y="3617918"/>
              <a:ext cx="76123" cy="110657"/>
            </a:xfrm>
            <a:custGeom>
              <a:avLst/>
              <a:gdLst/>
              <a:ahLst/>
              <a:cxnLst/>
              <a:rect l="l" t="t" r="r" b="b"/>
              <a:pathLst>
                <a:path w="615" h="894" extrusionOk="0">
                  <a:moveTo>
                    <a:pt x="273" y="1"/>
                  </a:moveTo>
                  <a:cubicBezTo>
                    <a:pt x="273" y="1"/>
                    <a:pt x="5" y="203"/>
                    <a:pt x="0" y="605"/>
                  </a:cubicBezTo>
                  <a:lnTo>
                    <a:pt x="493" y="893"/>
                  </a:lnTo>
                  <a:lnTo>
                    <a:pt x="615" y="193"/>
                  </a:lnTo>
                  <a:lnTo>
                    <a:pt x="273" y="1"/>
                  </a:lnTo>
                  <a:close/>
                </a:path>
              </a:pathLst>
            </a:custGeom>
            <a:solidFill>
              <a:srgbClr val="AE7466"/>
            </a:solidFill>
            <a:ln>
              <a:solidFill>
                <a:schemeClr val="accent3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653;p55"/>
            <p:cNvSpPr/>
            <p:nvPr/>
          </p:nvSpPr>
          <p:spPr>
            <a:xfrm>
              <a:off x="3466556" y="3664953"/>
              <a:ext cx="113999" cy="275900"/>
            </a:xfrm>
            <a:custGeom>
              <a:avLst/>
              <a:gdLst/>
              <a:ahLst/>
              <a:cxnLst/>
              <a:rect l="l" t="t" r="r" b="b"/>
              <a:pathLst>
                <a:path w="921" h="2229" extrusionOk="0">
                  <a:moveTo>
                    <a:pt x="156" y="0"/>
                  </a:moveTo>
                  <a:cubicBezTo>
                    <a:pt x="45" y="540"/>
                    <a:pt x="1" y="1246"/>
                    <a:pt x="65" y="1636"/>
                  </a:cubicBezTo>
                  <a:cubicBezTo>
                    <a:pt x="129" y="2026"/>
                    <a:pt x="65" y="2176"/>
                    <a:pt x="343" y="2213"/>
                  </a:cubicBezTo>
                  <a:cubicBezTo>
                    <a:pt x="408" y="2222"/>
                    <a:pt x="473" y="2228"/>
                    <a:pt x="535" y="2228"/>
                  </a:cubicBezTo>
                  <a:cubicBezTo>
                    <a:pt x="737" y="2228"/>
                    <a:pt x="902" y="2157"/>
                    <a:pt x="910" y="1850"/>
                  </a:cubicBezTo>
                  <a:cubicBezTo>
                    <a:pt x="921" y="1449"/>
                    <a:pt x="782" y="556"/>
                    <a:pt x="782" y="556"/>
                  </a:cubicBezTo>
                  <a:cubicBezTo>
                    <a:pt x="782" y="556"/>
                    <a:pt x="910" y="390"/>
                    <a:pt x="910" y="353"/>
                  </a:cubicBezTo>
                  <a:cubicBezTo>
                    <a:pt x="910" y="316"/>
                    <a:pt x="156" y="0"/>
                    <a:pt x="156" y="0"/>
                  </a:cubicBezTo>
                  <a:close/>
                </a:path>
              </a:pathLst>
            </a:custGeom>
            <a:solidFill>
              <a:srgbClr val="738CCA"/>
            </a:solidFill>
            <a:ln>
              <a:solidFill>
                <a:schemeClr val="accent3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654;p55"/>
            <p:cNvSpPr/>
            <p:nvPr/>
          </p:nvSpPr>
          <p:spPr>
            <a:xfrm>
              <a:off x="3519037" y="3678445"/>
              <a:ext cx="61517" cy="188389"/>
            </a:xfrm>
            <a:custGeom>
              <a:avLst/>
              <a:gdLst/>
              <a:ahLst/>
              <a:cxnLst/>
              <a:rect l="l" t="t" r="r" b="b"/>
              <a:pathLst>
                <a:path w="497" h="1522" extrusionOk="0">
                  <a:moveTo>
                    <a:pt x="7" y="1"/>
                  </a:moveTo>
                  <a:cubicBezTo>
                    <a:pt x="5" y="1"/>
                    <a:pt x="4" y="3"/>
                    <a:pt x="0" y="3"/>
                  </a:cubicBezTo>
                  <a:cubicBezTo>
                    <a:pt x="0" y="9"/>
                    <a:pt x="0" y="14"/>
                    <a:pt x="5" y="14"/>
                  </a:cubicBezTo>
                  <a:lnTo>
                    <a:pt x="475" y="244"/>
                  </a:lnTo>
                  <a:lnTo>
                    <a:pt x="353" y="442"/>
                  </a:lnTo>
                  <a:lnTo>
                    <a:pt x="353" y="447"/>
                  </a:lnTo>
                  <a:cubicBezTo>
                    <a:pt x="353" y="447"/>
                    <a:pt x="353" y="452"/>
                    <a:pt x="358" y="469"/>
                  </a:cubicBezTo>
                  <a:cubicBezTo>
                    <a:pt x="385" y="560"/>
                    <a:pt x="481" y="965"/>
                    <a:pt x="481" y="1356"/>
                  </a:cubicBezTo>
                  <a:cubicBezTo>
                    <a:pt x="481" y="1409"/>
                    <a:pt x="475" y="1463"/>
                    <a:pt x="475" y="1510"/>
                  </a:cubicBezTo>
                  <a:cubicBezTo>
                    <a:pt x="475" y="1517"/>
                    <a:pt x="475" y="1522"/>
                    <a:pt x="481" y="1522"/>
                  </a:cubicBezTo>
                  <a:cubicBezTo>
                    <a:pt x="486" y="1522"/>
                    <a:pt x="486" y="1517"/>
                    <a:pt x="492" y="1510"/>
                  </a:cubicBezTo>
                  <a:cubicBezTo>
                    <a:pt x="492" y="1463"/>
                    <a:pt x="497" y="1409"/>
                    <a:pt x="497" y="1356"/>
                  </a:cubicBezTo>
                  <a:cubicBezTo>
                    <a:pt x="497" y="930"/>
                    <a:pt x="381" y="489"/>
                    <a:pt x="369" y="445"/>
                  </a:cubicBezTo>
                  <a:lnTo>
                    <a:pt x="369" y="445"/>
                  </a:lnTo>
                  <a:lnTo>
                    <a:pt x="497" y="239"/>
                  </a:lnTo>
                  <a:lnTo>
                    <a:pt x="10" y="3"/>
                  </a:lnTo>
                  <a:cubicBezTo>
                    <a:pt x="9" y="1"/>
                    <a:pt x="8" y="1"/>
                    <a:pt x="7" y="1"/>
                  </a:cubicBezTo>
                  <a:close/>
                </a:path>
              </a:pathLst>
            </a:custGeom>
            <a:solidFill>
              <a:srgbClr val="212529"/>
            </a:solidFill>
            <a:ln>
              <a:solidFill>
                <a:schemeClr val="accent3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655;p55"/>
            <p:cNvSpPr/>
            <p:nvPr/>
          </p:nvSpPr>
          <p:spPr>
            <a:xfrm>
              <a:off x="3918466" y="3904958"/>
              <a:ext cx="51120" cy="2228"/>
            </a:xfrm>
            <a:custGeom>
              <a:avLst/>
              <a:gdLst/>
              <a:ahLst/>
              <a:cxnLst/>
              <a:rect l="l" t="t" r="r" b="b"/>
              <a:pathLst>
                <a:path w="413" h="18" extrusionOk="0">
                  <a:moveTo>
                    <a:pt x="6" y="1"/>
                  </a:moveTo>
                  <a:cubicBezTo>
                    <a:pt x="1" y="1"/>
                    <a:pt x="1" y="7"/>
                    <a:pt x="1" y="7"/>
                  </a:cubicBezTo>
                  <a:cubicBezTo>
                    <a:pt x="1" y="12"/>
                    <a:pt x="1" y="18"/>
                    <a:pt x="6" y="18"/>
                  </a:cubicBezTo>
                  <a:lnTo>
                    <a:pt x="407" y="18"/>
                  </a:lnTo>
                  <a:cubicBezTo>
                    <a:pt x="412" y="18"/>
                    <a:pt x="412" y="12"/>
                    <a:pt x="412" y="7"/>
                  </a:cubicBezTo>
                  <a:cubicBezTo>
                    <a:pt x="412" y="7"/>
                    <a:pt x="412" y="1"/>
                    <a:pt x="407" y="1"/>
                  </a:cubicBezTo>
                  <a:close/>
                </a:path>
              </a:pathLst>
            </a:custGeom>
            <a:solidFill>
              <a:srgbClr val="212529"/>
            </a:solidFill>
            <a:ln>
              <a:solidFill>
                <a:schemeClr val="accent3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2656;p55"/>
            <p:cNvSpPr/>
            <p:nvPr/>
          </p:nvSpPr>
          <p:spPr>
            <a:xfrm>
              <a:off x="3773647" y="3733650"/>
              <a:ext cx="97289" cy="229112"/>
            </a:xfrm>
            <a:custGeom>
              <a:avLst/>
              <a:gdLst/>
              <a:ahLst/>
              <a:cxnLst/>
              <a:rect l="l" t="t" r="r" b="b"/>
              <a:pathLst>
                <a:path w="786" h="1851" extrusionOk="0">
                  <a:moveTo>
                    <a:pt x="6" y="1"/>
                  </a:moveTo>
                  <a:cubicBezTo>
                    <a:pt x="1" y="6"/>
                    <a:pt x="1" y="6"/>
                    <a:pt x="1" y="12"/>
                  </a:cubicBezTo>
                  <a:cubicBezTo>
                    <a:pt x="150" y="477"/>
                    <a:pt x="482" y="819"/>
                    <a:pt x="625" y="1071"/>
                  </a:cubicBezTo>
                  <a:cubicBezTo>
                    <a:pt x="765" y="1300"/>
                    <a:pt x="770" y="1461"/>
                    <a:pt x="770" y="1487"/>
                  </a:cubicBezTo>
                  <a:lnTo>
                    <a:pt x="770" y="1493"/>
                  </a:lnTo>
                  <a:lnTo>
                    <a:pt x="754" y="1840"/>
                  </a:lnTo>
                  <a:cubicBezTo>
                    <a:pt x="754" y="1845"/>
                    <a:pt x="759" y="1851"/>
                    <a:pt x="765" y="1851"/>
                  </a:cubicBezTo>
                  <a:cubicBezTo>
                    <a:pt x="765" y="1851"/>
                    <a:pt x="770" y="1845"/>
                    <a:pt x="770" y="1840"/>
                  </a:cubicBezTo>
                  <a:lnTo>
                    <a:pt x="786" y="1493"/>
                  </a:lnTo>
                  <a:lnTo>
                    <a:pt x="786" y="1487"/>
                  </a:lnTo>
                  <a:cubicBezTo>
                    <a:pt x="786" y="1455"/>
                    <a:pt x="776" y="1295"/>
                    <a:pt x="642" y="1064"/>
                  </a:cubicBezTo>
                  <a:cubicBezTo>
                    <a:pt x="492" y="808"/>
                    <a:pt x="166" y="472"/>
                    <a:pt x="16" y="6"/>
                  </a:cubicBezTo>
                  <a:cubicBezTo>
                    <a:pt x="11" y="6"/>
                    <a:pt x="11" y="1"/>
                    <a:pt x="6" y="1"/>
                  </a:cubicBezTo>
                  <a:close/>
                </a:path>
              </a:pathLst>
            </a:custGeom>
            <a:solidFill>
              <a:srgbClr val="212529"/>
            </a:solidFill>
            <a:ln>
              <a:solidFill>
                <a:schemeClr val="accent3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04" name="Google Shape;2657;p55"/>
          <p:cNvGrpSpPr/>
          <p:nvPr/>
        </p:nvGrpSpPr>
        <p:grpSpPr>
          <a:xfrm>
            <a:off x="-272618" y="3288309"/>
            <a:ext cx="8076535" cy="3381623"/>
            <a:chOff x="0" y="2391265"/>
            <a:chExt cx="6057401" cy="2536217"/>
          </a:xfrm>
        </p:grpSpPr>
        <p:grpSp>
          <p:nvGrpSpPr>
            <p:cNvPr id="205" name="Google Shape;2658;p55"/>
            <p:cNvGrpSpPr/>
            <p:nvPr/>
          </p:nvGrpSpPr>
          <p:grpSpPr>
            <a:xfrm>
              <a:off x="4496683" y="3793576"/>
              <a:ext cx="1257979" cy="629551"/>
              <a:chOff x="4496683" y="3793576"/>
              <a:chExt cx="1257979" cy="629551"/>
            </a:xfrm>
          </p:grpSpPr>
          <p:sp>
            <p:nvSpPr>
              <p:cNvPr id="214" name="Google Shape;2659;p55"/>
              <p:cNvSpPr/>
              <p:nvPr/>
            </p:nvSpPr>
            <p:spPr>
              <a:xfrm>
                <a:off x="4496683" y="3793576"/>
                <a:ext cx="305564" cy="438605"/>
              </a:xfrm>
              <a:custGeom>
                <a:avLst/>
                <a:gdLst/>
                <a:ahLst/>
                <a:cxnLst/>
                <a:rect l="l" t="t" r="r" b="b"/>
                <a:pathLst>
                  <a:path w="2258" h="3241" extrusionOk="0">
                    <a:moveTo>
                      <a:pt x="529" y="1"/>
                    </a:moveTo>
                    <a:cubicBezTo>
                      <a:pt x="367" y="1"/>
                      <a:pt x="216" y="31"/>
                      <a:pt x="146" y="135"/>
                    </a:cubicBezTo>
                    <a:cubicBezTo>
                      <a:pt x="38" y="300"/>
                      <a:pt x="1" y="424"/>
                      <a:pt x="12" y="530"/>
                    </a:cubicBezTo>
                    <a:lnTo>
                      <a:pt x="12" y="574"/>
                    </a:lnTo>
                    <a:cubicBezTo>
                      <a:pt x="82" y="1023"/>
                      <a:pt x="237" y="1183"/>
                      <a:pt x="413" y="1203"/>
                    </a:cubicBezTo>
                    <a:cubicBezTo>
                      <a:pt x="583" y="1225"/>
                      <a:pt x="573" y="1306"/>
                      <a:pt x="573" y="1306"/>
                    </a:cubicBezTo>
                    <a:cubicBezTo>
                      <a:pt x="573" y="1306"/>
                      <a:pt x="546" y="1524"/>
                      <a:pt x="461" y="1620"/>
                    </a:cubicBezTo>
                    <a:cubicBezTo>
                      <a:pt x="380" y="1717"/>
                      <a:pt x="237" y="1904"/>
                      <a:pt x="215" y="2150"/>
                    </a:cubicBezTo>
                    <a:cubicBezTo>
                      <a:pt x="193" y="2396"/>
                      <a:pt x="193" y="2615"/>
                      <a:pt x="193" y="2775"/>
                    </a:cubicBezTo>
                    <a:cubicBezTo>
                      <a:pt x="193" y="2935"/>
                      <a:pt x="183" y="3203"/>
                      <a:pt x="183" y="3203"/>
                    </a:cubicBezTo>
                    <a:lnTo>
                      <a:pt x="659" y="3203"/>
                    </a:lnTo>
                    <a:cubicBezTo>
                      <a:pt x="659" y="3203"/>
                      <a:pt x="1141" y="3241"/>
                      <a:pt x="1502" y="3241"/>
                    </a:cubicBezTo>
                    <a:cubicBezTo>
                      <a:pt x="1683" y="3241"/>
                      <a:pt x="1833" y="3232"/>
                      <a:pt x="1877" y="3203"/>
                    </a:cubicBezTo>
                    <a:cubicBezTo>
                      <a:pt x="2011" y="3122"/>
                      <a:pt x="2193" y="2967"/>
                      <a:pt x="2225" y="2925"/>
                    </a:cubicBezTo>
                    <a:cubicBezTo>
                      <a:pt x="2257" y="2888"/>
                      <a:pt x="2235" y="2498"/>
                      <a:pt x="2053" y="2160"/>
                    </a:cubicBezTo>
                    <a:cubicBezTo>
                      <a:pt x="1866" y="1819"/>
                      <a:pt x="1845" y="1573"/>
                      <a:pt x="1685" y="1418"/>
                    </a:cubicBezTo>
                    <a:cubicBezTo>
                      <a:pt x="1576" y="1318"/>
                      <a:pt x="1340" y="1302"/>
                      <a:pt x="1192" y="1302"/>
                    </a:cubicBezTo>
                    <a:cubicBezTo>
                      <a:pt x="1117" y="1302"/>
                      <a:pt x="1064" y="1306"/>
                      <a:pt x="1064" y="1306"/>
                    </a:cubicBezTo>
                    <a:cubicBezTo>
                      <a:pt x="1064" y="1306"/>
                      <a:pt x="840" y="1289"/>
                      <a:pt x="872" y="1075"/>
                    </a:cubicBezTo>
                    <a:cubicBezTo>
                      <a:pt x="904" y="862"/>
                      <a:pt x="1219" y="798"/>
                      <a:pt x="1123" y="542"/>
                    </a:cubicBezTo>
                    <a:cubicBezTo>
                      <a:pt x="1027" y="285"/>
                      <a:pt x="1054" y="55"/>
                      <a:pt x="814" y="23"/>
                    </a:cubicBezTo>
                    <a:cubicBezTo>
                      <a:pt x="724" y="11"/>
                      <a:pt x="625" y="1"/>
                      <a:pt x="5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2660;p55"/>
              <p:cNvSpPr/>
              <p:nvPr/>
            </p:nvSpPr>
            <p:spPr>
              <a:xfrm>
                <a:off x="5395105" y="4157340"/>
                <a:ext cx="113538" cy="177824"/>
              </a:xfrm>
              <a:custGeom>
                <a:avLst/>
                <a:gdLst/>
                <a:ahLst/>
                <a:cxnLst/>
                <a:rect l="l" t="t" r="r" b="b"/>
                <a:pathLst>
                  <a:path w="839" h="1314" extrusionOk="0">
                    <a:moveTo>
                      <a:pt x="376" y="0"/>
                    </a:moveTo>
                    <a:cubicBezTo>
                      <a:pt x="342" y="0"/>
                      <a:pt x="311" y="10"/>
                      <a:pt x="284" y="34"/>
                    </a:cubicBezTo>
                    <a:cubicBezTo>
                      <a:pt x="225" y="82"/>
                      <a:pt x="198" y="125"/>
                      <a:pt x="192" y="168"/>
                    </a:cubicBezTo>
                    <a:lnTo>
                      <a:pt x="192" y="178"/>
                    </a:lnTo>
                    <a:cubicBezTo>
                      <a:pt x="172" y="350"/>
                      <a:pt x="214" y="424"/>
                      <a:pt x="273" y="446"/>
                    </a:cubicBezTo>
                    <a:cubicBezTo>
                      <a:pt x="337" y="472"/>
                      <a:pt x="321" y="499"/>
                      <a:pt x="321" y="499"/>
                    </a:cubicBezTo>
                    <a:cubicBezTo>
                      <a:pt x="321" y="499"/>
                      <a:pt x="289" y="574"/>
                      <a:pt x="252" y="600"/>
                    </a:cubicBezTo>
                    <a:cubicBezTo>
                      <a:pt x="214" y="627"/>
                      <a:pt x="145" y="681"/>
                      <a:pt x="113" y="767"/>
                    </a:cubicBezTo>
                    <a:cubicBezTo>
                      <a:pt x="81" y="857"/>
                      <a:pt x="59" y="937"/>
                      <a:pt x="44" y="996"/>
                    </a:cubicBezTo>
                    <a:cubicBezTo>
                      <a:pt x="27" y="1049"/>
                      <a:pt x="0" y="1145"/>
                      <a:pt x="0" y="1145"/>
                    </a:cubicBezTo>
                    <a:lnTo>
                      <a:pt x="172" y="1194"/>
                    </a:lnTo>
                    <a:cubicBezTo>
                      <a:pt x="172" y="1194"/>
                      <a:pt x="516" y="1313"/>
                      <a:pt x="598" y="1313"/>
                    </a:cubicBezTo>
                    <a:cubicBezTo>
                      <a:pt x="603" y="1313"/>
                      <a:pt x="607" y="1313"/>
                      <a:pt x="609" y="1312"/>
                    </a:cubicBezTo>
                    <a:cubicBezTo>
                      <a:pt x="668" y="1295"/>
                      <a:pt x="749" y="1258"/>
                      <a:pt x="765" y="1248"/>
                    </a:cubicBezTo>
                    <a:cubicBezTo>
                      <a:pt x="839" y="1189"/>
                      <a:pt x="786" y="824"/>
                      <a:pt x="770" y="750"/>
                    </a:cubicBezTo>
                    <a:cubicBezTo>
                      <a:pt x="743" y="664"/>
                      <a:pt x="685" y="579"/>
                      <a:pt x="604" y="547"/>
                    </a:cubicBezTo>
                    <a:cubicBezTo>
                      <a:pt x="658" y="542"/>
                      <a:pt x="711" y="531"/>
                      <a:pt x="765" y="526"/>
                    </a:cubicBezTo>
                    <a:cubicBezTo>
                      <a:pt x="781" y="493"/>
                      <a:pt x="749" y="456"/>
                      <a:pt x="733" y="424"/>
                    </a:cubicBezTo>
                    <a:cubicBezTo>
                      <a:pt x="695" y="370"/>
                      <a:pt x="690" y="301"/>
                      <a:pt x="674" y="237"/>
                    </a:cubicBezTo>
                    <a:cubicBezTo>
                      <a:pt x="644" y="140"/>
                      <a:pt x="499" y="0"/>
                      <a:pt x="3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2661;p55"/>
              <p:cNvSpPr/>
              <p:nvPr/>
            </p:nvSpPr>
            <p:spPr>
              <a:xfrm>
                <a:off x="4891697" y="3897238"/>
                <a:ext cx="148316" cy="270525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1999" extrusionOk="0">
                    <a:moveTo>
                      <a:pt x="380" y="1"/>
                    </a:moveTo>
                    <a:cubicBezTo>
                      <a:pt x="300" y="1"/>
                      <a:pt x="225" y="26"/>
                      <a:pt x="160" y="101"/>
                    </a:cubicBezTo>
                    <a:cubicBezTo>
                      <a:pt x="86" y="192"/>
                      <a:pt x="59" y="267"/>
                      <a:pt x="64" y="331"/>
                    </a:cubicBezTo>
                    <a:lnTo>
                      <a:pt x="64" y="353"/>
                    </a:lnTo>
                    <a:cubicBezTo>
                      <a:pt x="69" y="459"/>
                      <a:pt x="91" y="598"/>
                      <a:pt x="172" y="679"/>
                    </a:cubicBezTo>
                    <a:cubicBezTo>
                      <a:pt x="236" y="748"/>
                      <a:pt x="385" y="775"/>
                      <a:pt x="278" y="908"/>
                    </a:cubicBezTo>
                    <a:cubicBezTo>
                      <a:pt x="257" y="935"/>
                      <a:pt x="230" y="945"/>
                      <a:pt x="204" y="967"/>
                    </a:cubicBezTo>
                    <a:cubicBezTo>
                      <a:pt x="69" y="1053"/>
                      <a:pt x="22" y="1219"/>
                      <a:pt x="22" y="1367"/>
                    </a:cubicBezTo>
                    <a:cubicBezTo>
                      <a:pt x="22" y="1528"/>
                      <a:pt x="0" y="1695"/>
                      <a:pt x="12" y="1855"/>
                    </a:cubicBezTo>
                    <a:cubicBezTo>
                      <a:pt x="12" y="1887"/>
                      <a:pt x="22" y="1924"/>
                      <a:pt x="49" y="1940"/>
                    </a:cubicBezTo>
                    <a:cubicBezTo>
                      <a:pt x="54" y="1941"/>
                      <a:pt x="59" y="1942"/>
                      <a:pt x="65" y="1942"/>
                    </a:cubicBezTo>
                    <a:cubicBezTo>
                      <a:pt x="75" y="1942"/>
                      <a:pt x="86" y="1940"/>
                      <a:pt x="96" y="1940"/>
                    </a:cubicBezTo>
                    <a:cubicBezTo>
                      <a:pt x="192" y="1940"/>
                      <a:pt x="284" y="1993"/>
                      <a:pt x="380" y="1999"/>
                    </a:cubicBezTo>
                    <a:cubicBezTo>
                      <a:pt x="422" y="1999"/>
                      <a:pt x="461" y="1988"/>
                      <a:pt x="498" y="1983"/>
                    </a:cubicBezTo>
                    <a:cubicBezTo>
                      <a:pt x="695" y="1940"/>
                      <a:pt x="839" y="1956"/>
                      <a:pt x="999" y="1806"/>
                    </a:cubicBezTo>
                    <a:cubicBezTo>
                      <a:pt x="1031" y="1769"/>
                      <a:pt x="1063" y="1732"/>
                      <a:pt x="1075" y="1688"/>
                    </a:cubicBezTo>
                    <a:cubicBezTo>
                      <a:pt x="1096" y="1630"/>
                      <a:pt x="1085" y="1560"/>
                      <a:pt x="1075" y="1502"/>
                    </a:cubicBezTo>
                    <a:cubicBezTo>
                      <a:pt x="1043" y="1347"/>
                      <a:pt x="1011" y="1192"/>
                      <a:pt x="979" y="1031"/>
                    </a:cubicBezTo>
                    <a:cubicBezTo>
                      <a:pt x="974" y="999"/>
                      <a:pt x="967" y="967"/>
                      <a:pt x="942" y="945"/>
                    </a:cubicBezTo>
                    <a:cubicBezTo>
                      <a:pt x="920" y="925"/>
                      <a:pt x="888" y="925"/>
                      <a:pt x="861" y="918"/>
                    </a:cubicBezTo>
                    <a:cubicBezTo>
                      <a:pt x="786" y="903"/>
                      <a:pt x="711" y="854"/>
                      <a:pt x="641" y="829"/>
                    </a:cubicBezTo>
                    <a:cubicBezTo>
                      <a:pt x="685" y="812"/>
                      <a:pt x="722" y="765"/>
                      <a:pt x="797" y="732"/>
                    </a:cubicBezTo>
                    <a:cubicBezTo>
                      <a:pt x="915" y="679"/>
                      <a:pt x="743" y="641"/>
                      <a:pt x="824" y="625"/>
                    </a:cubicBezTo>
                    <a:cubicBezTo>
                      <a:pt x="910" y="609"/>
                      <a:pt x="962" y="588"/>
                      <a:pt x="930" y="513"/>
                    </a:cubicBezTo>
                    <a:cubicBezTo>
                      <a:pt x="898" y="444"/>
                      <a:pt x="877" y="363"/>
                      <a:pt x="861" y="240"/>
                    </a:cubicBezTo>
                    <a:cubicBezTo>
                      <a:pt x="851" y="123"/>
                      <a:pt x="733" y="74"/>
                      <a:pt x="582" y="37"/>
                    </a:cubicBezTo>
                    <a:cubicBezTo>
                      <a:pt x="515" y="18"/>
                      <a:pt x="446" y="1"/>
                      <a:pt x="3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2662;p55"/>
              <p:cNvSpPr/>
              <p:nvPr/>
            </p:nvSpPr>
            <p:spPr>
              <a:xfrm>
                <a:off x="5332179" y="4168572"/>
                <a:ext cx="63061" cy="114354"/>
              </a:xfrm>
              <a:custGeom>
                <a:avLst/>
                <a:gdLst/>
                <a:ahLst/>
                <a:cxnLst/>
                <a:rect l="l" t="t" r="r" b="b"/>
                <a:pathLst>
                  <a:path w="466" h="845" extrusionOk="0">
                    <a:moveTo>
                      <a:pt x="162" y="0"/>
                    </a:moveTo>
                    <a:cubicBezTo>
                      <a:pt x="128" y="0"/>
                      <a:pt x="96" y="10"/>
                      <a:pt x="70" y="42"/>
                    </a:cubicBezTo>
                    <a:cubicBezTo>
                      <a:pt x="38" y="80"/>
                      <a:pt x="28" y="112"/>
                      <a:pt x="33" y="139"/>
                    </a:cubicBezTo>
                    <a:lnTo>
                      <a:pt x="28" y="149"/>
                    </a:lnTo>
                    <a:cubicBezTo>
                      <a:pt x="33" y="191"/>
                      <a:pt x="43" y="255"/>
                      <a:pt x="75" y="287"/>
                    </a:cubicBezTo>
                    <a:cubicBezTo>
                      <a:pt x="102" y="314"/>
                      <a:pt x="166" y="331"/>
                      <a:pt x="124" y="384"/>
                    </a:cubicBezTo>
                    <a:cubicBezTo>
                      <a:pt x="112" y="395"/>
                      <a:pt x="102" y="400"/>
                      <a:pt x="92" y="410"/>
                    </a:cubicBezTo>
                    <a:cubicBezTo>
                      <a:pt x="33" y="448"/>
                      <a:pt x="11" y="517"/>
                      <a:pt x="11" y="576"/>
                    </a:cubicBezTo>
                    <a:cubicBezTo>
                      <a:pt x="11" y="645"/>
                      <a:pt x="1" y="716"/>
                      <a:pt x="6" y="785"/>
                    </a:cubicBezTo>
                    <a:cubicBezTo>
                      <a:pt x="6" y="800"/>
                      <a:pt x="11" y="817"/>
                      <a:pt x="21" y="822"/>
                    </a:cubicBezTo>
                    <a:lnTo>
                      <a:pt x="43" y="822"/>
                    </a:lnTo>
                    <a:cubicBezTo>
                      <a:pt x="85" y="822"/>
                      <a:pt x="124" y="844"/>
                      <a:pt x="166" y="844"/>
                    </a:cubicBezTo>
                    <a:cubicBezTo>
                      <a:pt x="182" y="844"/>
                      <a:pt x="198" y="844"/>
                      <a:pt x="214" y="838"/>
                    </a:cubicBezTo>
                    <a:cubicBezTo>
                      <a:pt x="294" y="822"/>
                      <a:pt x="359" y="827"/>
                      <a:pt x="428" y="763"/>
                    </a:cubicBezTo>
                    <a:cubicBezTo>
                      <a:pt x="438" y="748"/>
                      <a:pt x="455" y="731"/>
                      <a:pt x="460" y="716"/>
                    </a:cubicBezTo>
                    <a:cubicBezTo>
                      <a:pt x="465" y="689"/>
                      <a:pt x="460" y="662"/>
                      <a:pt x="455" y="635"/>
                    </a:cubicBezTo>
                    <a:cubicBezTo>
                      <a:pt x="445" y="571"/>
                      <a:pt x="433" y="502"/>
                      <a:pt x="418" y="437"/>
                    </a:cubicBezTo>
                    <a:cubicBezTo>
                      <a:pt x="418" y="421"/>
                      <a:pt x="412" y="410"/>
                      <a:pt x="401" y="400"/>
                    </a:cubicBezTo>
                    <a:cubicBezTo>
                      <a:pt x="391" y="389"/>
                      <a:pt x="380" y="389"/>
                      <a:pt x="369" y="389"/>
                    </a:cubicBezTo>
                    <a:cubicBezTo>
                      <a:pt x="337" y="378"/>
                      <a:pt x="305" y="363"/>
                      <a:pt x="273" y="351"/>
                    </a:cubicBezTo>
                    <a:cubicBezTo>
                      <a:pt x="294" y="341"/>
                      <a:pt x="310" y="319"/>
                      <a:pt x="342" y="309"/>
                    </a:cubicBezTo>
                    <a:cubicBezTo>
                      <a:pt x="391" y="287"/>
                      <a:pt x="316" y="272"/>
                      <a:pt x="353" y="267"/>
                    </a:cubicBezTo>
                    <a:cubicBezTo>
                      <a:pt x="386" y="255"/>
                      <a:pt x="412" y="250"/>
                      <a:pt x="396" y="218"/>
                    </a:cubicBezTo>
                    <a:cubicBezTo>
                      <a:pt x="386" y="186"/>
                      <a:pt x="374" y="154"/>
                      <a:pt x="369" y="100"/>
                    </a:cubicBezTo>
                    <a:cubicBezTo>
                      <a:pt x="364" y="53"/>
                      <a:pt x="316" y="31"/>
                      <a:pt x="252" y="15"/>
                    </a:cubicBezTo>
                    <a:cubicBezTo>
                      <a:pt x="223" y="8"/>
                      <a:pt x="192" y="0"/>
                      <a:pt x="16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2663;p55"/>
              <p:cNvSpPr/>
              <p:nvPr/>
            </p:nvSpPr>
            <p:spPr>
              <a:xfrm>
                <a:off x="5691737" y="4308367"/>
                <a:ext cx="62926" cy="11476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848" extrusionOk="0">
                    <a:moveTo>
                      <a:pt x="168" y="1"/>
                    </a:moveTo>
                    <a:cubicBezTo>
                      <a:pt x="132" y="1"/>
                      <a:pt x="97" y="12"/>
                      <a:pt x="70" y="46"/>
                    </a:cubicBezTo>
                    <a:cubicBezTo>
                      <a:pt x="38" y="83"/>
                      <a:pt x="26" y="115"/>
                      <a:pt x="32" y="142"/>
                    </a:cubicBezTo>
                    <a:lnTo>
                      <a:pt x="26" y="147"/>
                    </a:lnTo>
                    <a:cubicBezTo>
                      <a:pt x="32" y="196"/>
                      <a:pt x="43" y="254"/>
                      <a:pt x="75" y="286"/>
                    </a:cubicBezTo>
                    <a:cubicBezTo>
                      <a:pt x="102" y="318"/>
                      <a:pt x="166" y="329"/>
                      <a:pt x="122" y="382"/>
                    </a:cubicBezTo>
                    <a:cubicBezTo>
                      <a:pt x="112" y="393"/>
                      <a:pt x="102" y="404"/>
                      <a:pt x="90" y="409"/>
                    </a:cubicBezTo>
                    <a:cubicBezTo>
                      <a:pt x="32" y="446"/>
                      <a:pt x="11" y="517"/>
                      <a:pt x="11" y="581"/>
                    </a:cubicBezTo>
                    <a:cubicBezTo>
                      <a:pt x="11" y="650"/>
                      <a:pt x="0" y="719"/>
                      <a:pt x="5" y="783"/>
                    </a:cubicBezTo>
                    <a:cubicBezTo>
                      <a:pt x="5" y="799"/>
                      <a:pt x="11" y="815"/>
                      <a:pt x="21" y="821"/>
                    </a:cubicBezTo>
                    <a:cubicBezTo>
                      <a:pt x="25" y="822"/>
                      <a:pt x="28" y="823"/>
                      <a:pt x="30" y="823"/>
                    </a:cubicBezTo>
                    <a:cubicBezTo>
                      <a:pt x="36" y="823"/>
                      <a:pt x="39" y="821"/>
                      <a:pt x="43" y="821"/>
                    </a:cubicBezTo>
                    <a:cubicBezTo>
                      <a:pt x="85" y="821"/>
                      <a:pt x="122" y="848"/>
                      <a:pt x="166" y="848"/>
                    </a:cubicBezTo>
                    <a:cubicBezTo>
                      <a:pt x="181" y="848"/>
                      <a:pt x="198" y="842"/>
                      <a:pt x="213" y="837"/>
                    </a:cubicBezTo>
                    <a:cubicBezTo>
                      <a:pt x="294" y="821"/>
                      <a:pt x="358" y="831"/>
                      <a:pt x="427" y="767"/>
                    </a:cubicBezTo>
                    <a:cubicBezTo>
                      <a:pt x="438" y="751"/>
                      <a:pt x="454" y="735"/>
                      <a:pt x="460" y="714"/>
                    </a:cubicBezTo>
                    <a:cubicBezTo>
                      <a:pt x="465" y="687"/>
                      <a:pt x="460" y="660"/>
                      <a:pt x="454" y="633"/>
                    </a:cubicBezTo>
                    <a:cubicBezTo>
                      <a:pt x="443" y="569"/>
                      <a:pt x="433" y="505"/>
                      <a:pt x="417" y="436"/>
                    </a:cubicBezTo>
                    <a:cubicBezTo>
                      <a:pt x="417" y="425"/>
                      <a:pt x="411" y="409"/>
                      <a:pt x="401" y="399"/>
                    </a:cubicBezTo>
                    <a:cubicBezTo>
                      <a:pt x="390" y="393"/>
                      <a:pt x="379" y="393"/>
                      <a:pt x="368" y="388"/>
                    </a:cubicBezTo>
                    <a:cubicBezTo>
                      <a:pt x="336" y="382"/>
                      <a:pt x="304" y="361"/>
                      <a:pt x="272" y="350"/>
                    </a:cubicBezTo>
                    <a:cubicBezTo>
                      <a:pt x="294" y="345"/>
                      <a:pt x="309" y="324"/>
                      <a:pt x="342" y="307"/>
                    </a:cubicBezTo>
                    <a:cubicBezTo>
                      <a:pt x="390" y="286"/>
                      <a:pt x="315" y="270"/>
                      <a:pt x="353" y="265"/>
                    </a:cubicBezTo>
                    <a:cubicBezTo>
                      <a:pt x="385" y="260"/>
                      <a:pt x="411" y="248"/>
                      <a:pt x="395" y="216"/>
                    </a:cubicBezTo>
                    <a:cubicBezTo>
                      <a:pt x="385" y="189"/>
                      <a:pt x="374" y="152"/>
                      <a:pt x="368" y="105"/>
                    </a:cubicBezTo>
                    <a:cubicBezTo>
                      <a:pt x="363" y="51"/>
                      <a:pt x="315" y="36"/>
                      <a:pt x="250" y="14"/>
                    </a:cubicBezTo>
                    <a:cubicBezTo>
                      <a:pt x="223" y="7"/>
                      <a:pt x="195" y="1"/>
                      <a:pt x="1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2664;p55"/>
              <p:cNvSpPr/>
              <p:nvPr/>
            </p:nvSpPr>
            <p:spPr>
              <a:xfrm>
                <a:off x="5062476" y="3967068"/>
                <a:ext cx="262531" cy="231956"/>
              </a:xfrm>
              <a:custGeom>
                <a:avLst/>
                <a:gdLst/>
                <a:ahLst/>
                <a:cxnLst/>
                <a:rect l="l" t="t" r="r" b="b"/>
                <a:pathLst>
                  <a:path w="1940" h="1714" extrusionOk="0">
                    <a:moveTo>
                      <a:pt x="588" y="627"/>
                    </a:moveTo>
                    <a:cubicBezTo>
                      <a:pt x="588" y="627"/>
                      <a:pt x="588" y="633"/>
                      <a:pt x="583" y="649"/>
                    </a:cubicBezTo>
                    <a:cubicBezTo>
                      <a:pt x="578" y="639"/>
                      <a:pt x="571" y="633"/>
                      <a:pt x="566" y="627"/>
                    </a:cubicBezTo>
                    <a:close/>
                    <a:moveTo>
                      <a:pt x="716" y="681"/>
                    </a:moveTo>
                    <a:cubicBezTo>
                      <a:pt x="726" y="686"/>
                      <a:pt x="731" y="691"/>
                      <a:pt x="743" y="703"/>
                    </a:cubicBezTo>
                    <a:cubicBezTo>
                      <a:pt x="738" y="703"/>
                      <a:pt x="738" y="708"/>
                      <a:pt x="738" y="708"/>
                    </a:cubicBezTo>
                    <a:cubicBezTo>
                      <a:pt x="706" y="730"/>
                      <a:pt x="667" y="762"/>
                      <a:pt x="630" y="804"/>
                    </a:cubicBezTo>
                    <a:cubicBezTo>
                      <a:pt x="586" y="839"/>
                      <a:pt x="536" y="874"/>
                      <a:pt x="477" y="874"/>
                    </a:cubicBezTo>
                    <a:cubicBezTo>
                      <a:pt x="473" y="874"/>
                      <a:pt x="469" y="874"/>
                      <a:pt x="465" y="873"/>
                    </a:cubicBezTo>
                    <a:cubicBezTo>
                      <a:pt x="465" y="873"/>
                      <a:pt x="561" y="787"/>
                      <a:pt x="593" y="723"/>
                    </a:cubicBezTo>
                    <a:cubicBezTo>
                      <a:pt x="599" y="736"/>
                      <a:pt x="610" y="741"/>
                      <a:pt x="623" y="741"/>
                    </a:cubicBezTo>
                    <a:cubicBezTo>
                      <a:pt x="654" y="741"/>
                      <a:pt x="697" y="711"/>
                      <a:pt x="716" y="681"/>
                    </a:cubicBezTo>
                    <a:close/>
                    <a:moveTo>
                      <a:pt x="864" y="0"/>
                    </a:moveTo>
                    <a:cubicBezTo>
                      <a:pt x="829" y="0"/>
                      <a:pt x="798" y="8"/>
                      <a:pt x="775" y="29"/>
                    </a:cubicBezTo>
                    <a:cubicBezTo>
                      <a:pt x="706" y="82"/>
                      <a:pt x="674" y="136"/>
                      <a:pt x="667" y="184"/>
                    </a:cubicBezTo>
                    <a:lnTo>
                      <a:pt x="662" y="200"/>
                    </a:lnTo>
                    <a:cubicBezTo>
                      <a:pt x="647" y="333"/>
                      <a:pt x="662" y="419"/>
                      <a:pt x="699" y="467"/>
                    </a:cubicBezTo>
                    <a:cubicBezTo>
                      <a:pt x="674" y="488"/>
                      <a:pt x="652" y="510"/>
                      <a:pt x="630" y="531"/>
                    </a:cubicBezTo>
                    <a:cubicBezTo>
                      <a:pt x="624" y="527"/>
                      <a:pt x="619" y="525"/>
                      <a:pt x="614" y="525"/>
                    </a:cubicBezTo>
                    <a:cubicBezTo>
                      <a:pt x="591" y="525"/>
                      <a:pt x="575" y="559"/>
                      <a:pt x="539" y="612"/>
                    </a:cubicBezTo>
                    <a:cubicBezTo>
                      <a:pt x="531" y="609"/>
                      <a:pt x="523" y="607"/>
                      <a:pt x="513" y="607"/>
                    </a:cubicBezTo>
                    <a:cubicBezTo>
                      <a:pt x="490" y="607"/>
                      <a:pt x="462" y="616"/>
                      <a:pt x="433" y="639"/>
                    </a:cubicBezTo>
                    <a:cubicBezTo>
                      <a:pt x="347" y="708"/>
                      <a:pt x="0" y="980"/>
                      <a:pt x="250" y="1179"/>
                    </a:cubicBezTo>
                    <a:cubicBezTo>
                      <a:pt x="315" y="1234"/>
                      <a:pt x="379" y="1249"/>
                      <a:pt x="437" y="1249"/>
                    </a:cubicBezTo>
                    <a:cubicBezTo>
                      <a:pt x="446" y="1249"/>
                      <a:pt x="456" y="1249"/>
                      <a:pt x="465" y="1248"/>
                    </a:cubicBezTo>
                    <a:lnTo>
                      <a:pt x="465" y="1248"/>
                    </a:lnTo>
                    <a:cubicBezTo>
                      <a:pt x="449" y="1307"/>
                      <a:pt x="433" y="1359"/>
                      <a:pt x="433" y="1359"/>
                    </a:cubicBezTo>
                    <a:lnTo>
                      <a:pt x="635" y="1418"/>
                    </a:lnTo>
                    <a:cubicBezTo>
                      <a:pt x="635" y="1418"/>
                      <a:pt x="1044" y="1559"/>
                      <a:pt x="1148" y="1559"/>
                    </a:cubicBezTo>
                    <a:cubicBezTo>
                      <a:pt x="1155" y="1559"/>
                      <a:pt x="1161" y="1558"/>
                      <a:pt x="1165" y="1557"/>
                    </a:cubicBezTo>
                    <a:cubicBezTo>
                      <a:pt x="1219" y="1542"/>
                      <a:pt x="1283" y="1515"/>
                      <a:pt x="1325" y="1493"/>
                    </a:cubicBezTo>
                    <a:cubicBezTo>
                      <a:pt x="1331" y="1515"/>
                      <a:pt x="1336" y="1536"/>
                      <a:pt x="1341" y="1557"/>
                    </a:cubicBezTo>
                    <a:cubicBezTo>
                      <a:pt x="1373" y="1685"/>
                      <a:pt x="1384" y="1697"/>
                      <a:pt x="1496" y="1712"/>
                    </a:cubicBezTo>
                    <a:cubicBezTo>
                      <a:pt x="1504" y="1713"/>
                      <a:pt x="1511" y="1714"/>
                      <a:pt x="1518" y="1714"/>
                    </a:cubicBezTo>
                    <a:cubicBezTo>
                      <a:pt x="1610" y="1714"/>
                      <a:pt x="1619" y="1613"/>
                      <a:pt x="1614" y="1510"/>
                    </a:cubicBezTo>
                    <a:cubicBezTo>
                      <a:pt x="1609" y="1408"/>
                      <a:pt x="1604" y="1344"/>
                      <a:pt x="1572" y="1211"/>
                    </a:cubicBezTo>
                    <a:cubicBezTo>
                      <a:pt x="1656" y="1184"/>
                      <a:pt x="1732" y="1130"/>
                      <a:pt x="1806" y="1093"/>
                    </a:cubicBezTo>
                    <a:cubicBezTo>
                      <a:pt x="1940" y="1023"/>
                      <a:pt x="1913" y="782"/>
                      <a:pt x="1849" y="526"/>
                    </a:cubicBezTo>
                    <a:cubicBezTo>
                      <a:pt x="1808" y="365"/>
                      <a:pt x="1595" y="338"/>
                      <a:pt x="1392" y="338"/>
                    </a:cubicBezTo>
                    <a:cubicBezTo>
                      <a:pt x="1304" y="338"/>
                      <a:pt x="1218" y="343"/>
                      <a:pt x="1148" y="345"/>
                    </a:cubicBezTo>
                    <a:lnTo>
                      <a:pt x="1148" y="318"/>
                    </a:lnTo>
                    <a:cubicBezTo>
                      <a:pt x="1138" y="195"/>
                      <a:pt x="1175" y="98"/>
                      <a:pt x="1074" y="56"/>
                    </a:cubicBezTo>
                    <a:cubicBezTo>
                      <a:pt x="1008" y="28"/>
                      <a:pt x="929" y="0"/>
                      <a:pt x="86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2665;p55"/>
              <p:cNvSpPr/>
              <p:nvPr/>
            </p:nvSpPr>
            <p:spPr>
              <a:xfrm>
                <a:off x="5499169" y="4262085"/>
                <a:ext cx="164420" cy="145209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1073" extrusionOk="0">
                    <a:moveTo>
                      <a:pt x="375" y="393"/>
                    </a:moveTo>
                    <a:cubicBezTo>
                      <a:pt x="375" y="393"/>
                      <a:pt x="370" y="398"/>
                      <a:pt x="370" y="410"/>
                    </a:cubicBezTo>
                    <a:cubicBezTo>
                      <a:pt x="365" y="403"/>
                      <a:pt x="359" y="398"/>
                      <a:pt x="359" y="393"/>
                    </a:cubicBezTo>
                    <a:close/>
                    <a:moveTo>
                      <a:pt x="450" y="425"/>
                    </a:moveTo>
                    <a:cubicBezTo>
                      <a:pt x="455" y="430"/>
                      <a:pt x="461" y="435"/>
                      <a:pt x="466" y="442"/>
                    </a:cubicBezTo>
                    <a:lnTo>
                      <a:pt x="466" y="447"/>
                    </a:lnTo>
                    <a:cubicBezTo>
                      <a:pt x="445" y="457"/>
                      <a:pt x="423" y="479"/>
                      <a:pt x="397" y="506"/>
                    </a:cubicBezTo>
                    <a:cubicBezTo>
                      <a:pt x="373" y="529"/>
                      <a:pt x="340" y="549"/>
                      <a:pt x="306" y="549"/>
                    </a:cubicBezTo>
                    <a:cubicBezTo>
                      <a:pt x="302" y="549"/>
                      <a:pt x="298" y="549"/>
                      <a:pt x="294" y="548"/>
                    </a:cubicBezTo>
                    <a:cubicBezTo>
                      <a:pt x="294" y="548"/>
                      <a:pt x="353" y="494"/>
                      <a:pt x="375" y="457"/>
                    </a:cubicBezTo>
                    <a:cubicBezTo>
                      <a:pt x="380" y="465"/>
                      <a:pt x="386" y="468"/>
                      <a:pt x="394" y="468"/>
                    </a:cubicBezTo>
                    <a:cubicBezTo>
                      <a:pt x="413" y="468"/>
                      <a:pt x="439" y="448"/>
                      <a:pt x="450" y="425"/>
                    </a:cubicBezTo>
                    <a:close/>
                    <a:moveTo>
                      <a:pt x="544" y="0"/>
                    </a:moveTo>
                    <a:cubicBezTo>
                      <a:pt x="522" y="0"/>
                      <a:pt x="502" y="5"/>
                      <a:pt x="487" y="18"/>
                    </a:cubicBezTo>
                    <a:cubicBezTo>
                      <a:pt x="445" y="57"/>
                      <a:pt x="429" y="89"/>
                      <a:pt x="423" y="115"/>
                    </a:cubicBezTo>
                    <a:lnTo>
                      <a:pt x="418" y="126"/>
                    </a:lnTo>
                    <a:cubicBezTo>
                      <a:pt x="413" y="211"/>
                      <a:pt x="418" y="265"/>
                      <a:pt x="439" y="297"/>
                    </a:cubicBezTo>
                    <a:cubicBezTo>
                      <a:pt x="423" y="307"/>
                      <a:pt x="413" y="324"/>
                      <a:pt x="402" y="334"/>
                    </a:cubicBezTo>
                    <a:cubicBezTo>
                      <a:pt x="398" y="332"/>
                      <a:pt x="394" y="331"/>
                      <a:pt x="391" y="331"/>
                    </a:cubicBezTo>
                    <a:cubicBezTo>
                      <a:pt x="373" y="331"/>
                      <a:pt x="366" y="352"/>
                      <a:pt x="343" y="388"/>
                    </a:cubicBezTo>
                    <a:cubicBezTo>
                      <a:pt x="338" y="384"/>
                      <a:pt x="331" y="383"/>
                      <a:pt x="324" y="383"/>
                    </a:cubicBezTo>
                    <a:cubicBezTo>
                      <a:pt x="309" y="383"/>
                      <a:pt x="292" y="390"/>
                      <a:pt x="274" y="403"/>
                    </a:cubicBezTo>
                    <a:cubicBezTo>
                      <a:pt x="220" y="447"/>
                      <a:pt x="1" y="617"/>
                      <a:pt x="161" y="741"/>
                    </a:cubicBezTo>
                    <a:cubicBezTo>
                      <a:pt x="202" y="772"/>
                      <a:pt x="239" y="784"/>
                      <a:pt x="274" y="784"/>
                    </a:cubicBezTo>
                    <a:cubicBezTo>
                      <a:pt x="281" y="784"/>
                      <a:pt x="288" y="784"/>
                      <a:pt x="294" y="783"/>
                    </a:cubicBezTo>
                    <a:lnTo>
                      <a:pt x="294" y="783"/>
                    </a:lnTo>
                    <a:cubicBezTo>
                      <a:pt x="284" y="820"/>
                      <a:pt x="274" y="852"/>
                      <a:pt x="274" y="852"/>
                    </a:cubicBezTo>
                    <a:lnTo>
                      <a:pt x="402" y="891"/>
                    </a:lnTo>
                    <a:cubicBezTo>
                      <a:pt x="402" y="891"/>
                      <a:pt x="649" y="977"/>
                      <a:pt x="720" y="977"/>
                    </a:cubicBezTo>
                    <a:cubicBezTo>
                      <a:pt x="725" y="977"/>
                      <a:pt x="730" y="977"/>
                      <a:pt x="733" y="975"/>
                    </a:cubicBezTo>
                    <a:cubicBezTo>
                      <a:pt x="765" y="970"/>
                      <a:pt x="808" y="948"/>
                      <a:pt x="829" y="938"/>
                    </a:cubicBezTo>
                    <a:cubicBezTo>
                      <a:pt x="835" y="948"/>
                      <a:pt x="840" y="965"/>
                      <a:pt x="846" y="980"/>
                    </a:cubicBezTo>
                    <a:cubicBezTo>
                      <a:pt x="861" y="1056"/>
                      <a:pt x="872" y="1066"/>
                      <a:pt x="942" y="1072"/>
                    </a:cubicBezTo>
                    <a:cubicBezTo>
                      <a:pt x="948" y="1072"/>
                      <a:pt x="953" y="1073"/>
                      <a:pt x="958" y="1073"/>
                    </a:cubicBezTo>
                    <a:cubicBezTo>
                      <a:pt x="1012" y="1073"/>
                      <a:pt x="1016" y="1013"/>
                      <a:pt x="1012" y="948"/>
                    </a:cubicBezTo>
                    <a:cubicBezTo>
                      <a:pt x="1012" y="884"/>
                      <a:pt x="1006" y="842"/>
                      <a:pt x="985" y="756"/>
                    </a:cubicBezTo>
                    <a:cubicBezTo>
                      <a:pt x="1038" y="741"/>
                      <a:pt x="1086" y="708"/>
                      <a:pt x="1135" y="687"/>
                    </a:cubicBezTo>
                    <a:cubicBezTo>
                      <a:pt x="1214" y="644"/>
                      <a:pt x="1199" y="494"/>
                      <a:pt x="1160" y="329"/>
                    </a:cubicBezTo>
                    <a:cubicBezTo>
                      <a:pt x="1134" y="229"/>
                      <a:pt x="993" y="215"/>
                      <a:pt x="863" y="215"/>
                    </a:cubicBezTo>
                    <a:cubicBezTo>
                      <a:pt x="812" y="215"/>
                      <a:pt x="763" y="217"/>
                      <a:pt x="723" y="217"/>
                    </a:cubicBezTo>
                    <a:lnTo>
                      <a:pt x="723" y="201"/>
                    </a:lnTo>
                    <a:cubicBezTo>
                      <a:pt x="718" y="126"/>
                      <a:pt x="738" y="62"/>
                      <a:pt x="674" y="35"/>
                    </a:cubicBezTo>
                    <a:cubicBezTo>
                      <a:pt x="633" y="18"/>
                      <a:pt x="585" y="0"/>
                      <a:pt x="5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6" name="Google Shape;2666;p55"/>
            <p:cNvSpPr/>
            <p:nvPr/>
          </p:nvSpPr>
          <p:spPr>
            <a:xfrm>
              <a:off x="0" y="2794425"/>
              <a:ext cx="6057401" cy="2133058"/>
            </a:xfrm>
            <a:custGeom>
              <a:avLst/>
              <a:gdLst/>
              <a:ahLst/>
              <a:cxnLst/>
              <a:rect l="l" t="t" r="r" b="b"/>
              <a:pathLst>
                <a:path w="43508" h="17233" extrusionOk="0">
                  <a:moveTo>
                    <a:pt x="0" y="0"/>
                  </a:moveTo>
                  <a:lnTo>
                    <a:pt x="0" y="17233"/>
                  </a:lnTo>
                  <a:lnTo>
                    <a:pt x="43508" y="17233"/>
                  </a:lnTo>
                  <a:lnTo>
                    <a:pt x="43508" y="13603"/>
                  </a:lnTo>
                  <a:lnTo>
                    <a:pt x="40451" y="12342"/>
                  </a:lnTo>
                  <a:cubicBezTo>
                    <a:pt x="40451" y="12342"/>
                    <a:pt x="40407" y="12345"/>
                    <a:pt x="40333" y="12345"/>
                  </a:cubicBezTo>
                  <a:cubicBezTo>
                    <a:pt x="40106" y="12345"/>
                    <a:pt x="39599" y="12312"/>
                    <a:pt x="39232" y="12038"/>
                  </a:cubicBezTo>
                  <a:cubicBezTo>
                    <a:pt x="38740" y="11668"/>
                    <a:pt x="36971" y="10894"/>
                    <a:pt x="36538" y="10563"/>
                  </a:cubicBezTo>
                  <a:cubicBezTo>
                    <a:pt x="36482" y="10519"/>
                    <a:pt x="36386" y="10501"/>
                    <a:pt x="36261" y="10501"/>
                  </a:cubicBezTo>
                  <a:cubicBezTo>
                    <a:pt x="35439" y="10501"/>
                    <a:pt x="33337" y="11306"/>
                    <a:pt x="32573" y="11306"/>
                  </a:cubicBezTo>
                  <a:cubicBezTo>
                    <a:pt x="32558" y="11306"/>
                    <a:pt x="32544" y="11306"/>
                    <a:pt x="32530" y="11305"/>
                  </a:cubicBezTo>
                  <a:cubicBezTo>
                    <a:pt x="32435" y="11301"/>
                    <a:pt x="32323" y="11299"/>
                    <a:pt x="32199" y="11299"/>
                  </a:cubicBezTo>
                  <a:cubicBezTo>
                    <a:pt x="31225" y="11299"/>
                    <a:pt x="29466" y="11419"/>
                    <a:pt x="28746" y="11518"/>
                  </a:cubicBezTo>
                  <a:cubicBezTo>
                    <a:pt x="28679" y="11527"/>
                    <a:pt x="28606" y="11531"/>
                    <a:pt x="28528" y="11531"/>
                  </a:cubicBezTo>
                  <a:cubicBezTo>
                    <a:pt x="27652" y="11531"/>
                    <a:pt x="26088" y="10997"/>
                    <a:pt x="25362" y="10311"/>
                  </a:cubicBezTo>
                  <a:cubicBezTo>
                    <a:pt x="24565" y="9568"/>
                    <a:pt x="21935" y="7088"/>
                    <a:pt x="21434" y="7003"/>
                  </a:cubicBezTo>
                  <a:cubicBezTo>
                    <a:pt x="20931" y="6922"/>
                    <a:pt x="13935" y="6233"/>
                    <a:pt x="13705" y="6190"/>
                  </a:cubicBezTo>
                  <a:cubicBezTo>
                    <a:pt x="13476" y="6147"/>
                    <a:pt x="11861" y="3876"/>
                    <a:pt x="11219" y="3352"/>
                  </a:cubicBezTo>
                  <a:cubicBezTo>
                    <a:pt x="10583" y="2822"/>
                    <a:pt x="1711" y="241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2667;p55"/>
            <p:cNvSpPr/>
            <p:nvPr/>
          </p:nvSpPr>
          <p:spPr>
            <a:xfrm>
              <a:off x="4195840" y="4042613"/>
              <a:ext cx="189068" cy="213304"/>
            </a:xfrm>
            <a:custGeom>
              <a:avLst/>
              <a:gdLst/>
              <a:ahLst/>
              <a:cxnLst/>
              <a:rect l="l" t="t" r="r" b="b"/>
              <a:pathLst>
                <a:path w="2798" h="3599" extrusionOk="0">
                  <a:moveTo>
                    <a:pt x="494" y="0"/>
                  </a:moveTo>
                  <a:lnTo>
                    <a:pt x="0" y="481"/>
                  </a:lnTo>
                  <a:lnTo>
                    <a:pt x="2472" y="3598"/>
                  </a:lnTo>
                  <a:lnTo>
                    <a:pt x="2798" y="3598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2668;p55"/>
            <p:cNvSpPr/>
            <p:nvPr/>
          </p:nvSpPr>
          <p:spPr>
            <a:xfrm>
              <a:off x="1971752" y="3405988"/>
              <a:ext cx="188730" cy="213304"/>
            </a:xfrm>
            <a:custGeom>
              <a:avLst/>
              <a:gdLst/>
              <a:ahLst/>
              <a:cxnLst/>
              <a:rect l="l" t="t" r="r" b="b"/>
              <a:pathLst>
                <a:path w="2793" h="3599" extrusionOk="0">
                  <a:moveTo>
                    <a:pt x="2299" y="0"/>
                  </a:moveTo>
                  <a:lnTo>
                    <a:pt x="1" y="3598"/>
                  </a:lnTo>
                  <a:lnTo>
                    <a:pt x="321" y="3598"/>
                  </a:lnTo>
                  <a:lnTo>
                    <a:pt x="2792" y="481"/>
                  </a:lnTo>
                  <a:lnTo>
                    <a:pt x="229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09" name="Google Shape;2669;p55"/>
            <p:cNvGrpSpPr/>
            <p:nvPr/>
          </p:nvGrpSpPr>
          <p:grpSpPr>
            <a:xfrm rot="500933">
              <a:off x="161862" y="2432739"/>
              <a:ext cx="610381" cy="536086"/>
              <a:chOff x="465651" y="-1506279"/>
              <a:chExt cx="610382" cy="536087"/>
            </a:xfrm>
          </p:grpSpPr>
          <p:sp>
            <p:nvSpPr>
              <p:cNvPr id="211" name="Google Shape;2670;p55"/>
              <p:cNvSpPr/>
              <p:nvPr/>
            </p:nvSpPr>
            <p:spPr>
              <a:xfrm>
                <a:off x="577215" y="-1506279"/>
                <a:ext cx="74532" cy="81196"/>
              </a:xfrm>
              <a:custGeom>
                <a:avLst/>
                <a:gdLst/>
                <a:ahLst/>
                <a:cxnLst/>
                <a:rect l="l" t="t" r="r" b="b"/>
                <a:pathLst>
                  <a:path w="1103" h="1370" extrusionOk="0">
                    <a:moveTo>
                      <a:pt x="552" y="1"/>
                    </a:moveTo>
                    <a:cubicBezTo>
                      <a:pt x="520" y="1"/>
                      <a:pt x="494" y="1"/>
                      <a:pt x="462" y="7"/>
                    </a:cubicBezTo>
                    <a:cubicBezTo>
                      <a:pt x="264" y="45"/>
                      <a:pt x="116" y="223"/>
                      <a:pt x="59" y="416"/>
                    </a:cubicBezTo>
                    <a:cubicBezTo>
                      <a:pt x="1" y="608"/>
                      <a:pt x="7" y="813"/>
                      <a:pt x="21" y="1018"/>
                    </a:cubicBezTo>
                    <a:cubicBezTo>
                      <a:pt x="33" y="1133"/>
                      <a:pt x="39" y="1254"/>
                      <a:pt x="53" y="1370"/>
                    </a:cubicBezTo>
                    <a:cubicBezTo>
                      <a:pt x="405" y="1030"/>
                      <a:pt x="757" y="684"/>
                      <a:pt x="1102" y="333"/>
                    </a:cubicBezTo>
                    <a:cubicBezTo>
                      <a:pt x="949" y="154"/>
                      <a:pt x="763" y="1"/>
                      <a:pt x="5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2671;p55"/>
              <p:cNvSpPr/>
              <p:nvPr/>
            </p:nvSpPr>
            <p:spPr>
              <a:xfrm>
                <a:off x="851091" y="-970963"/>
                <a:ext cx="127644" cy="770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3" extrusionOk="0">
                    <a:moveTo>
                      <a:pt x="1" y="0"/>
                    </a:moveTo>
                    <a:cubicBezTo>
                      <a:pt x="627" y="7"/>
                      <a:pt x="1254" y="7"/>
                      <a:pt x="1883" y="13"/>
                    </a:cubicBezTo>
                    <a:cubicBezTo>
                      <a:pt x="1883" y="7"/>
                      <a:pt x="1889" y="7"/>
                      <a:pt x="18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2672;p55"/>
              <p:cNvSpPr/>
              <p:nvPr/>
            </p:nvSpPr>
            <p:spPr>
              <a:xfrm>
                <a:off x="465651" y="-1486602"/>
                <a:ext cx="610382" cy="515687"/>
              </a:xfrm>
              <a:custGeom>
                <a:avLst/>
                <a:gdLst/>
                <a:ahLst/>
                <a:cxnLst/>
                <a:rect l="l" t="t" r="r" b="b"/>
                <a:pathLst>
                  <a:path w="9033" h="8701" extrusionOk="0">
                    <a:moveTo>
                      <a:pt x="2753" y="1"/>
                    </a:moveTo>
                    <a:cubicBezTo>
                      <a:pt x="2408" y="352"/>
                      <a:pt x="2056" y="698"/>
                      <a:pt x="1704" y="1038"/>
                    </a:cubicBezTo>
                    <a:cubicBezTo>
                      <a:pt x="1870" y="2901"/>
                      <a:pt x="2311" y="4731"/>
                      <a:pt x="3002" y="6467"/>
                    </a:cubicBezTo>
                    <a:cubicBezTo>
                      <a:pt x="2568" y="5723"/>
                      <a:pt x="1927" y="5167"/>
                      <a:pt x="1153" y="4777"/>
                    </a:cubicBezTo>
                    <a:cubicBezTo>
                      <a:pt x="981" y="4692"/>
                      <a:pt x="775" y="4615"/>
                      <a:pt x="583" y="4615"/>
                    </a:cubicBezTo>
                    <a:cubicBezTo>
                      <a:pt x="443" y="4615"/>
                      <a:pt x="314" y="4654"/>
                      <a:pt x="212" y="4757"/>
                    </a:cubicBezTo>
                    <a:cubicBezTo>
                      <a:pt x="0" y="4961"/>
                      <a:pt x="39" y="5307"/>
                      <a:pt x="116" y="5596"/>
                    </a:cubicBezTo>
                    <a:cubicBezTo>
                      <a:pt x="417" y="6697"/>
                      <a:pt x="974" y="7906"/>
                      <a:pt x="1812" y="8687"/>
                    </a:cubicBezTo>
                    <a:cubicBezTo>
                      <a:pt x="3105" y="8694"/>
                      <a:pt x="4405" y="8694"/>
                      <a:pt x="5705" y="8700"/>
                    </a:cubicBezTo>
                    <a:lnTo>
                      <a:pt x="7593" y="8700"/>
                    </a:lnTo>
                    <a:cubicBezTo>
                      <a:pt x="8027" y="8278"/>
                      <a:pt x="8444" y="7785"/>
                      <a:pt x="8763" y="7266"/>
                    </a:cubicBezTo>
                    <a:cubicBezTo>
                      <a:pt x="8905" y="7043"/>
                      <a:pt x="9032" y="6754"/>
                      <a:pt x="8898" y="6523"/>
                    </a:cubicBezTo>
                    <a:cubicBezTo>
                      <a:pt x="8809" y="6376"/>
                      <a:pt x="8630" y="6305"/>
                      <a:pt x="8464" y="6305"/>
                    </a:cubicBezTo>
                    <a:lnTo>
                      <a:pt x="8450" y="6305"/>
                    </a:lnTo>
                    <a:cubicBezTo>
                      <a:pt x="8284" y="6305"/>
                      <a:pt x="8118" y="6376"/>
                      <a:pt x="7957" y="6447"/>
                    </a:cubicBezTo>
                    <a:cubicBezTo>
                      <a:pt x="7312" y="6754"/>
                      <a:pt x="6735" y="7227"/>
                      <a:pt x="6313" y="7811"/>
                    </a:cubicBezTo>
                    <a:cubicBezTo>
                      <a:pt x="6645" y="6881"/>
                      <a:pt x="6805" y="5814"/>
                      <a:pt x="6735" y="4827"/>
                    </a:cubicBezTo>
                    <a:cubicBezTo>
                      <a:pt x="6722" y="4629"/>
                      <a:pt x="6703" y="4417"/>
                      <a:pt x="6613" y="4231"/>
                    </a:cubicBezTo>
                    <a:cubicBezTo>
                      <a:pt x="6530" y="4047"/>
                      <a:pt x="6376" y="3880"/>
                      <a:pt x="6178" y="3829"/>
                    </a:cubicBezTo>
                    <a:cubicBezTo>
                      <a:pt x="6133" y="3823"/>
                      <a:pt x="6095" y="3817"/>
                      <a:pt x="6050" y="3817"/>
                    </a:cubicBezTo>
                    <a:cubicBezTo>
                      <a:pt x="5897" y="3817"/>
                      <a:pt x="5743" y="3880"/>
                      <a:pt x="5622" y="3976"/>
                    </a:cubicBezTo>
                    <a:cubicBezTo>
                      <a:pt x="5460" y="4092"/>
                      <a:pt x="5345" y="4258"/>
                      <a:pt x="5250" y="4431"/>
                    </a:cubicBezTo>
                    <a:cubicBezTo>
                      <a:pt x="4795" y="5185"/>
                      <a:pt x="4577" y="6069"/>
                      <a:pt x="4615" y="6946"/>
                    </a:cubicBezTo>
                    <a:cubicBezTo>
                      <a:pt x="4514" y="5768"/>
                      <a:pt x="4411" y="4571"/>
                      <a:pt x="4168" y="3419"/>
                    </a:cubicBezTo>
                    <a:cubicBezTo>
                      <a:pt x="3918" y="2267"/>
                      <a:pt x="3522" y="1134"/>
                      <a:pt x="2863" y="154"/>
                    </a:cubicBezTo>
                    <a:cubicBezTo>
                      <a:pt x="2830" y="103"/>
                      <a:pt x="2792" y="53"/>
                      <a:pt x="27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0" name="Google Shape;2673;p55"/>
            <p:cNvSpPr/>
            <p:nvPr/>
          </p:nvSpPr>
          <p:spPr>
            <a:xfrm rot="1326129">
              <a:off x="800164" y="2828189"/>
              <a:ext cx="189070" cy="213305"/>
            </a:xfrm>
            <a:custGeom>
              <a:avLst/>
              <a:gdLst/>
              <a:ahLst/>
              <a:cxnLst/>
              <a:rect l="l" t="t" r="r" b="b"/>
              <a:pathLst>
                <a:path w="2798" h="3599" extrusionOk="0">
                  <a:moveTo>
                    <a:pt x="494" y="0"/>
                  </a:moveTo>
                  <a:lnTo>
                    <a:pt x="0" y="481"/>
                  </a:lnTo>
                  <a:lnTo>
                    <a:pt x="2472" y="3598"/>
                  </a:lnTo>
                  <a:lnTo>
                    <a:pt x="2798" y="3598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1" name="Rounded Rectangle 220"/>
          <p:cNvSpPr/>
          <p:nvPr/>
        </p:nvSpPr>
        <p:spPr>
          <a:xfrm>
            <a:off x="4967353" y="1966856"/>
            <a:ext cx="3166791" cy="4469435"/>
          </a:xfrm>
          <a:prstGeom prst="roundRect">
            <a:avLst/>
          </a:prstGeom>
          <a:solidFill>
            <a:srgbClr val="89C3F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219170">
              <a:buClr>
                <a:srgbClr val="000000"/>
              </a:buClr>
            </a:pPr>
            <a:r>
              <a:rPr lang="en-GB" sz="3700" kern="0">
                <a:solidFill>
                  <a:srgbClr val="E8D4C5">
                    <a:lumMod val="10000"/>
                  </a:srgbClr>
                </a:solidFill>
                <a:latin typeface="Century Gothic"/>
              </a:rPr>
              <a:t>Identify the imagery used in 'Boxes'</a:t>
            </a:r>
            <a:endParaRPr lang="en-GB" sz="3733" kern="0">
              <a:solidFill>
                <a:srgbClr val="E8D4C5">
                  <a:lumMod val="10000"/>
                </a:srgbClr>
              </a:solidFill>
              <a:latin typeface="Century Gothic"/>
              <a:sym typeface="Arial"/>
            </a:endParaRPr>
          </a:p>
        </p:txBody>
      </p:sp>
      <p:sp>
        <p:nvSpPr>
          <p:cNvPr id="222" name="Rounded Rectangle 221"/>
          <p:cNvSpPr/>
          <p:nvPr/>
        </p:nvSpPr>
        <p:spPr>
          <a:xfrm>
            <a:off x="8622878" y="1988866"/>
            <a:ext cx="3166791" cy="4469435"/>
          </a:xfrm>
          <a:prstGeom prst="roundRect">
            <a:avLst/>
          </a:prstGeom>
          <a:solidFill>
            <a:srgbClr val="5BB0F7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219170">
              <a:buClr>
                <a:srgbClr val="000000"/>
              </a:buClr>
            </a:pPr>
            <a:r>
              <a:rPr lang="en-GB" sz="3700" kern="0">
                <a:solidFill>
                  <a:srgbClr val="212529"/>
                </a:solidFill>
                <a:latin typeface="Century Gothic"/>
              </a:rPr>
              <a:t>Analyse the imagery in detail</a:t>
            </a:r>
            <a:endParaRPr lang="en-GB" sz="3733" kern="0">
              <a:solidFill>
                <a:srgbClr val="212529"/>
              </a:solidFill>
              <a:latin typeface="Century Gothic"/>
              <a:sym typeface="Arial"/>
            </a:endParaRPr>
          </a:p>
        </p:txBody>
      </p:sp>
      <p:sp>
        <p:nvSpPr>
          <p:cNvPr id="223" name="Rounded Rectangle 222"/>
          <p:cNvSpPr/>
          <p:nvPr/>
        </p:nvSpPr>
        <p:spPr>
          <a:xfrm>
            <a:off x="1199445" y="1998624"/>
            <a:ext cx="3166791" cy="446943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219170"/>
            <a:r>
              <a:rPr lang="en-GB" sz="3700" kern="0">
                <a:solidFill>
                  <a:srgbClr val="212529"/>
                </a:solidFill>
                <a:latin typeface="Century Gothic"/>
                <a:sym typeface="Arial"/>
              </a:rPr>
              <a:t>Know what happens in 'Boxes' and 'School'</a:t>
            </a:r>
            <a:endParaRPr lang="en-US"/>
          </a:p>
        </p:txBody>
      </p:sp>
      <p:sp>
        <p:nvSpPr>
          <p:cNvPr id="225" name="Right Arrow 224"/>
          <p:cNvSpPr/>
          <p:nvPr/>
        </p:nvSpPr>
        <p:spPr>
          <a:xfrm>
            <a:off x="7758074" y="3480164"/>
            <a:ext cx="1049359" cy="1175755"/>
          </a:xfrm>
          <a:prstGeom prst="rightArrow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GB" sz="1867" kern="0">
              <a:solidFill>
                <a:srgbClr val="E8D4C5"/>
              </a:solidFill>
              <a:latin typeface="Arial"/>
              <a:sym typeface="Arial"/>
            </a:endParaRPr>
          </a:p>
        </p:txBody>
      </p:sp>
      <p:sp>
        <p:nvSpPr>
          <p:cNvPr id="226" name="Right Arrow 225"/>
          <p:cNvSpPr/>
          <p:nvPr/>
        </p:nvSpPr>
        <p:spPr>
          <a:xfrm>
            <a:off x="4146263" y="3446372"/>
            <a:ext cx="1049359" cy="1175755"/>
          </a:xfrm>
          <a:prstGeom prst="rightArrow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GB" sz="1867" kern="0">
              <a:solidFill>
                <a:srgbClr val="E8D4C5"/>
              </a:solidFill>
              <a:latin typeface="Arial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13313" y="699454"/>
            <a:ext cx="9186337" cy="1015607"/>
          </a:xfrm>
          <a:prstGeom prst="rect">
            <a:avLst/>
          </a:prstGeom>
          <a:solidFill>
            <a:srgbClr val="DDEEFF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219170">
              <a:buClr>
                <a:srgbClr val="000000"/>
              </a:buClr>
            </a:pPr>
            <a:r>
              <a:rPr lang="en-GB" sz="3200" b="1" u="sng" kern="0">
                <a:solidFill>
                  <a:srgbClr val="212529"/>
                </a:solidFill>
                <a:latin typeface="Century Gothic"/>
                <a:sym typeface="Arial"/>
              </a:rPr>
              <a:t>DQ: Can I describe a dilapidated and decrepit playground?</a:t>
            </a:r>
            <a:endParaRPr lang="en-GB" sz="3200" b="1" u="sng" kern="0">
              <a:solidFill>
                <a:srgbClr val="212529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831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00D70D-5243-36BF-4BFA-33D2D11004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extBox 1">
            <a:extLst>
              <a:ext uri="{FF2B5EF4-FFF2-40B4-BE49-F238E27FC236}">
                <a16:creationId xmlns:a16="http://schemas.microsoft.com/office/drawing/2014/main" id="{0A8E341F-8AB8-AB32-8DAB-3C4ADA3EFC96}"/>
              </a:ext>
            </a:extLst>
          </p:cNvPr>
          <p:cNvGraphicFramePr/>
          <p:nvPr/>
        </p:nvGraphicFramePr>
        <p:xfrm>
          <a:off x="246296" y="1088020"/>
          <a:ext cx="11802950" cy="5071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10" descr="243,300+ Dilapidated House Stock Photos, Pictures &amp; Royalty-Free Images -  iStock | Dilapidated house uk">
            <a:extLst>
              <a:ext uri="{FF2B5EF4-FFF2-40B4-BE49-F238E27FC236}">
                <a16:creationId xmlns:a16="http://schemas.microsoft.com/office/drawing/2014/main" id="{A6850D94-5796-C271-DDA0-451AFD41BE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2553" y="1472231"/>
            <a:ext cx="4899402" cy="2994079"/>
          </a:xfrm>
          <a:prstGeom prst="rect">
            <a:avLst/>
          </a:prstGeom>
        </p:spPr>
      </p:pic>
      <p:pic>
        <p:nvPicPr>
          <p:cNvPr id="13" name="Picture 12" descr="Old Decrepit | It looks like the foundation is sinking on th… | Flickr">
            <a:extLst>
              <a:ext uri="{FF2B5EF4-FFF2-40B4-BE49-F238E27FC236}">
                <a16:creationId xmlns:a16="http://schemas.microsoft.com/office/drawing/2014/main" id="{C2B11D11-63B9-7EC5-2E28-4BB1011A1A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6832" y="1088020"/>
            <a:ext cx="4949127" cy="34407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3B6304-E982-237C-9697-12D83AB60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63" y="206375"/>
            <a:ext cx="8180387" cy="81915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700" dirty="0">
                <a:latin typeface="Open Sans"/>
                <a:ea typeface="Open Sans"/>
                <a:cs typeface="Open Sans"/>
              </a:rPr>
              <a:t>Based on the images, what do you think these words mean? 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1818786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extBox 1">
            <a:extLst>
              <a:ext uri="{FF2B5EF4-FFF2-40B4-BE49-F238E27FC236}">
                <a16:creationId xmlns:a16="http://schemas.microsoft.com/office/drawing/2014/main" id="{5402EC22-28D3-0882-3D91-D6DDF606DB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3845166"/>
              </p:ext>
            </p:extLst>
          </p:nvPr>
        </p:nvGraphicFramePr>
        <p:xfrm>
          <a:off x="246296" y="1088020"/>
          <a:ext cx="11802950" cy="5071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10" descr="243,300+ Dilapidated House Stock Photos, Pictures &amp; Royalty-Free Images -  iStock | Dilapidated house uk">
            <a:extLst>
              <a:ext uri="{FF2B5EF4-FFF2-40B4-BE49-F238E27FC236}">
                <a16:creationId xmlns:a16="http://schemas.microsoft.com/office/drawing/2014/main" id="{C8597F0B-6431-033F-A173-1506A5B5C0B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9874" y="1378244"/>
            <a:ext cx="4899402" cy="2994079"/>
          </a:xfrm>
          <a:prstGeom prst="rect">
            <a:avLst/>
          </a:prstGeom>
        </p:spPr>
      </p:pic>
      <p:pic>
        <p:nvPicPr>
          <p:cNvPr id="13" name="Picture 12" descr="Old Decrepit | It looks like the foundation is sinking on th… | Flickr">
            <a:extLst>
              <a:ext uri="{FF2B5EF4-FFF2-40B4-BE49-F238E27FC236}">
                <a16:creationId xmlns:a16="http://schemas.microsoft.com/office/drawing/2014/main" id="{F8E61DE3-FFA3-EEBD-8B39-56A37671805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62999" y="1006814"/>
            <a:ext cx="4949127" cy="344078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34EFAE2-ADAB-BE68-839A-3A63CD62EADC}"/>
              </a:ext>
            </a:extLst>
          </p:cNvPr>
          <p:cNvSpPr txBox="1"/>
          <p:nvPr/>
        </p:nvSpPr>
        <p:spPr>
          <a:xfrm>
            <a:off x="677691" y="5344082"/>
            <a:ext cx="586687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ea typeface="+mn-lt"/>
                <a:cs typeface="+mn-lt"/>
              </a:rPr>
              <a:t>In a very bad condition because of age or lack of care.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13ED94F-0DD5-44B7-DB3B-CF3902E53B03}"/>
              </a:ext>
            </a:extLst>
          </p:cNvPr>
          <p:cNvSpPr txBox="1"/>
          <p:nvPr/>
        </p:nvSpPr>
        <p:spPr>
          <a:xfrm>
            <a:off x="6092306" y="5326375"/>
            <a:ext cx="586687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ea typeface="+mn-lt"/>
                <a:cs typeface="+mn-lt"/>
              </a:rPr>
              <a:t>Old and weak, especially from age or long use.</a:t>
            </a:r>
            <a:endParaRPr lang="en-US" dirty="0">
              <a:ea typeface="+mn-lt"/>
              <a:cs typeface="+mn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5B4BB5A-5D27-8A41-D337-382F939B1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295" y="206939"/>
            <a:ext cx="12133274" cy="819349"/>
          </a:xfrm>
        </p:spPr>
        <p:txBody>
          <a:bodyPr>
            <a:noAutofit/>
          </a:bodyPr>
          <a:lstStyle/>
          <a:p>
            <a:r>
              <a:rPr lang="en-US" sz="3600" dirty="0">
                <a:latin typeface="Open Sans"/>
                <a:ea typeface="Open Sans"/>
                <a:cs typeface="Open Sans"/>
              </a:rPr>
              <a:t>Why are these good adjectives to describe the Flo?</a:t>
            </a:r>
            <a:br>
              <a:rPr lang="en-GB" sz="3600" dirty="0"/>
            </a:b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1679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5FF10-0346-9DD3-FC73-FDADFEA2C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Open Sans"/>
                <a:ea typeface="Open Sans"/>
                <a:cs typeface="Open Sans"/>
              </a:rPr>
              <a:t>Creative Writing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468F93-EF22-70AD-E110-8585FDCC5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296" y="1088020"/>
            <a:ext cx="4775515" cy="507116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b="1" dirty="0">
                <a:latin typeface="Century Gothic"/>
                <a:ea typeface="Open Sans"/>
                <a:cs typeface="Open Sans"/>
              </a:rPr>
              <a:t>Task:</a:t>
            </a:r>
            <a:r>
              <a:rPr lang="en-GB" dirty="0">
                <a:latin typeface="Century Gothic"/>
                <a:ea typeface="Open Sans"/>
                <a:cs typeface="Open Sans"/>
              </a:rPr>
              <a:t> Write a description of ‘The Flo’ as suggested by this picture. </a:t>
            </a:r>
            <a:endParaRPr lang="en-US" dirty="0"/>
          </a:p>
          <a:p>
            <a:pPr marL="0" indent="0">
              <a:buNone/>
            </a:pPr>
            <a:endParaRPr lang="en-GB" dirty="0">
              <a:latin typeface="Century Gothic"/>
              <a:ea typeface="Open Sans"/>
              <a:cs typeface="Open Sans"/>
            </a:endParaRPr>
          </a:p>
          <a:p>
            <a:r>
              <a:rPr lang="en-GB" dirty="0">
                <a:latin typeface="Open Sans"/>
                <a:ea typeface="Open Sans"/>
                <a:cs typeface="Open Sans"/>
              </a:rPr>
              <a:t>The picture is a starting point – remember to think about what might be out of the shot, or anything you want to add into the image.</a:t>
            </a:r>
          </a:p>
          <a:p>
            <a:endParaRPr lang="en-GB" dirty="0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7929DED0-F945-8080-3049-B64F3835EE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GB"/>
          </a:p>
        </p:txBody>
      </p:sp>
      <p:pic>
        <p:nvPicPr>
          <p:cNvPr id="2050" name="Picture 2" descr="Dangerous Playground Royalty-Free Images, Stock Photos &amp; Pictures |  Shutterstock">
            <a:extLst>
              <a:ext uri="{FF2B5EF4-FFF2-40B4-BE49-F238E27FC236}">
                <a16:creationId xmlns:a16="http://schemas.microsoft.com/office/drawing/2014/main" id="{96E73C19-FF28-9569-8682-CD7A74F27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811" y="1230569"/>
            <a:ext cx="6809118" cy="4539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964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FD777-24DC-9EFD-7AE3-59DF2F3A4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Open Sans"/>
                <a:ea typeface="Open Sans"/>
                <a:cs typeface="Open Sans"/>
              </a:rPr>
              <a:t>Plan!</a:t>
            </a:r>
            <a:endParaRPr lang="en-GB" dirty="0"/>
          </a:p>
        </p:txBody>
      </p:sp>
      <p:pic>
        <p:nvPicPr>
          <p:cNvPr id="5" name="Content Placeholder 4" descr="A screenshot of a diagram&#10;&#10;AI-generated content may be incorrect.">
            <a:extLst>
              <a:ext uri="{FF2B5EF4-FFF2-40B4-BE49-F238E27FC236}">
                <a16:creationId xmlns:a16="http://schemas.microsoft.com/office/drawing/2014/main" id="{F70EC76A-F6B3-703B-A894-C3899701D2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0921" y="1165512"/>
            <a:ext cx="7106242" cy="507116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CF8A70-462C-43F1-66F2-A72EABDE22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0951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57168-BEC7-C2E1-0364-5A53F52DE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Open Sans"/>
                <a:ea typeface="Open Sans"/>
                <a:cs typeface="Open Sans"/>
              </a:rPr>
              <a:t>feedback</a:t>
            </a:r>
            <a:endParaRPr lang="en-GB" dirty="0"/>
          </a:p>
        </p:txBody>
      </p:sp>
      <p:pic>
        <p:nvPicPr>
          <p:cNvPr id="5" name="Content Placeholder 4" descr="A close-up of a piece of paper&#10;&#10;AI-generated content may be incorrect.">
            <a:extLst>
              <a:ext uri="{FF2B5EF4-FFF2-40B4-BE49-F238E27FC236}">
                <a16:creationId xmlns:a16="http://schemas.microsoft.com/office/drawing/2014/main" id="{AB40BD9E-16A7-889A-209C-BA9F43E6A1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-5400000">
            <a:off x="4319713" y="-786775"/>
            <a:ext cx="5770880" cy="7757532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44F771-154A-0B53-CAFD-FED351CE61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621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E8073-D406-199F-50A1-B65C399B1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>
                <a:latin typeface="Open Sans"/>
                <a:ea typeface="Open Sans"/>
                <a:cs typeface="Open Sans"/>
              </a:rPr>
              <a:t>Free Writing: Zoom in on the setting 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638015-539C-65FA-9735-71A7C6F7F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296" y="1034898"/>
            <a:ext cx="4723197" cy="5124282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GB" dirty="0">
                <a:latin typeface="Open Sans"/>
                <a:ea typeface="Open Sans"/>
                <a:cs typeface="Open Sans"/>
              </a:rPr>
              <a:t>Once you have completed your planning sheet, I will give you twenty minutes to do </a:t>
            </a:r>
            <a:r>
              <a:rPr lang="en-GB" b="1" dirty="0">
                <a:latin typeface="Open Sans"/>
                <a:ea typeface="Open Sans"/>
                <a:cs typeface="Open Sans"/>
              </a:rPr>
              <a:t>free-writing</a:t>
            </a:r>
            <a:r>
              <a:rPr lang="en-GB" dirty="0">
                <a:latin typeface="Open Sans"/>
                <a:ea typeface="Open Sans"/>
                <a:cs typeface="Open Sans"/>
              </a:rPr>
              <a:t>, describing the setting of the Flo.</a:t>
            </a:r>
            <a:endParaRPr lang="en-GB" dirty="0"/>
          </a:p>
          <a:p>
            <a:r>
              <a:rPr lang="en-GB" b="1" dirty="0">
                <a:latin typeface="Open Sans"/>
                <a:ea typeface="Open Sans"/>
                <a:cs typeface="Open Sans"/>
              </a:rPr>
              <a:t>Sentence starter:</a:t>
            </a:r>
            <a:r>
              <a:rPr lang="en-GB" dirty="0">
                <a:latin typeface="Open Sans"/>
                <a:ea typeface="Open Sans"/>
                <a:cs typeface="Open Sans"/>
              </a:rPr>
              <a:t> </a:t>
            </a:r>
            <a:r>
              <a:rPr lang="en-GB" dirty="0">
                <a:solidFill>
                  <a:srgbClr val="FF0000"/>
                </a:solidFill>
                <a:latin typeface="Open Sans"/>
                <a:ea typeface="Open Sans"/>
                <a:cs typeface="Open Sans"/>
              </a:rPr>
              <a:t>The only sound was the protesting squeal of a recently-abandoned swing . . .</a:t>
            </a:r>
          </a:p>
          <a:p>
            <a:r>
              <a:rPr lang="en-GB" b="1" dirty="0">
                <a:latin typeface="Open Sans"/>
                <a:ea typeface="Open Sans"/>
                <a:cs typeface="Open Sans"/>
              </a:rPr>
              <a:t>Stretch it:</a:t>
            </a:r>
            <a:r>
              <a:rPr lang="en-GB" dirty="0">
                <a:latin typeface="Open Sans"/>
                <a:ea typeface="Open Sans"/>
                <a:cs typeface="Open Sans"/>
              </a:rPr>
              <a:t> You could describe one aspect of the park as a concrete poem e.g. describe the swings in a paragraph that looks like swings.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CA3C94-4C68-3BC3-89FB-BF961A3E3C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2" descr="Dangerous Playground Royalty-Free Images, Stock Photos &amp; Pictures |  Shutterstock">
            <a:extLst>
              <a:ext uri="{FF2B5EF4-FFF2-40B4-BE49-F238E27FC236}">
                <a16:creationId xmlns:a16="http://schemas.microsoft.com/office/drawing/2014/main" id="{79808608-5A14-8099-44A8-DA20D5AB2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811" y="1230569"/>
            <a:ext cx="6809118" cy="4539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1612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7a90365-d75f-4447-904c-f597f71a8a7d" xsi:nil="true"/>
    <lcf76f155ced4ddcb4097134ff3c332f xmlns="87975479-20cf-4e88-ade4-edcc58deadef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B9046F9E6A1948AAED0DE7929063DA" ma:contentTypeVersion="19" ma:contentTypeDescription="Create a new document." ma:contentTypeScope="" ma:versionID="8a87020a4283d69254d0d6203cbf30cc">
  <xsd:schema xmlns:xsd="http://www.w3.org/2001/XMLSchema" xmlns:xs="http://www.w3.org/2001/XMLSchema" xmlns:p="http://schemas.microsoft.com/office/2006/metadata/properties" xmlns:ns2="87975479-20cf-4e88-ade4-edcc58deadef" xmlns:ns3="17a90365-d75f-4447-904c-f597f71a8a7d" targetNamespace="http://schemas.microsoft.com/office/2006/metadata/properties" ma:root="true" ma:fieldsID="508650e8b06829b1e0542ee76cd496e9" ns2:_="" ns3:_="">
    <xsd:import namespace="87975479-20cf-4e88-ade4-edcc58deadef"/>
    <xsd:import namespace="17a90365-d75f-4447-904c-f597f71a8a7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975479-20cf-4e88-ade4-edcc58dead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0d17afa-19d8-47aa-8dab-4b3c6358955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a90365-d75f-4447-904c-f597f71a8a7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71da03e-1713-44f3-b7de-7be9b280ea18}" ma:internalName="TaxCatchAll" ma:showField="CatchAllData" ma:web="17a90365-d75f-4447-904c-f597f71a8a7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9B1CEA8-871F-4EEA-B8FA-A796FC8A644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71DA437-A0EC-4F01-8CC0-FF202AD15093}">
  <ds:schemaRefs>
    <ds:schemaRef ds:uri="17a90365-d75f-4447-904c-f597f71a8a7d"/>
    <ds:schemaRef ds:uri="87975479-20cf-4e88-ade4-edcc58deadef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3A35065-E742-49DD-963D-AE545316E85B}">
  <ds:schemaRefs>
    <ds:schemaRef ds:uri="17a90365-d75f-4447-904c-f597f71a8a7d"/>
    <ds:schemaRef ds:uri="87975479-20cf-4e88-ade4-edcc58deade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</TotalTime>
  <Words>591</Words>
  <Application>Microsoft Office PowerPoint</Application>
  <PresentationFormat>Widescreen</PresentationFormat>
  <Paragraphs>57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ADLaM Display</vt:lpstr>
      <vt:lpstr>Aptos</vt:lpstr>
      <vt:lpstr>Aptos Display</vt:lpstr>
      <vt:lpstr>Arial</vt:lpstr>
      <vt:lpstr>Century Gothic</vt:lpstr>
      <vt:lpstr>Ink Free</vt:lpstr>
      <vt:lpstr>Open Sans</vt:lpstr>
      <vt:lpstr>Office Theme</vt:lpstr>
      <vt:lpstr>PowerPoint Presentation</vt:lpstr>
      <vt:lpstr>Model response</vt:lpstr>
      <vt:lpstr>PowerPoint Presentation</vt:lpstr>
      <vt:lpstr>Based on the images, what do you think these words mean? </vt:lpstr>
      <vt:lpstr>Why are these good adjectives to describe the Flo? </vt:lpstr>
      <vt:lpstr>Creative Writing</vt:lpstr>
      <vt:lpstr>Plan!</vt:lpstr>
      <vt:lpstr>feedback</vt:lpstr>
      <vt:lpstr>Free Writing: Zoom in on the setting </vt:lpstr>
      <vt:lpstr>Model response</vt:lpstr>
      <vt:lpstr>Zoom out – describe Erik waiting in the park</vt:lpstr>
      <vt:lpstr>Model response</vt:lpstr>
      <vt:lpstr>Stretch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Starter:  What does the phrase ‘crossing the line’ mean to you?  What ideas can you take from the front cover? Consider colours, images and the text</dc:title>
  <dc:creator>Nicola Taylor</dc:creator>
  <cp:lastModifiedBy>Tia Fisher</cp:lastModifiedBy>
  <cp:revision>123</cp:revision>
  <dcterms:created xsi:type="dcterms:W3CDTF">2024-04-09T09:17:21Z</dcterms:created>
  <dcterms:modified xsi:type="dcterms:W3CDTF">2025-07-18T14:25:34Z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0x0101009BB9046F9E6A1948AAED0DE7929063DA</vt:lpwstr>
  </property>
  <property fmtid="{D5CDD505-2E9C-101B-9397-08002B2CF9AE}" pid="3" name="MediaServiceImageTags">
    <vt:lpwstr/>
  </property>
</Properties>
</file>