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15"/>
  </p:notesMasterIdLst>
  <p:sldIdLst>
    <p:sldId id="283" r:id="rId5"/>
    <p:sldId id="259" r:id="rId6"/>
    <p:sldId id="263" r:id="rId7"/>
    <p:sldId id="284" r:id="rId8"/>
    <p:sldId id="289" r:id="rId9"/>
    <p:sldId id="290" r:id="rId10"/>
    <p:sldId id="294" r:id="rId11"/>
    <p:sldId id="324" r:id="rId12"/>
    <p:sldId id="326" r:id="rId13"/>
    <p:sldId id="32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08561-281D-48EB-AEE9-02564906E3E5}" v="19" dt="2025-07-18T13:26:01.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87731" autoAdjust="0"/>
  </p:normalViewPr>
  <p:slideViewPr>
    <p:cSldViewPr snapToGrid="0">
      <p:cViewPr varScale="1">
        <p:scale>
          <a:sx n="101" d="100"/>
          <a:sy n="101"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 Fisher" userId="608e0651b5ea7ce6" providerId="LiveId" clId="{35D08561-281D-48EB-AEE9-02564906E3E5}"/>
    <pc:docChg chg="undo custSel delSld modSld">
      <pc:chgData name="Tia Fisher" userId="608e0651b5ea7ce6" providerId="LiveId" clId="{35D08561-281D-48EB-AEE9-02564906E3E5}" dt="2025-07-18T13:30:06.448" v="418" actId="6549"/>
      <pc:docMkLst>
        <pc:docMk/>
      </pc:docMkLst>
      <pc:sldChg chg="modSp mod">
        <pc:chgData name="Tia Fisher" userId="608e0651b5ea7ce6" providerId="LiveId" clId="{35D08561-281D-48EB-AEE9-02564906E3E5}" dt="2025-07-18T13:04:12.148" v="60" actId="20577"/>
        <pc:sldMkLst>
          <pc:docMk/>
          <pc:sldMk cId="187328799" sldId="263"/>
        </pc:sldMkLst>
        <pc:spChg chg="mod">
          <ac:chgData name="Tia Fisher" userId="608e0651b5ea7ce6" providerId="LiveId" clId="{35D08561-281D-48EB-AEE9-02564906E3E5}" dt="2025-07-18T13:04:12.148" v="60" actId="20577"/>
          <ac:spMkLst>
            <pc:docMk/>
            <pc:sldMk cId="187328799" sldId="263"/>
            <ac:spMk id="87" creationId="{00000000-0000-0000-0000-000000000000}"/>
          </ac:spMkLst>
        </pc:spChg>
      </pc:sldChg>
      <pc:sldChg chg="addSp delSp modSp mod">
        <pc:chgData name="Tia Fisher" userId="608e0651b5ea7ce6" providerId="LiveId" clId="{35D08561-281D-48EB-AEE9-02564906E3E5}" dt="2025-07-18T13:03:18.982" v="50" actId="14100"/>
        <pc:sldMkLst>
          <pc:docMk/>
          <pc:sldMk cId="2424973091" sldId="283"/>
        </pc:sldMkLst>
        <pc:spChg chg="del">
          <ac:chgData name="Tia Fisher" userId="608e0651b5ea7ce6" providerId="LiveId" clId="{35D08561-281D-48EB-AEE9-02564906E3E5}" dt="2025-07-18T13:01:36.399" v="0" actId="478"/>
          <ac:spMkLst>
            <pc:docMk/>
            <pc:sldMk cId="2424973091" sldId="283"/>
            <ac:spMk id="4" creationId="{5D8F2D69-5AA2-B38F-18EE-699AD8F8EF25}"/>
          </ac:spMkLst>
        </pc:spChg>
        <pc:spChg chg="mod">
          <ac:chgData name="Tia Fisher" userId="608e0651b5ea7ce6" providerId="LiveId" clId="{35D08561-281D-48EB-AEE9-02564906E3E5}" dt="2025-07-18T13:03:12.948" v="49" actId="14100"/>
          <ac:spMkLst>
            <pc:docMk/>
            <pc:sldMk cId="2424973091" sldId="283"/>
            <ac:spMk id="101" creationId="{74CC057D-DBBF-29E9-7E9A-2056ADF4C121}"/>
          </ac:spMkLst>
        </pc:spChg>
        <pc:picChg chg="del">
          <ac:chgData name="Tia Fisher" userId="608e0651b5ea7ce6" providerId="LiveId" clId="{35D08561-281D-48EB-AEE9-02564906E3E5}" dt="2025-07-18T13:02:23.498" v="1" actId="478"/>
          <ac:picMkLst>
            <pc:docMk/>
            <pc:sldMk cId="2424973091" sldId="283"/>
            <ac:picMk id="3" creationId="{91911367-77B3-4C7A-F1CB-CCD6C05E590E}"/>
          </ac:picMkLst>
        </pc:picChg>
        <pc:picChg chg="del">
          <ac:chgData name="Tia Fisher" userId="608e0651b5ea7ce6" providerId="LiveId" clId="{35D08561-281D-48EB-AEE9-02564906E3E5}" dt="2025-07-18T13:02:24.282" v="2" actId="478"/>
          <ac:picMkLst>
            <pc:docMk/>
            <pc:sldMk cId="2424973091" sldId="283"/>
            <ac:picMk id="5" creationId="{C18784A0-5B83-08E8-5BF0-386AA20B7376}"/>
          </ac:picMkLst>
        </pc:picChg>
        <pc:picChg chg="add mod">
          <ac:chgData name="Tia Fisher" userId="608e0651b5ea7ce6" providerId="LiveId" clId="{35D08561-281D-48EB-AEE9-02564906E3E5}" dt="2025-07-18T13:03:18.982" v="50" actId="14100"/>
          <ac:picMkLst>
            <pc:docMk/>
            <pc:sldMk cId="2424973091" sldId="283"/>
            <ac:picMk id="6" creationId="{0F027214-7CC8-C3B8-B3BC-14BA95CC2DEC}"/>
          </ac:picMkLst>
        </pc:picChg>
      </pc:sldChg>
      <pc:sldChg chg="addSp delSp modSp mod">
        <pc:chgData name="Tia Fisher" userId="608e0651b5ea7ce6" providerId="LiveId" clId="{35D08561-281D-48EB-AEE9-02564906E3E5}" dt="2025-07-18T13:14:03.415" v="94" actId="1076"/>
        <pc:sldMkLst>
          <pc:docMk/>
          <pc:sldMk cId="1535984815" sldId="289"/>
        </pc:sldMkLst>
        <pc:spChg chg="mod">
          <ac:chgData name="Tia Fisher" userId="608e0651b5ea7ce6" providerId="LiveId" clId="{35D08561-281D-48EB-AEE9-02564906E3E5}" dt="2025-07-18T13:14:03.415" v="94" actId="1076"/>
          <ac:spMkLst>
            <pc:docMk/>
            <pc:sldMk cId="1535984815" sldId="289"/>
            <ac:spMk id="2" creationId="{00AA40CA-3C03-6025-B695-BF7077119758}"/>
          </ac:spMkLst>
        </pc:spChg>
        <pc:picChg chg="add del mod">
          <ac:chgData name="Tia Fisher" userId="608e0651b5ea7ce6" providerId="LiveId" clId="{35D08561-281D-48EB-AEE9-02564906E3E5}" dt="2025-07-18T13:13:47.098" v="92" actId="1076"/>
          <ac:picMkLst>
            <pc:docMk/>
            <pc:sldMk cId="1535984815" sldId="289"/>
            <ac:picMk id="3" creationId="{32BCF23A-D751-5087-A284-7AD29628862C}"/>
          </ac:picMkLst>
        </pc:picChg>
        <pc:picChg chg="del">
          <ac:chgData name="Tia Fisher" userId="608e0651b5ea7ce6" providerId="LiveId" clId="{35D08561-281D-48EB-AEE9-02564906E3E5}" dt="2025-07-18T13:05:03.182" v="61" actId="478"/>
          <ac:picMkLst>
            <pc:docMk/>
            <pc:sldMk cId="1535984815" sldId="289"/>
            <ac:picMk id="4" creationId="{235BA87D-1631-E87E-2FDF-573B06D6E013}"/>
          </ac:picMkLst>
        </pc:picChg>
        <pc:picChg chg="del">
          <ac:chgData name="Tia Fisher" userId="608e0651b5ea7ce6" providerId="LiveId" clId="{35D08561-281D-48EB-AEE9-02564906E3E5}" dt="2025-07-18T13:05:04.482" v="62" actId="478"/>
          <ac:picMkLst>
            <pc:docMk/>
            <pc:sldMk cId="1535984815" sldId="289"/>
            <ac:picMk id="5" creationId="{D0D16911-AE1C-1407-2C1A-47A62DB6039E}"/>
          </ac:picMkLst>
        </pc:picChg>
        <pc:picChg chg="add del mod">
          <ac:chgData name="Tia Fisher" userId="608e0651b5ea7ce6" providerId="LiveId" clId="{35D08561-281D-48EB-AEE9-02564906E3E5}" dt="2025-07-18T13:13:33.998" v="88" actId="478"/>
          <ac:picMkLst>
            <pc:docMk/>
            <pc:sldMk cId="1535984815" sldId="289"/>
            <ac:picMk id="6" creationId="{A0F4F5E1-74F6-54A1-DBCE-2DAB0F5FE476}"/>
          </ac:picMkLst>
        </pc:picChg>
        <pc:picChg chg="del">
          <ac:chgData name="Tia Fisher" userId="608e0651b5ea7ce6" providerId="LiveId" clId="{35D08561-281D-48EB-AEE9-02564906E3E5}" dt="2025-07-18T13:06:04.250" v="65" actId="478"/>
          <ac:picMkLst>
            <pc:docMk/>
            <pc:sldMk cId="1535984815" sldId="289"/>
            <ac:picMk id="7" creationId="{B10A67C8-F5F7-D5B9-D5F2-A95B2BADBFB4}"/>
          </ac:picMkLst>
        </pc:picChg>
        <pc:picChg chg="del">
          <ac:chgData name="Tia Fisher" userId="608e0651b5ea7ce6" providerId="LiveId" clId="{35D08561-281D-48EB-AEE9-02564906E3E5}" dt="2025-07-18T13:07:36.998" v="70" actId="478"/>
          <ac:picMkLst>
            <pc:docMk/>
            <pc:sldMk cId="1535984815" sldId="289"/>
            <ac:picMk id="9" creationId="{A155A07E-A7EB-6B71-3773-F10A6EBDD9C8}"/>
          </ac:picMkLst>
        </pc:picChg>
        <pc:picChg chg="add del mod">
          <ac:chgData name="Tia Fisher" userId="608e0651b5ea7ce6" providerId="LiveId" clId="{35D08561-281D-48EB-AEE9-02564906E3E5}" dt="2025-07-18T13:13:25.564" v="85" actId="22"/>
          <ac:picMkLst>
            <pc:docMk/>
            <pc:sldMk cId="1535984815" sldId="289"/>
            <ac:picMk id="10" creationId="{8DC2065D-4294-EF0F-B2A1-E18B07BAADDF}"/>
          </ac:picMkLst>
        </pc:picChg>
        <pc:picChg chg="add mod">
          <ac:chgData name="Tia Fisher" userId="608e0651b5ea7ce6" providerId="LiveId" clId="{35D08561-281D-48EB-AEE9-02564906E3E5}" dt="2025-07-18T13:13:44.348" v="91" actId="1076"/>
          <ac:picMkLst>
            <pc:docMk/>
            <pc:sldMk cId="1535984815" sldId="289"/>
            <ac:picMk id="12" creationId="{208D8D90-625D-E501-6130-723B2352B174}"/>
          </ac:picMkLst>
        </pc:picChg>
        <pc:picChg chg="add mod">
          <ac:chgData name="Tia Fisher" userId="608e0651b5ea7ce6" providerId="LiveId" clId="{35D08561-281D-48EB-AEE9-02564906E3E5}" dt="2025-07-18T13:13:55.515" v="93" actId="14100"/>
          <ac:picMkLst>
            <pc:docMk/>
            <pc:sldMk cId="1535984815" sldId="289"/>
            <ac:picMk id="1026" creationId="{DC5A0C92-EA64-CDE3-913C-B2EC58391583}"/>
          </ac:picMkLst>
        </pc:picChg>
        <pc:picChg chg="add mod">
          <ac:chgData name="Tia Fisher" userId="608e0651b5ea7ce6" providerId="LiveId" clId="{35D08561-281D-48EB-AEE9-02564906E3E5}" dt="2025-07-18T13:07:46.465" v="73" actId="1076"/>
          <ac:picMkLst>
            <pc:docMk/>
            <pc:sldMk cId="1535984815" sldId="289"/>
            <ac:picMk id="1028" creationId="{DEF2D9B6-503A-D3FC-26B5-578F78165C5F}"/>
          </ac:picMkLst>
        </pc:picChg>
      </pc:sldChg>
      <pc:sldChg chg="addSp delSp modSp mod">
        <pc:chgData name="Tia Fisher" userId="608e0651b5ea7ce6" providerId="LiveId" clId="{35D08561-281D-48EB-AEE9-02564906E3E5}" dt="2025-07-18T13:18:14.298" v="118" actId="1076"/>
        <pc:sldMkLst>
          <pc:docMk/>
          <pc:sldMk cId="3234861554" sldId="290"/>
        </pc:sldMkLst>
        <pc:spChg chg="mod">
          <ac:chgData name="Tia Fisher" userId="608e0651b5ea7ce6" providerId="LiveId" clId="{35D08561-281D-48EB-AEE9-02564906E3E5}" dt="2025-07-18T13:18:14.298" v="118" actId="1076"/>
          <ac:spMkLst>
            <pc:docMk/>
            <pc:sldMk cId="3234861554" sldId="290"/>
            <ac:spMk id="2" creationId="{00AA40CA-3C03-6025-B695-BF7077119758}"/>
          </ac:spMkLst>
        </pc:spChg>
        <pc:picChg chg="add mod ord">
          <ac:chgData name="Tia Fisher" userId="608e0651b5ea7ce6" providerId="LiveId" clId="{35D08561-281D-48EB-AEE9-02564906E3E5}" dt="2025-07-18T13:16:31.565" v="101" actId="166"/>
          <ac:picMkLst>
            <pc:docMk/>
            <pc:sldMk cId="3234861554" sldId="290"/>
            <ac:picMk id="3" creationId="{A6BC8CCB-D283-5124-E8E4-DE475C8B23AF}"/>
          </ac:picMkLst>
        </pc:picChg>
        <pc:picChg chg="mod ord">
          <ac:chgData name="Tia Fisher" userId="608e0651b5ea7ce6" providerId="LiveId" clId="{35D08561-281D-48EB-AEE9-02564906E3E5}" dt="2025-07-18T13:16:39.132" v="103" actId="1076"/>
          <ac:picMkLst>
            <pc:docMk/>
            <pc:sldMk cId="3234861554" sldId="290"/>
            <ac:picMk id="4" creationId="{452BF3F1-8907-E244-C403-4DA1AD777F48}"/>
          </ac:picMkLst>
        </pc:picChg>
        <pc:picChg chg="add mod ord">
          <ac:chgData name="Tia Fisher" userId="608e0651b5ea7ce6" providerId="LiveId" clId="{35D08561-281D-48EB-AEE9-02564906E3E5}" dt="2025-07-18T13:18:11.100" v="117" actId="170"/>
          <ac:picMkLst>
            <pc:docMk/>
            <pc:sldMk cId="3234861554" sldId="290"/>
            <ac:picMk id="5" creationId="{BD36917D-B60A-D6A3-D91E-41977E014CAF}"/>
          </ac:picMkLst>
        </pc:picChg>
        <pc:picChg chg="del">
          <ac:chgData name="Tia Fisher" userId="608e0651b5ea7ce6" providerId="LiveId" clId="{35D08561-281D-48EB-AEE9-02564906E3E5}" dt="2025-07-18T13:17:26.647" v="104" actId="478"/>
          <ac:picMkLst>
            <pc:docMk/>
            <pc:sldMk cId="3234861554" sldId="290"/>
            <ac:picMk id="6" creationId="{681FA842-66E5-844B-5DA1-E77312B918A5}"/>
          </ac:picMkLst>
        </pc:picChg>
      </pc:sldChg>
      <pc:sldChg chg="addSp delSp modSp mod">
        <pc:chgData name="Tia Fisher" userId="608e0651b5ea7ce6" providerId="LiveId" clId="{35D08561-281D-48EB-AEE9-02564906E3E5}" dt="2025-07-18T13:26:14.565" v="238"/>
        <pc:sldMkLst>
          <pc:docMk/>
          <pc:sldMk cId="761857207" sldId="294"/>
        </pc:sldMkLst>
        <pc:spChg chg="mod ord">
          <ac:chgData name="Tia Fisher" userId="608e0651b5ea7ce6" providerId="LiveId" clId="{35D08561-281D-48EB-AEE9-02564906E3E5}" dt="2025-07-18T13:23:18.897" v="148" actId="20577"/>
          <ac:spMkLst>
            <pc:docMk/>
            <pc:sldMk cId="761857207" sldId="294"/>
            <ac:spMk id="2" creationId="{B1783DA6-E8A8-8DC3-78C7-ECBF3C8B9B6A}"/>
          </ac:spMkLst>
        </pc:spChg>
        <pc:spChg chg="del mod">
          <ac:chgData name="Tia Fisher" userId="608e0651b5ea7ce6" providerId="LiveId" clId="{35D08561-281D-48EB-AEE9-02564906E3E5}" dt="2025-07-18T13:23:03.664" v="142" actId="21"/>
          <ac:spMkLst>
            <pc:docMk/>
            <pc:sldMk cId="761857207" sldId="294"/>
            <ac:spMk id="3" creationId="{750ED290-CB0A-D1A5-4A60-2DF8CE6FA228}"/>
          </ac:spMkLst>
        </pc:spChg>
        <pc:spChg chg="add del mod">
          <ac:chgData name="Tia Fisher" userId="608e0651b5ea7ce6" providerId="LiveId" clId="{35D08561-281D-48EB-AEE9-02564906E3E5}" dt="2025-07-18T13:23:11.747" v="144"/>
          <ac:spMkLst>
            <pc:docMk/>
            <pc:sldMk cId="761857207" sldId="294"/>
            <ac:spMk id="5" creationId="{68DB9981-FA5D-C3A1-9246-9A47A53125CF}"/>
          </ac:spMkLst>
        </pc:spChg>
        <pc:spChg chg="add mod">
          <ac:chgData name="Tia Fisher" userId="608e0651b5ea7ce6" providerId="LiveId" clId="{35D08561-281D-48EB-AEE9-02564906E3E5}" dt="2025-07-18T13:24:25.464" v="230" actId="20577"/>
          <ac:spMkLst>
            <pc:docMk/>
            <pc:sldMk cId="761857207" sldId="294"/>
            <ac:spMk id="8" creationId="{750ED290-CB0A-D1A5-4A60-2DF8CE6FA228}"/>
          </ac:spMkLst>
        </pc:spChg>
        <pc:spChg chg="add del mod">
          <ac:chgData name="Tia Fisher" userId="608e0651b5ea7ce6" providerId="LiveId" clId="{35D08561-281D-48EB-AEE9-02564906E3E5}" dt="2025-07-18T13:26:14.565" v="238"/>
          <ac:spMkLst>
            <pc:docMk/>
            <pc:sldMk cId="761857207" sldId="294"/>
            <ac:spMk id="9" creationId="{65534E0A-0EEC-FC47-150C-E10BECBA57D8}"/>
          </ac:spMkLst>
        </pc:spChg>
        <pc:picChg chg="mod">
          <ac:chgData name="Tia Fisher" userId="608e0651b5ea7ce6" providerId="LiveId" clId="{35D08561-281D-48EB-AEE9-02564906E3E5}" dt="2025-07-18T13:26:12.281" v="236" actId="1076"/>
          <ac:picMkLst>
            <pc:docMk/>
            <pc:sldMk cId="761857207" sldId="294"/>
            <ac:picMk id="7" creationId="{4B0CE6D2-5BE1-FD40-3C62-88788800DD6E}"/>
          </ac:picMkLst>
        </pc:picChg>
        <pc:picChg chg="del mod">
          <ac:chgData name="Tia Fisher" userId="608e0651b5ea7ce6" providerId="LiveId" clId="{35D08561-281D-48EB-AEE9-02564906E3E5}" dt="2025-07-18T13:23:38.065" v="152" actId="478"/>
          <ac:picMkLst>
            <pc:docMk/>
            <pc:sldMk cId="761857207" sldId="294"/>
            <ac:picMk id="10" creationId="{F116AAA8-05C3-C441-A83D-C654EB52135F}"/>
          </ac:picMkLst>
        </pc:picChg>
        <pc:picChg chg="add mod">
          <ac:chgData name="Tia Fisher" userId="608e0651b5ea7ce6" providerId="LiveId" clId="{35D08561-281D-48EB-AEE9-02564906E3E5}" dt="2025-07-18T13:26:06.964" v="235" actId="1076"/>
          <ac:picMkLst>
            <pc:docMk/>
            <pc:sldMk cId="761857207" sldId="294"/>
            <ac:picMk id="11" creationId="{85179983-D72F-EB76-BB00-D00677E45962}"/>
          </ac:picMkLst>
        </pc:picChg>
      </pc:sldChg>
      <pc:sldChg chg="delSp modSp mod">
        <pc:chgData name="Tia Fisher" userId="608e0651b5ea7ce6" providerId="LiveId" clId="{35D08561-281D-48EB-AEE9-02564906E3E5}" dt="2025-07-18T13:27:44.581" v="250" actId="20577"/>
        <pc:sldMkLst>
          <pc:docMk/>
          <pc:sldMk cId="1625897922" sldId="324"/>
        </pc:sldMkLst>
        <pc:spChg chg="del">
          <ac:chgData name="Tia Fisher" userId="608e0651b5ea7ce6" providerId="LiveId" clId="{35D08561-281D-48EB-AEE9-02564906E3E5}" dt="2025-07-18T13:26:18.697" v="239" actId="478"/>
          <ac:spMkLst>
            <pc:docMk/>
            <pc:sldMk cId="1625897922" sldId="324"/>
            <ac:spMk id="2" creationId="{4E1E2967-B436-BE3A-CAAA-448A359A9299}"/>
          </ac:spMkLst>
        </pc:spChg>
        <pc:spChg chg="mod">
          <ac:chgData name="Tia Fisher" userId="608e0651b5ea7ce6" providerId="LiveId" clId="{35D08561-281D-48EB-AEE9-02564906E3E5}" dt="2025-07-18T13:27:44.581" v="250" actId="20577"/>
          <ac:spMkLst>
            <pc:docMk/>
            <pc:sldMk cId="1625897922" sldId="324"/>
            <ac:spMk id="3" creationId="{2629A578-8D43-D92D-59F6-6E8B254172F9}"/>
          </ac:spMkLst>
        </pc:spChg>
        <pc:spChg chg="del">
          <ac:chgData name="Tia Fisher" userId="608e0651b5ea7ce6" providerId="LiveId" clId="{35D08561-281D-48EB-AEE9-02564906E3E5}" dt="2025-07-18T13:26:25.414" v="240" actId="478"/>
          <ac:spMkLst>
            <pc:docMk/>
            <pc:sldMk cId="1625897922" sldId="324"/>
            <ac:spMk id="4" creationId="{8E902737-6108-44F9-62EB-DEE478368490}"/>
          </ac:spMkLst>
        </pc:spChg>
      </pc:sldChg>
      <pc:sldChg chg="delSp modSp mod">
        <pc:chgData name="Tia Fisher" userId="608e0651b5ea7ce6" providerId="LiveId" clId="{35D08561-281D-48EB-AEE9-02564906E3E5}" dt="2025-07-18T13:30:06.448" v="418" actId="6549"/>
        <pc:sldMkLst>
          <pc:docMk/>
          <pc:sldMk cId="649054381" sldId="325"/>
        </pc:sldMkLst>
        <pc:spChg chg="mod">
          <ac:chgData name="Tia Fisher" userId="608e0651b5ea7ce6" providerId="LiveId" clId="{35D08561-281D-48EB-AEE9-02564906E3E5}" dt="2025-07-18T13:30:06.448" v="418" actId="6549"/>
          <ac:spMkLst>
            <pc:docMk/>
            <pc:sldMk cId="649054381" sldId="325"/>
            <ac:spMk id="3" creationId="{D2ED6EA0-03A0-438D-0B1F-9A31AFAC29A1}"/>
          </ac:spMkLst>
        </pc:spChg>
        <pc:spChg chg="del">
          <ac:chgData name="Tia Fisher" userId="608e0651b5ea7ce6" providerId="LiveId" clId="{35D08561-281D-48EB-AEE9-02564906E3E5}" dt="2025-07-18T13:28:15.848" v="267" actId="478"/>
          <ac:spMkLst>
            <pc:docMk/>
            <pc:sldMk cId="649054381" sldId="325"/>
            <ac:spMk id="4" creationId="{E29FEB0B-32BE-E948-20A0-646E40E3F48D}"/>
          </ac:spMkLst>
        </pc:spChg>
        <pc:picChg chg="mod">
          <ac:chgData name="Tia Fisher" userId="608e0651b5ea7ce6" providerId="LiveId" clId="{35D08561-281D-48EB-AEE9-02564906E3E5}" dt="2025-07-18T13:28:22.114" v="269" actId="14100"/>
          <ac:picMkLst>
            <pc:docMk/>
            <pc:sldMk cId="649054381" sldId="325"/>
            <ac:picMk id="6" creationId="{878C7B73-14A3-0C14-A816-56B6DEF45BBA}"/>
          </ac:picMkLst>
        </pc:picChg>
      </pc:sldChg>
      <pc:sldChg chg="delSp modSp mod">
        <pc:chgData name="Tia Fisher" userId="608e0651b5ea7ce6" providerId="LiveId" clId="{35D08561-281D-48EB-AEE9-02564906E3E5}" dt="2025-07-18T13:28:02.347" v="266" actId="478"/>
        <pc:sldMkLst>
          <pc:docMk/>
          <pc:sldMk cId="2169115245" sldId="326"/>
        </pc:sldMkLst>
        <pc:spChg chg="mod">
          <ac:chgData name="Tia Fisher" userId="608e0651b5ea7ce6" providerId="LiveId" clId="{35D08561-281D-48EB-AEE9-02564906E3E5}" dt="2025-07-18T13:27:55.447" v="265" actId="20577"/>
          <ac:spMkLst>
            <pc:docMk/>
            <pc:sldMk cId="2169115245" sldId="326"/>
            <ac:spMk id="2" creationId="{6ADDE028-CE17-7D89-92A5-82FCAC96FE2D}"/>
          </ac:spMkLst>
        </pc:spChg>
        <pc:spChg chg="del">
          <ac:chgData name="Tia Fisher" userId="608e0651b5ea7ce6" providerId="LiveId" clId="{35D08561-281D-48EB-AEE9-02564906E3E5}" dt="2025-07-18T13:28:02.347" v="266" actId="478"/>
          <ac:spMkLst>
            <pc:docMk/>
            <pc:sldMk cId="2169115245" sldId="326"/>
            <ac:spMk id="4" creationId="{2C0A15CF-5745-2867-CEDC-16963D086D3A}"/>
          </ac:spMkLst>
        </pc:spChg>
      </pc:sldChg>
      <pc:sldChg chg="delSp del mod">
        <pc:chgData name="Tia Fisher" userId="608e0651b5ea7ce6" providerId="LiveId" clId="{35D08561-281D-48EB-AEE9-02564906E3E5}" dt="2025-07-18T13:03:36.098" v="53" actId="2696"/>
        <pc:sldMkLst>
          <pc:docMk/>
          <pc:sldMk cId="331518793" sldId="327"/>
        </pc:sldMkLst>
        <pc:spChg chg="del">
          <ac:chgData name="Tia Fisher" userId="608e0651b5ea7ce6" providerId="LiveId" clId="{35D08561-281D-48EB-AEE9-02564906E3E5}" dt="2025-07-18T13:03:25.698" v="51" actId="478"/>
          <ac:spMkLst>
            <pc:docMk/>
            <pc:sldMk cId="331518793" sldId="327"/>
            <ac:spMk id="2" creationId="{464C126F-41DF-639A-9DCC-DD9B612542F9}"/>
          </ac:spMkLst>
        </pc:spChg>
        <pc:spChg chg="del">
          <ac:chgData name="Tia Fisher" userId="608e0651b5ea7ce6" providerId="LiveId" clId="{35D08561-281D-48EB-AEE9-02564906E3E5}" dt="2025-07-18T13:03:28.682" v="52" actId="478"/>
          <ac:spMkLst>
            <pc:docMk/>
            <pc:sldMk cId="331518793" sldId="327"/>
            <ac:spMk id="4" creationId="{9A80FF84-332C-B6FA-7D42-C0B4A60518BC}"/>
          </ac:spMkLst>
        </pc:spChg>
      </pc:sldChg>
    </pc:docChg>
  </pc:docChgLst>
  <pc:docChgLst>
    <pc:chgData name="Lucy Lewis" userId="S::l.lewis@christchurchsecondary.org.uk::414a74f7-7f3d-4d48-9083-d6496a8fd312" providerId="AD" clId="Web-{F2486260-2D8C-0E3D-A4FE-B13CA652B7DC}"/>
    <pc:docChg chg="addSld modSld">
      <pc:chgData name="Lucy Lewis" userId="S::l.lewis@christchurchsecondary.org.uk::414a74f7-7f3d-4d48-9083-d6496a8fd312" providerId="AD" clId="Web-{F2486260-2D8C-0E3D-A4FE-B13CA652B7DC}" dt="2025-06-16T14:10:24.731" v="29" actId="1076"/>
      <pc:docMkLst>
        <pc:docMk/>
      </pc:docMkLst>
      <pc:sldChg chg="addSp delSp modSp">
        <pc:chgData name="Lucy Lewis" userId="S::l.lewis@christchurchsecondary.org.uk::414a74f7-7f3d-4d48-9083-d6496a8fd312" providerId="AD" clId="Web-{F2486260-2D8C-0E3D-A4FE-B13CA652B7DC}" dt="2025-06-16T14:10:24.731" v="29" actId="1076"/>
        <pc:sldMkLst>
          <pc:docMk/>
          <pc:sldMk cId="761857207" sldId="294"/>
        </pc:sldMkLst>
      </pc:sldChg>
      <pc:sldChg chg="modSp new mod setBg">
        <pc:chgData name="Lucy Lewis" userId="S::l.lewis@christchurchsecondary.org.uk::414a74f7-7f3d-4d48-9083-d6496a8fd312" providerId="AD" clId="Web-{F2486260-2D8C-0E3D-A4FE-B13CA652B7DC}" dt="2025-06-16T14:06:46.457" v="4"/>
        <pc:sldMkLst>
          <pc:docMk/>
          <pc:sldMk cId="2169115245" sldId="326"/>
        </pc:sldMkLst>
        <pc:spChg chg="mod">
          <ac:chgData name="Lucy Lewis" userId="S::l.lewis@christchurchsecondary.org.uk::414a74f7-7f3d-4d48-9083-d6496a8fd312" providerId="AD" clId="Web-{F2486260-2D8C-0E3D-A4FE-B13CA652B7DC}" dt="2025-06-16T14:06:38.769" v="3" actId="20577"/>
          <ac:spMkLst>
            <pc:docMk/>
            <pc:sldMk cId="2169115245" sldId="326"/>
            <ac:spMk id="2" creationId="{6ADDE028-CE17-7D89-92A5-82FCAC96FE2D}"/>
          </ac:spMkLst>
        </pc:spChg>
        <pc:spChg chg="mod">
          <ac:chgData name="Lucy Lewis" userId="S::l.lewis@christchurchsecondary.org.uk::414a74f7-7f3d-4d48-9083-d6496a8fd312" providerId="AD" clId="Web-{F2486260-2D8C-0E3D-A4FE-B13CA652B7DC}" dt="2025-06-16T14:06:35.394" v="2" actId="20577"/>
          <ac:spMkLst>
            <pc:docMk/>
            <pc:sldMk cId="2169115245" sldId="326"/>
            <ac:spMk id="3" creationId="{810EF95C-DA0C-BA3B-A727-FF88FED4C52A}"/>
          </ac:spMkLst>
        </pc:spChg>
      </pc:sldChg>
    </pc:docChg>
  </pc:docChgLst>
  <pc:docChgLst>
    <pc:chgData name="Lucy Lewis" userId="S::l.lewis@christchurchsecondary.org.uk::414a74f7-7f3d-4d48-9083-d6496a8fd312" providerId="AD" clId="Web-{1E7DD9AA-34D6-2AF1-739B-A0A37CCF9F05}"/>
    <pc:docChg chg="addSld modSld">
      <pc:chgData name="Lucy Lewis" userId="S::l.lewis@christchurchsecondary.org.uk::414a74f7-7f3d-4d48-9083-d6496a8fd312" providerId="AD" clId="Web-{1E7DD9AA-34D6-2AF1-739B-A0A37CCF9F05}" dt="2025-06-18T12:00:46.706" v="166" actId="20577"/>
      <pc:docMkLst>
        <pc:docMk/>
      </pc:docMkLst>
      <pc:sldChg chg="modSp new">
        <pc:chgData name="Lucy Lewis" userId="S::l.lewis@christchurchsecondary.org.uk::414a74f7-7f3d-4d48-9083-d6496a8fd312" providerId="AD" clId="Web-{1E7DD9AA-34D6-2AF1-739B-A0A37CCF9F05}" dt="2025-06-18T12:00:46.706" v="166" actId="20577"/>
        <pc:sldMkLst>
          <pc:docMk/>
          <pc:sldMk cId="331518793" sldId="327"/>
        </pc:sldMkLst>
      </pc:sldChg>
    </pc:docChg>
  </pc:docChgLst>
  <pc:docChgLst>
    <pc:chgData name="Lucy Lewis" userId="S::l.lewis@christchurchsecondary.org.uk::414a74f7-7f3d-4d48-9083-d6496a8fd312" providerId="AD" clId="Web-{5CCD81E0-A48C-3394-C333-AF465952DAD9}"/>
    <pc:docChg chg="modSld">
      <pc:chgData name="Lucy Lewis" userId="S::l.lewis@christchurchsecondary.org.uk::414a74f7-7f3d-4d48-9083-d6496a8fd312" providerId="AD" clId="Web-{5CCD81E0-A48C-3394-C333-AF465952DAD9}" dt="2025-06-16T14:19:34.759" v="2" actId="20577"/>
      <pc:docMkLst>
        <pc:docMk/>
      </pc:docMkLst>
      <pc:sldChg chg="modSp">
        <pc:chgData name="Lucy Lewis" userId="S::l.lewis@christchurchsecondary.org.uk::414a74f7-7f3d-4d48-9083-d6496a8fd312" providerId="AD" clId="Web-{5CCD81E0-A48C-3394-C333-AF465952DAD9}" dt="2025-06-16T14:19:34.759" v="2" actId="20577"/>
        <pc:sldMkLst>
          <pc:docMk/>
          <pc:sldMk cId="187328799" sldId="263"/>
        </pc:sldMkLst>
        <pc:spChg chg="mod">
          <ac:chgData name="Lucy Lewis" userId="S::l.lewis@christchurchsecondary.org.uk::414a74f7-7f3d-4d48-9083-d6496a8fd312" providerId="AD" clId="Web-{5CCD81E0-A48C-3394-C333-AF465952DAD9}" dt="2025-06-16T14:19:34.759" v="2" actId="20577"/>
          <ac:spMkLst>
            <pc:docMk/>
            <pc:sldMk cId="187328799" sldId="263"/>
            <ac:spMk id="87" creationId="{00000000-0000-0000-0000-000000000000}"/>
          </ac:spMkLst>
        </pc:spChg>
      </pc:sldChg>
    </pc:docChg>
  </pc:docChgLst>
  <pc:docChgLst>
    <pc:chgData name="Lucy Lewis" userId="S::l.lewis@christchurchsecondary.org.uk::414a74f7-7f3d-4d48-9083-d6496a8fd312" providerId="AD" clId="Web-{74E8ED23-129A-5AB4-0E8C-1CF7EB5A6532}"/>
    <pc:docChg chg="addSld delSld modSld">
      <pc:chgData name="Lucy Lewis" userId="S::l.lewis@christchurchsecondary.org.uk::414a74f7-7f3d-4d48-9083-d6496a8fd312" providerId="AD" clId="Web-{74E8ED23-129A-5AB4-0E8C-1CF7EB5A6532}" dt="2025-06-17T09:00:25.618" v="55" actId="20577"/>
      <pc:docMkLst>
        <pc:docMk/>
      </pc:docMkLst>
      <pc:sldChg chg="modSp">
        <pc:chgData name="Lucy Lewis" userId="S::l.lewis@christchurchsecondary.org.uk::414a74f7-7f3d-4d48-9083-d6496a8fd312" providerId="AD" clId="Web-{74E8ED23-129A-5AB4-0E8C-1CF7EB5A6532}" dt="2025-06-17T09:00:25.618" v="55" actId="20577"/>
        <pc:sldMkLst>
          <pc:docMk/>
          <pc:sldMk cId="2880831732" sldId="259"/>
        </pc:sldMkLst>
        <pc:spChg chg="mod">
          <ac:chgData name="Lucy Lewis" userId="S::l.lewis@christchurchsecondary.org.uk::414a74f7-7f3d-4d48-9083-d6496a8fd312" providerId="AD" clId="Web-{74E8ED23-129A-5AB4-0E8C-1CF7EB5A6532}" dt="2025-06-17T09:00:14.102" v="43" actId="20577"/>
          <ac:spMkLst>
            <pc:docMk/>
            <pc:sldMk cId="2880831732" sldId="259"/>
            <ac:spMk id="221" creationId="{00000000-0000-0000-0000-000000000000}"/>
          </ac:spMkLst>
        </pc:spChg>
        <pc:spChg chg="mod">
          <ac:chgData name="Lucy Lewis" userId="S::l.lewis@christchurchsecondary.org.uk::414a74f7-7f3d-4d48-9083-d6496a8fd312" providerId="AD" clId="Web-{74E8ED23-129A-5AB4-0E8C-1CF7EB5A6532}" dt="2025-06-17T09:00:25.618" v="55" actId="20577"/>
          <ac:spMkLst>
            <pc:docMk/>
            <pc:sldMk cId="2880831732" sldId="259"/>
            <ac:spMk id="222" creationId="{00000000-0000-0000-0000-000000000000}"/>
          </ac:spMkLst>
        </pc:spChg>
      </pc:sldChg>
      <pc:sldChg chg="addSp modSp">
        <pc:chgData name="Lucy Lewis" userId="S::l.lewis@christchurchsecondary.org.uk::414a74f7-7f3d-4d48-9083-d6496a8fd312" providerId="AD" clId="Web-{74E8ED23-129A-5AB4-0E8C-1CF7EB5A6532}" dt="2025-06-17T08:41:20.204" v="5" actId="1076"/>
        <pc:sldMkLst>
          <pc:docMk/>
          <pc:sldMk cId="2424973091" sldId="283"/>
        </pc:sldMkLst>
      </pc:sldChg>
      <pc:sldChg chg="addSp delSp modSp">
        <pc:chgData name="Lucy Lewis" userId="S::l.lewis@christchurchsecondary.org.uk::414a74f7-7f3d-4d48-9083-d6496a8fd312" providerId="AD" clId="Web-{74E8ED23-129A-5AB4-0E8C-1CF7EB5A6532}" dt="2025-06-17T08:52:52.981" v="36" actId="1076"/>
        <pc:sldMkLst>
          <pc:docMk/>
          <pc:sldMk cId="1535984815" sldId="289"/>
        </pc:sldMkLst>
      </pc:sldChg>
      <pc:sldChg chg="addSp delSp modSp">
        <pc:chgData name="Lucy Lewis" userId="S::l.lewis@christchurchsecondary.org.uk::414a74f7-7f3d-4d48-9083-d6496a8fd312" providerId="AD" clId="Web-{74E8ED23-129A-5AB4-0E8C-1CF7EB5A6532}" dt="2025-06-17T08:48:30.324" v="19" actId="1076"/>
        <pc:sldMkLst>
          <pc:docMk/>
          <pc:sldMk cId="3234861554" sldId="290"/>
        </pc:sldMkLst>
        <pc:picChg chg="add mod">
          <ac:chgData name="Lucy Lewis" userId="S::l.lewis@christchurchsecondary.org.uk::414a74f7-7f3d-4d48-9083-d6496a8fd312" providerId="AD" clId="Web-{74E8ED23-129A-5AB4-0E8C-1CF7EB5A6532}" dt="2025-06-17T08:48:30.324" v="19" actId="1076"/>
          <ac:picMkLst>
            <pc:docMk/>
            <pc:sldMk cId="3234861554" sldId="290"/>
            <ac:picMk id="4" creationId="{452BF3F1-8907-E244-C403-4DA1AD777F48}"/>
          </ac:picMkLst>
        </pc:picChg>
      </pc:sldChg>
      <pc:sldChg chg="addSp delSp modSp">
        <pc:chgData name="Lucy Lewis" userId="S::l.lewis@christchurchsecondary.org.uk::414a74f7-7f3d-4d48-9083-d6496a8fd312" providerId="AD" clId="Web-{74E8ED23-129A-5AB4-0E8C-1CF7EB5A6532}" dt="2025-06-17T08:54:06.048" v="38" actId="1076"/>
        <pc:sldMkLst>
          <pc:docMk/>
          <pc:sldMk cId="761857207" sldId="294"/>
        </pc:sldMkLst>
        <pc:picChg chg="add mod">
          <ac:chgData name="Lucy Lewis" userId="S::l.lewis@christchurchsecondary.org.uk::414a74f7-7f3d-4d48-9083-d6496a8fd312" providerId="AD" clId="Web-{74E8ED23-129A-5AB4-0E8C-1CF7EB5A6532}" dt="2025-06-17T08:49:53.876" v="28" actId="14100"/>
          <ac:picMkLst>
            <pc:docMk/>
            <pc:sldMk cId="761857207" sldId="294"/>
            <ac:picMk id="6" creationId="{16BCD231-C1AB-4B98-3231-6FBF8606F3A9}"/>
          </ac:picMkLst>
        </pc:picChg>
        <pc:picChg chg="add mod">
          <ac:chgData name="Lucy Lewis" userId="S::l.lewis@christchurchsecondary.org.uk::414a74f7-7f3d-4d48-9083-d6496a8fd312" providerId="AD" clId="Web-{74E8ED23-129A-5AB4-0E8C-1CF7EB5A6532}" dt="2025-06-17T08:52:03.322" v="31" actId="1076"/>
          <ac:picMkLst>
            <pc:docMk/>
            <pc:sldMk cId="761857207" sldId="294"/>
            <ac:picMk id="7" creationId="{4B0CE6D2-5BE1-FD40-3C62-88788800DD6E}"/>
          </ac:picMkLst>
        </pc:picChg>
      </pc:sldChg>
      <pc:sldChg chg="add del">
        <pc:chgData name="Lucy Lewis" userId="S::l.lewis@christchurchsecondary.org.uk::414a74f7-7f3d-4d48-9083-d6496a8fd312" providerId="AD" clId="Web-{74E8ED23-129A-5AB4-0E8C-1CF7EB5A6532}" dt="2025-06-17T08:42:08.941" v="7"/>
        <pc:sldMkLst>
          <pc:docMk/>
          <pc:sldMk cId="649054381" sldId="325"/>
        </pc:sldMkLst>
      </pc:sldChg>
    </pc:docChg>
  </pc:docChgLst>
  <pc:docChgLst>
    <pc:chgData name="Lucy Lewis" userId="414a74f7-7f3d-4d48-9083-d6496a8fd312" providerId="ADAL" clId="{7D05DBCF-D9CE-4E64-B800-E4275A1CC7E6}"/>
    <pc:docChg chg="delSld modSld modMainMaster">
      <pc:chgData name="Lucy Lewis" userId="414a74f7-7f3d-4d48-9083-d6496a8fd312" providerId="ADAL" clId="{7D05DBCF-D9CE-4E64-B800-E4275A1CC7E6}" dt="2025-07-07T10:35:56.571" v="7" actId="47"/>
      <pc:docMkLst>
        <pc:docMk/>
      </pc:docMkLst>
      <pc:sldChg chg="modSp">
        <pc:chgData name="Lucy Lewis" userId="414a74f7-7f3d-4d48-9083-d6496a8fd312" providerId="ADAL" clId="{7D05DBCF-D9CE-4E64-B800-E4275A1CC7E6}" dt="2025-07-07T10:35:43.214" v="0"/>
        <pc:sldMkLst>
          <pc:docMk/>
          <pc:sldMk cId="2424973091" sldId="283"/>
        </pc:sldMkLst>
        <pc:spChg chg="mod">
          <ac:chgData name="Lucy Lewis" userId="414a74f7-7f3d-4d48-9083-d6496a8fd312" providerId="ADAL" clId="{7D05DBCF-D9CE-4E64-B800-E4275A1CC7E6}" dt="2025-07-07T10:35:43.214" v="0"/>
          <ac:spMkLst>
            <pc:docMk/>
            <pc:sldMk cId="2424973091" sldId="283"/>
            <ac:spMk id="2" creationId="{815D63A4-0341-B4A7-185E-000A64B3595B}"/>
          </ac:spMkLst>
        </pc:spChg>
      </pc:sldChg>
      <pc:sldChg chg="modSp">
        <pc:chgData name="Lucy Lewis" userId="414a74f7-7f3d-4d48-9083-d6496a8fd312" providerId="ADAL" clId="{7D05DBCF-D9CE-4E64-B800-E4275A1CC7E6}" dt="2025-07-07T10:35:43.214" v="0"/>
        <pc:sldMkLst>
          <pc:docMk/>
          <pc:sldMk cId="761857207" sldId="294"/>
        </pc:sldMkLst>
        <pc:spChg chg="mod">
          <ac:chgData name="Lucy Lewis" userId="414a74f7-7f3d-4d48-9083-d6496a8fd312" providerId="ADAL" clId="{7D05DBCF-D9CE-4E64-B800-E4275A1CC7E6}" dt="2025-07-07T10:35:43.214" v="0"/>
          <ac:spMkLst>
            <pc:docMk/>
            <pc:sldMk cId="761857207" sldId="294"/>
            <ac:spMk id="2" creationId="{B1783DA6-E8A8-8DC3-78C7-ECBF3C8B9B6A}"/>
          </ac:spMkLst>
        </pc:spChg>
      </pc:sldChg>
      <pc:sldChg chg="modSp del">
        <pc:chgData name="Lucy Lewis" userId="414a74f7-7f3d-4d48-9083-d6496a8fd312" providerId="ADAL" clId="{7D05DBCF-D9CE-4E64-B800-E4275A1CC7E6}" dt="2025-07-07T10:35:53.241" v="1" actId="47"/>
        <pc:sldMkLst>
          <pc:docMk/>
          <pc:sldMk cId="4037432603" sldId="295"/>
        </pc:sldMkLst>
      </pc:sldChg>
      <pc:sldChg chg="modSp del">
        <pc:chgData name="Lucy Lewis" userId="414a74f7-7f3d-4d48-9083-d6496a8fd312" providerId="ADAL" clId="{7D05DBCF-D9CE-4E64-B800-E4275A1CC7E6}" dt="2025-07-07T10:35:53.655" v="2" actId="47"/>
        <pc:sldMkLst>
          <pc:docMk/>
          <pc:sldMk cId="1711302679" sldId="296"/>
        </pc:sldMkLst>
      </pc:sldChg>
      <pc:sldChg chg="modSp del">
        <pc:chgData name="Lucy Lewis" userId="414a74f7-7f3d-4d48-9083-d6496a8fd312" providerId="ADAL" clId="{7D05DBCF-D9CE-4E64-B800-E4275A1CC7E6}" dt="2025-07-07T10:35:54.257" v="3" actId="47"/>
        <pc:sldMkLst>
          <pc:docMk/>
          <pc:sldMk cId="3848901356" sldId="297"/>
        </pc:sldMkLst>
      </pc:sldChg>
      <pc:sldChg chg="del">
        <pc:chgData name="Lucy Lewis" userId="414a74f7-7f3d-4d48-9083-d6496a8fd312" providerId="ADAL" clId="{7D05DBCF-D9CE-4E64-B800-E4275A1CC7E6}" dt="2025-07-07T10:35:55.373" v="5" actId="47"/>
        <pc:sldMkLst>
          <pc:docMk/>
          <pc:sldMk cId="1798507413" sldId="302"/>
        </pc:sldMkLst>
      </pc:sldChg>
      <pc:sldChg chg="del">
        <pc:chgData name="Lucy Lewis" userId="414a74f7-7f3d-4d48-9083-d6496a8fd312" providerId="ADAL" clId="{7D05DBCF-D9CE-4E64-B800-E4275A1CC7E6}" dt="2025-07-07T10:35:56.571" v="7" actId="47"/>
        <pc:sldMkLst>
          <pc:docMk/>
          <pc:sldMk cId="2073881708" sldId="303"/>
        </pc:sldMkLst>
      </pc:sldChg>
      <pc:sldChg chg="del">
        <pc:chgData name="Lucy Lewis" userId="414a74f7-7f3d-4d48-9083-d6496a8fd312" providerId="ADAL" clId="{7D05DBCF-D9CE-4E64-B800-E4275A1CC7E6}" dt="2025-07-07T10:35:54.818" v="4" actId="47"/>
        <pc:sldMkLst>
          <pc:docMk/>
          <pc:sldMk cId="1852986581" sldId="304"/>
        </pc:sldMkLst>
      </pc:sldChg>
      <pc:sldChg chg="del">
        <pc:chgData name="Lucy Lewis" userId="414a74f7-7f3d-4d48-9083-d6496a8fd312" providerId="ADAL" clId="{7D05DBCF-D9CE-4E64-B800-E4275A1CC7E6}" dt="2025-07-07T10:35:56.031" v="6" actId="47"/>
        <pc:sldMkLst>
          <pc:docMk/>
          <pc:sldMk cId="3218879983" sldId="323"/>
        </pc:sldMkLst>
      </pc:sldChg>
      <pc:sldChg chg="modSp">
        <pc:chgData name="Lucy Lewis" userId="414a74f7-7f3d-4d48-9083-d6496a8fd312" providerId="ADAL" clId="{7D05DBCF-D9CE-4E64-B800-E4275A1CC7E6}" dt="2025-07-07T10:35:43.214" v="0"/>
        <pc:sldMkLst>
          <pc:docMk/>
          <pc:sldMk cId="1625897922" sldId="324"/>
        </pc:sldMkLst>
        <pc:spChg chg="mod">
          <ac:chgData name="Lucy Lewis" userId="414a74f7-7f3d-4d48-9083-d6496a8fd312" providerId="ADAL" clId="{7D05DBCF-D9CE-4E64-B800-E4275A1CC7E6}" dt="2025-07-07T10:35:43.214" v="0"/>
          <ac:spMkLst>
            <pc:docMk/>
            <pc:sldMk cId="1625897922" sldId="324"/>
            <ac:spMk id="3" creationId="{2629A578-8D43-D92D-59F6-6E8B254172F9}"/>
          </ac:spMkLst>
        </pc:spChg>
      </pc:sldChg>
      <pc:sldChg chg="modSp">
        <pc:chgData name="Lucy Lewis" userId="414a74f7-7f3d-4d48-9083-d6496a8fd312" providerId="ADAL" clId="{7D05DBCF-D9CE-4E64-B800-E4275A1CC7E6}" dt="2025-07-07T10:35:43.214" v="0"/>
        <pc:sldMkLst>
          <pc:docMk/>
          <pc:sldMk cId="649054381" sldId="325"/>
        </pc:sldMkLst>
        <pc:spChg chg="mod">
          <ac:chgData name="Lucy Lewis" userId="414a74f7-7f3d-4d48-9083-d6496a8fd312" providerId="ADAL" clId="{7D05DBCF-D9CE-4E64-B800-E4275A1CC7E6}" dt="2025-07-07T10:35:43.214" v="0"/>
          <ac:spMkLst>
            <pc:docMk/>
            <pc:sldMk cId="649054381" sldId="325"/>
            <ac:spMk id="2" creationId="{30A5B3D4-0BD5-A81A-3C29-9AA5F1988927}"/>
          </ac:spMkLst>
        </pc:spChg>
        <pc:spChg chg="mod">
          <ac:chgData name="Lucy Lewis" userId="414a74f7-7f3d-4d48-9083-d6496a8fd312" providerId="ADAL" clId="{7D05DBCF-D9CE-4E64-B800-E4275A1CC7E6}" dt="2025-07-07T10:35:43.214" v="0"/>
          <ac:spMkLst>
            <pc:docMk/>
            <pc:sldMk cId="649054381" sldId="325"/>
            <ac:spMk id="4" creationId="{E29FEB0B-32BE-E948-20A0-646E40E3F48D}"/>
          </ac:spMkLst>
        </pc:spChg>
      </pc:sldChg>
      <pc:sldChg chg="modSp">
        <pc:chgData name="Lucy Lewis" userId="414a74f7-7f3d-4d48-9083-d6496a8fd312" providerId="ADAL" clId="{7D05DBCF-D9CE-4E64-B800-E4275A1CC7E6}" dt="2025-07-07T10:35:43.214" v="0"/>
        <pc:sldMkLst>
          <pc:docMk/>
          <pc:sldMk cId="2169115245" sldId="326"/>
        </pc:sldMkLst>
        <pc:spChg chg="mod">
          <ac:chgData name="Lucy Lewis" userId="414a74f7-7f3d-4d48-9083-d6496a8fd312" providerId="ADAL" clId="{7D05DBCF-D9CE-4E64-B800-E4275A1CC7E6}" dt="2025-07-07T10:35:43.214" v="0"/>
          <ac:spMkLst>
            <pc:docMk/>
            <pc:sldMk cId="2169115245" sldId="326"/>
            <ac:spMk id="2" creationId="{6ADDE028-CE17-7D89-92A5-82FCAC96FE2D}"/>
          </ac:spMkLst>
        </pc:spChg>
        <pc:spChg chg="mod">
          <ac:chgData name="Lucy Lewis" userId="414a74f7-7f3d-4d48-9083-d6496a8fd312" providerId="ADAL" clId="{7D05DBCF-D9CE-4E64-B800-E4275A1CC7E6}" dt="2025-07-07T10:35:43.214" v="0"/>
          <ac:spMkLst>
            <pc:docMk/>
            <pc:sldMk cId="2169115245" sldId="326"/>
            <ac:spMk id="3" creationId="{810EF95C-DA0C-BA3B-A727-FF88FED4C52A}"/>
          </ac:spMkLst>
        </pc:spChg>
        <pc:spChg chg="mod">
          <ac:chgData name="Lucy Lewis" userId="414a74f7-7f3d-4d48-9083-d6496a8fd312" providerId="ADAL" clId="{7D05DBCF-D9CE-4E64-B800-E4275A1CC7E6}" dt="2025-07-07T10:35:43.214" v="0"/>
          <ac:spMkLst>
            <pc:docMk/>
            <pc:sldMk cId="2169115245" sldId="326"/>
            <ac:spMk id="4" creationId="{2C0A15CF-5745-2867-CEDC-16963D086D3A}"/>
          </ac:spMkLst>
        </pc:spChg>
      </pc:sldChg>
      <pc:sldChg chg="modSp">
        <pc:chgData name="Lucy Lewis" userId="414a74f7-7f3d-4d48-9083-d6496a8fd312" providerId="ADAL" clId="{7D05DBCF-D9CE-4E64-B800-E4275A1CC7E6}" dt="2025-07-07T10:35:43.214" v="0"/>
        <pc:sldMkLst>
          <pc:docMk/>
          <pc:sldMk cId="331518793" sldId="327"/>
        </pc:sldMkLst>
      </pc:sldChg>
      <pc:sldMasterChg chg="delSldLayout modSldLayout">
        <pc:chgData name="Lucy Lewis" userId="414a74f7-7f3d-4d48-9083-d6496a8fd312" providerId="ADAL" clId="{7D05DBCF-D9CE-4E64-B800-E4275A1CC7E6}" dt="2025-07-07T10:35:56.571" v="7" actId="47"/>
        <pc:sldMasterMkLst>
          <pc:docMk/>
          <pc:sldMasterMk cId="649284473" sldId="2147483700"/>
        </pc:sldMasterMkLst>
        <pc:sldLayoutChg chg="delSp">
          <pc:chgData name="Lucy Lewis" userId="414a74f7-7f3d-4d48-9083-d6496a8fd312" providerId="ADAL" clId="{7D05DBCF-D9CE-4E64-B800-E4275A1CC7E6}" dt="2025-07-07T10:35:43.214" v="0"/>
          <pc:sldLayoutMkLst>
            <pc:docMk/>
            <pc:sldMasterMk cId="649284473" sldId="2147483700"/>
            <pc:sldLayoutMk cId="2334731955" sldId="2147483712"/>
          </pc:sldLayoutMkLst>
        </pc:sldLayoutChg>
        <pc:sldLayoutChg chg="delSp">
          <pc:chgData name="Lucy Lewis" userId="414a74f7-7f3d-4d48-9083-d6496a8fd312" providerId="ADAL" clId="{7D05DBCF-D9CE-4E64-B800-E4275A1CC7E6}" dt="2025-07-07T10:35:43.214" v="0"/>
          <pc:sldLayoutMkLst>
            <pc:docMk/>
            <pc:sldMasterMk cId="649284473" sldId="2147483700"/>
            <pc:sldLayoutMk cId="2649848269" sldId="2147483713"/>
          </pc:sldLayoutMkLst>
        </pc:sldLayoutChg>
        <pc:sldLayoutChg chg="delSp">
          <pc:chgData name="Lucy Lewis" userId="414a74f7-7f3d-4d48-9083-d6496a8fd312" providerId="ADAL" clId="{7D05DBCF-D9CE-4E64-B800-E4275A1CC7E6}" dt="2025-07-07T10:35:43.214" v="0"/>
          <pc:sldLayoutMkLst>
            <pc:docMk/>
            <pc:sldMasterMk cId="649284473" sldId="2147483700"/>
            <pc:sldLayoutMk cId="1740761267" sldId="2147483714"/>
          </pc:sldLayoutMkLst>
        </pc:sldLayoutChg>
        <pc:sldLayoutChg chg="del">
          <pc:chgData name="Lucy Lewis" userId="414a74f7-7f3d-4d48-9083-d6496a8fd312" providerId="ADAL" clId="{7D05DBCF-D9CE-4E64-B800-E4275A1CC7E6}" dt="2025-07-07T10:35:54.257" v="3" actId="47"/>
          <pc:sldLayoutMkLst>
            <pc:docMk/>
            <pc:sldMasterMk cId="649284473" sldId="2147483700"/>
            <pc:sldLayoutMk cId="3329771496" sldId="2147483717"/>
          </pc:sldLayoutMkLst>
        </pc:sldLayoutChg>
        <pc:sldLayoutChg chg="del">
          <pc:chgData name="Lucy Lewis" userId="414a74f7-7f3d-4d48-9083-d6496a8fd312" providerId="ADAL" clId="{7D05DBCF-D9CE-4E64-B800-E4275A1CC7E6}" dt="2025-07-07T10:35:56.571" v="7" actId="47"/>
          <pc:sldLayoutMkLst>
            <pc:docMk/>
            <pc:sldMasterMk cId="649284473" sldId="2147483700"/>
            <pc:sldLayoutMk cId="3873093530" sldId="214748371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5AD27-E75C-4EF3-8D00-F4FC8AEA176D}" type="datetimeFigureOut">
              <a:rPr lang="en-GB" smtClean="0"/>
              <a:t>18/07/2025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34A3C-F65B-4D4C-A624-096EE12507C2}" type="slidenum">
              <a:rPr lang="en-GB" smtClean="0"/>
              <a:t>‹#›</a:t>
            </a:fld>
            <a:endParaRPr lang="en-GB"/>
          </a:p>
        </p:txBody>
      </p:sp>
    </p:spTree>
    <p:extLst>
      <p:ext uri="{BB962C8B-B14F-4D97-AF65-F5344CB8AC3E}">
        <p14:creationId xmlns:p14="http://schemas.microsoft.com/office/powerpoint/2010/main" val="395622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12529"/>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74681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3e6214305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3e6214305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64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f3e621430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f3e621430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952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a:extLst>
            <a:ext uri="{FF2B5EF4-FFF2-40B4-BE49-F238E27FC236}">
              <a16:creationId xmlns:a16="http://schemas.microsoft.com/office/drawing/2014/main" id="{736B35BE-ACB4-36B5-28E4-D199C2278E2E}"/>
            </a:ext>
          </a:extLst>
        </p:cNvPr>
        <p:cNvGrpSpPr/>
        <p:nvPr/>
      </p:nvGrpSpPr>
      <p:grpSpPr>
        <a:xfrm>
          <a:off x="0" y="0"/>
          <a:ext cx="0" cy="0"/>
          <a:chOff x="0" y="0"/>
          <a:chExt cx="0" cy="0"/>
        </a:xfrm>
      </p:grpSpPr>
      <p:sp>
        <p:nvSpPr>
          <p:cNvPr id="2014" name="Google Shape;2014;gf3e6214305_0_106:notes">
            <a:extLst>
              <a:ext uri="{FF2B5EF4-FFF2-40B4-BE49-F238E27FC236}">
                <a16:creationId xmlns:a16="http://schemas.microsoft.com/office/drawing/2014/main" id="{409B3257-5054-68F7-EDCA-CC88D53EDB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f3e6214305_0_106:notes">
            <a:extLst>
              <a:ext uri="{FF2B5EF4-FFF2-40B4-BE49-F238E27FC236}">
                <a16:creationId xmlns:a16="http://schemas.microsoft.com/office/drawing/2014/main" id="{6BF8F58E-A82B-85A7-06D0-DA08A5ECFD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803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B7CC-2205-CE7C-3401-165C51179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8B6407-E6D8-6331-6B6C-96315A516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533602-FAC8-BB84-B7FF-A52CD4DADD24}"/>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5" name="Footer Placeholder 4">
            <a:extLst>
              <a:ext uri="{FF2B5EF4-FFF2-40B4-BE49-F238E27FC236}">
                <a16:creationId xmlns:a16="http://schemas.microsoft.com/office/drawing/2014/main" id="{C5308BF6-7A8E-773C-9707-A6BA12DFA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A5FE8-E57C-D98E-C7DB-A3711678590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08303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1359-DFAB-490C-C5F0-D891A1461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2BD04-3F80-3204-C710-CEEF9EC6A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9E8E6-6DB8-88C3-4228-94886827513A}"/>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5" name="Footer Placeholder 4">
            <a:extLst>
              <a:ext uri="{FF2B5EF4-FFF2-40B4-BE49-F238E27FC236}">
                <a16:creationId xmlns:a16="http://schemas.microsoft.com/office/drawing/2014/main" id="{1486F794-06BD-149A-E5B9-F6098FA230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9FF34-4FC9-C9A6-A80A-AB487B90CA46}"/>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16644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55460-D4DF-03DE-1020-4320BB6B59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943DE-FCC7-9E90-DD47-A892313DB0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71188-412F-5BBA-50F9-1E4B0AEFAC84}"/>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5" name="Footer Placeholder 4">
            <a:extLst>
              <a:ext uri="{FF2B5EF4-FFF2-40B4-BE49-F238E27FC236}">
                <a16:creationId xmlns:a16="http://schemas.microsoft.com/office/drawing/2014/main" id="{02026A8C-9CDE-99F7-05F0-B5F03C69C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C2DBF-854F-B2C7-D846-2385A450A8AD}"/>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98363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A76B-4D97-AB4A-98D3-A0AF7D689594}"/>
              </a:ext>
            </a:extLst>
          </p:cNvPr>
          <p:cNvSpPr>
            <a:spLocks noGrp="1"/>
          </p:cNvSpPr>
          <p:nvPr>
            <p:ph type="title" hasCustomPrompt="1"/>
          </p:nvPr>
        </p:nvSpPr>
        <p:spPr>
          <a:xfrm>
            <a:off x="246295" y="206939"/>
            <a:ext cx="8180075" cy="819349"/>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Add title / lesson phase</a:t>
            </a:r>
          </a:p>
        </p:txBody>
      </p:sp>
      <p:sp>
        <p:nvSpPr>
          <p:cNvPr id="3" name="Content Placeholder 2">
            <a:extLst>
              <a:ext uri="{FF2B5EF4-FFF2-40B4-BE49-F238E27FC236}">
                <a16:creationId xmlns:a16="http://schemas.microsoft.com/office/drawing/2014/main" id="{2CFAEBBA-117E-D744-802E-4441A2BD9F38}"/>
              </a:ext>
            </a:extLst>
          </p:cNvPr>
          <p:cNvSpPr>
            <a:spLocks noGrp="1"/>
          </p:cNvSpPr>
          <p:nvPr>
            <p:ph idx="1"/>
          </p:nvPr>
        </p:nvSpPr>
        <p:spPr>
          <a:xfrm>
            <a:off x="246296" y="1088020"/>
            <a:ext cx="11802950" cy="507116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D5CAB956-8F85-405B-94EC-703EB4CC2803}"/>
              </a:ext>
            </a:extLst>
          </p:cNvPr>
          <p:cNvSpPr>
            <a:spLocks noGrp="1"/>
          </p:cNvSpPr>
          <p:nvPr>
            <p:ph type="body" sz="quarter" idx="13" hasCustomPrompt="1"/>
          </p:nvPr>
        </p:nvSpPr>
        <p:spPr>
          <a:xfrm>
            <a:off x="8516937" y="293225"/>
            <a:ext cx="3532308" cy="733061"/>
          </a:xfrm>
        </p:spPr>
        <p:txBody>
          <a:bodyPr anchor="ctr"/>
          <a:lstStyle>
            <a:lvl1pPr marL="0" indent="0" algn="ctr">
              <a:buNone/>
              <a:defRPr b="1"/>
            </a:lvl1pPr>
          </a:lstStyle>
          <a:p>
            <a:pPr lvl="0"/>
            <a:r>
              <a:rPr lang="en-GB" dirty="0"/>
              <a:t>Working mode</a:t>
            </a:r>
          </a:p>
        </p:txBody>
      </p:sp>
    </p:spTree>
    <p:extLst>
      <p:ext uri="{BB962C8B-B14F-4D97-AF65-F5344CB8AC3E}">
        <p14:creationId xmlns:p14="http://schemas.microsoft.com/office/powerpoint/2010/main" val="233473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
        <p:cNvGrpSpPr/>
        <p:nvPr/>
      </p:nvGrpSpPr>
      <p:grpSpPr>
        <a:xfrm>
          <a:off x="0" y="0"/>
          <a:ext cx="0" cy="0"/>
          <a:chOff x="0" y="0"/>
          <a:chExt cx="0" cy="0"/>
        </a:xfrm>
      </p:grpSpPr>
      <p:sp>
        <p:nvSpPr>
          <p:cNvPr id="376" name="Google Shape;376;p9"/>
          <p:cNvSpPr txBox="1">
            <a:spLocks noGrp="1"/>
          </p:cNvSpPr>
          <p:nvPr>
            <p:ph type="title"/>
          </p:nvPr>
        </p:nvSpPr>
        <p:spPr>
          <a:xfrm>
            <a:off x="4180817" y="2062067"/>
            <a:ext cx="6214800" cy="203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77" name="Google Shape;377;p9"/>
          <p:cNvSpPr txBox="1">
            <a:spLocks noGrp="1"/>
          </p:cNvSpPr>
          <p:nvPr>
            <p:ph type="subTitle" idx="1"/>
          </p:nvPr>
        </p:nvSpPr>
        <p:spPr>
          <a:xfrm>
            <a:off x="4180817" y="4176467"/>
            <a:ext cx="6214800" cy="11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b="1">
                <a:solidFill>
                  <a:srgbClr val="1B2848"/>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4984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sp>
        <p:nvSpPr>
          <p:cNvPr id="911" name="Google Shape;911;p21"/>
          <p:cNvSpPr txBox="1">
            <a:spLocks noGrp="1"/>
          </p:cNvSpPr>
          <p:nvPr>
            <p:ph type="title" hasCustomPrompt="1"/>
          </p:nvPr>
        </p:nvSpPr>
        <p:spPr>
          <a:xfrm>
            <a:off x="960000"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2" name="Google Shape;912;p21"/>
          <p:cNvSpPr txBox="1">
            <a:spLocks noGrp="1"/>
          </p:cNvSpPr>
          <p:nvPr>
            <p:ph type="subTitle" idx="1"/>
          </p:nvPr>
        </p:nvSpPr>
        <p:spPr>
          <a:xfrm>
            <a:off x="960000"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3" name="Google Shape;913;p2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4" name="Google Shape;914;p21"/>
          <p:cNvSpPr txBox="1">
            <a:spLocks noGrp="1"/>
          </p:cNvSpPr>
          <p:nvPr>
            <p:ph type="subTitle" idx="3"/>
          </p:nvPr>
        </p:nvSpPr>
        <p:spPr>
          <a:xfrm>
            <a:off x="960000"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915" name="Google Shape;915;p21"/>
          <p:cNvSpPr txBox="1">
            <a:spLocks noGrp="1"/>
          </p:cNvSpPr>
          <p:nvPr>
            <p:ph type="title" idx="4" hasCustomPrompt="1"/>
          </p:nvPr>
        </p:nvSpPr>
        <p:spPr>
          <a:xfrm>
            <a:off x="4001760"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6" name="Google Shape;916;p21"/>
          <p:cNvSpPr txBox="1">
            <a:spLocks noGrp="1"/>
          </p:cNvSpPr>
          <p:nvPr>
            <p:ph type="subTitle" idx="5"/>
          </p:nvPr>
        </p:nvSpPr>
        <p:spPr>
          <a:xfrm>
            <a:off x="4001760"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subTitle" idx="6"/>
          </p:nvPr>
        </p:nvSpPr>
        <p:spPr>
          <a:xfrm>
            <a:off x="4001764"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918" name="Google Shape;918;p21"/>
          <p:cNvSpPr txBox="1">
            <a:spLocks noGrp="1"/>
          </p:cNvSpPr>
          <p:nvPr>
            <p:ph type="title" idx="7" hasCustomPrompt="1"/>
          </p:nvPr>
        </p:nvSpPr>
        <p:spPr>
          <a:xfrm>
            <a:off x="7043519"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9" name="Google Shape;919;p21"/>
          <p:cNvSpPr txBox="1">
            <a:spLocks noGrp="1"/>
          </p:cNvSpPr>
          <p:nvPr>
            <p:ph type="subTitle" idx="8"/>
          </p:nvPr>
        </p:nvSpPr>
        <p:spPr>
          <a:xfrm>
            <a:off x="7043519"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0" name="Google Shape;920;p21"/>
          <p:cNvSpPr txBox="1">
            <a:spLocks noGrp="1"/>
          </p:cNvSpPr>
          <p:nvPr>
            <p:ph type="subTitle" idx="9"/>
          </p:nvPr>
        </p:nvSpPr>
        <p:spPr>
          <a:xfrm>
            <a:off x="7043529"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740761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planation">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DEAE6B0F-9583-4AE5-9011-49EC4E4F315D}"/>
              </a:ext>
            </a:extLst>
          </p:cNvPr>
          <p:cNvSpPr>
            <a:spLocks noGrp="1"/>
          </p:cNvSpPr>
          <p:nvPr>
            <p:ph type="body" sz="quarter" idx="14"/>
          </p:nvPr>
        </p:nvSpPr>
        <p:spPr>
          <a:xfrm>
            <a:off x="116377" y="1080655"/>
            <a:ext cx="11920451" cy="5586152"/>
          </a:xfrm>
        </p:spPr>
        <p:txBody>
          <a:bodyPr>
            <a:normAutofit/>
          </a:bodyPr>
          <a:lstStyle>
            <a:lvl1pPr marL="0" indent="0">
              <a:buNone/>
              <a:defRPr sz="1800">
                <a:latin typeface="Century Gothic" panose="020B0502020202020204" pitchFamily="34" charset="0"/>
              </a:defRPr>
            </a:lvl1pPr>
          </a:lstStyle>
          <a:p>
            <a:pPr lvl="0"/>
            <a:r>
              <a:rPr lang="en-US" dirty="0"/>
              <a:t>Edit Master text styles</a:t>
            </a:r>
          </a:p>
        </p:txBody>
      </p:sp>
      <p:sp>
        <p:nvSpPr>
          <p:cNvPr id="9" name="TextBox 8">
            <a:extLst>
              <a:ext uri="{FF2B5EF4-FFF2-40B4-BE49-F238E27FC236}">
                <a16:creationId xmlns:a16="http://schemas.microsoft.com/office/drawing/2014/main" id="{78557814-DB3B-411F-B4B6-49DD6908E9EA}"/>
              </a:ext>
            </a:extLst>
          </p:cNvPr>
          <p:cNvSpPr txBox="1"/>
          <p:nvPr userDrawn="1"/>
        </p:nvSpPr>
        <p:spPr>
          <a:xfrm>
            <a:off x="139700" y="240040"/>
            <a:ext cx="5245100"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Explanation</a:t>
            </a:r>
          </a:p>
        </p:txBody>
      </p:sp>
      <p:pic>
        <p:nvPicPr>
          <p:cNvPr id="5" name="Graphic 28" descr="Mute speaker">
            <a:extLst>
              <a:ext uri="{FF2B5EF4-FFF2-40B4-BE49-F238E27FC236}">
                <a16:creationId xmlns:a16="http://schemas.microsoft.com/office/drawing/2014/main" id="{8BF7B08C-B0E6-4B9E-88FB-BD0762BB1517}"/>
              </a:ext>
            </a:extLst>
          </p:cNvPr>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0"/>
            <a:ext cx="914400" cy="914400"/>
          </a:xfrm>
          <a:prstGeom prst="rect">
            <a:avLst/>
          </a:prstGeom>
        </p:spPr>
      </p:pic>
    </p:spTree>
    <p:extLst>
      <p:ext uri="{BB962C8B-B14F-4D97-AF65-F5344CB8AC3E}">
        <p14:creationId xmlns:p14="http://schemas.microsoft.com/office/powerpoint/2010/main" val="413038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Explanation">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9D2CB49D-3BA5-E936-A5A9-249B9BB3BBEF}"/>
              </a:ext>
            </a:extLst>
          </p:cNvPr>
          <p:cNvSpPr>
            <a:spLocks noGrp="1"/>
          </p:cNvSpPr>
          <p:nvPr>
            <p:ph type="body" sz="quarter" idx="11"/>
          </p:nvPr>
        </p:nvSpPr>
        <p:spPr>
          <a:xfrm>
            <a:off x="139700" y="1097280"/>
            <a:ext cx="11863878" cy="5520680"/>
          </a:xfrm>
          <a:prstGeom prst="rect">
            <a:avLst/>
          </a:prstGeom>
        </p:spPr>
        <p:txBody>
          <a:bodyPr>
            <a:normAutofit/>
          </a:bodyPr>
          <a:lstStyle>
            <a:lvl1pPr marL="0" indent="0">
              <a:buNone/>
              <a:defRPr sz="1800">
                <a:latin typeface="Century Gothic" panose="020B0502020202020204" pitchFamily="34" charset="0"/>
              </a:defRPr>
            </a:lvl1pPr>
          </a:lstStyle>
          <a:p>
            <a:pPr lvl="0"/>
            <a:r>
              <a:rPr lang="en-US"/>
              <a:t>Edit Master text styles</a:t>
            </a:r>
          </a:p>
        </p:txBody>
      </p:sp>
      <p:sp>
        <p:nvSpPr>
          <p:cNvPr id="9" name="TextBox 8">
            <a:extLst>
              <a:ext uri="{FF2B5EF4-FFF2-40B4-BE49-F238E27FC236}">
                <a16:creationId xmlns:a16="http://schemas.microsoft.com/office/drawing/2014/main" id="{78557814-DB3B-411F-B4B6-49DD6908E9EA}"/>
              </a:ext>
            </a:extLst>
          </p:cNvPr>
          <p:cNvSpPr txBox="1"/>
          <p:nvPr userDrawn="1"/>
        </p:nvSpPr>
        <p:spPr>
          <a:xfrm>
            <a:off x="139700" y="240040"/>
            <a:ext cx="5245100"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Explanation</a:t>
            </a:r>
          </a:p>
        </p:txBody>
      </p:sp>
      <p:pic>
        <p:nvPicPr>
          <p:cNvPr id="5" name="Graphic 28" descr="Mute speaker">
            <a:extLst>
              <a:ext uri="{FF2B5EF4-FFF2-40B4-BE49-F238E27FC236}">
                <a16:creationId xmlns:a16="http://schemas.microsoft.com/office/drawing/2014/main" id="{8BF7B08C-B0E6-4B9E-88FB-BD0762BB1517}"/>
              </a:ext>
            </a:extLst>
          </p:cNvPr>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0"/>
            <a:ext cx="914400" cy="914400"/>
          </a:xfrm>
          <a:prstGeom prst="rect">
            <a:avLst/>
          </a:prstGeom>
        </p:spPr>
      </p:pic>
      <p:sp>
        <p:nvSpPr>
          <p:cNvPr id="2" name="Explosion: 14 Points 1">
            <a:extLst>
              <a:ext uri="{FF2B5EF4-FFF2-40B4-BE49-F238E27FC236}">
                <a16:creationId xmlns:a16="http://schemas.microsoft.com/office/drawing/2014/main" id="{754B6DEF-401F-0DD8-DAEB-C965983E1278}"/>
              </a:ext>
            </a:extLst>
          </p:cNvPr>
          <p:cNvSpPr/>
          <p:nvPr userDrawn="1"/>
        </p:nvSpPr>
        <p:spPr>
          <a:xfrm>
            <a:off x="1849821" y="1837636"/>
            <a:ext cx="8492358" cy="4039968"/>
          </a:xfrm>
          <a:prstGeom prst="irregularSeal2">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entury Gothic" panose="020B0502020202020204" pitchFamily="34" charset="0"/>
            </a:endParaRPr>
          </a:p>
        </p:txBody>
      </p:sp>
      <p:sp>
        <p:nvSpPr>
          <p:cNvPr id="8" name="Text Placeholder 19">
            <a:extLst>
              <a:ext uri="{FF2B5EF4-FFF2-40B4-BE49-F238E27FC236}">
                <a16:creationId xmlns:a16="http://schemas.microsoft.com/office/drawing/2014/main" id="{DEAE6B0F-9583-4AE5-9011-49EC4E4F315D}"/>
              </a:ext>
            </a:extLst>
          </p:cNvPr>
          <p:cNvSpPr>
            <a:spLocks noGrp="1"/>
          </p:cNvSpPr>
          <p:nvPr>
            <p:ph type="body" sz="quarter" idx="14"/>
          </p:nvPr>
        </p:nvSpPr>
        <p:spPr>
          <a:xfrm>
            <a:off x="3594538" y="3376450"/>
            <a:ext cx="4729655" cy="1177159"/>
          </a:xfrm>
        </p:spPr>
        <p:txBody>
          <a:bodyPr>
            <a:normAutofit/>
          </a:bodyPr>
          <a:lstStyle>
            <a:lvl1pPr marL="0" indent="0" algn="ctr">
              <a:buNone/>
              <a:defRPr sz="1800">
                <a:latin typeface="Century Gothic" panose="020B0502020202020204" pitchFamily="34" charset="0"/>
              </a:defRPr>
            </a:lvl1pPr>
          </a:lstStyle>
          <a:p>
            <a:pPr lvl="0"/>
            <a:r>
              <a:rPr lang="en-US" dirty="0"/>
              <a:t>Edit Master text styles</a:t>
            </a:r>
          </a:p>
        </p:txBody>
      </p:sp>
    </p:spTree>
    <p:extLst>
      <p:ext uri="{BB962C8B-B14F-4D97-AF65-F5344CB8AC3E}">
        <p14:creationId xmlns:p14="http://schemas.microsoft.com/office/powerpoint/2010/main" val="340032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CFB9-2A81-DAAC-AD24-132BEFD7CA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14A546-CECE-046D-9DD9-0E9313DC0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EA822-3A5F-DEF9-E989-F3A4447ACF95}"/>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5" name="Footer Placeholder 4">
            <a:extLst>
              <a:ext uri="{FF2B5EF4-FFF2-40B4-BE49-F238E27FC236}">
                <a16:creationId xmlns:a16="http://schemas.microsoft.com/office/drawing/2014/main" id="{8090A65D-1F8D-07A7-AA60-3D39CC4A4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6C4DE-3653-FE0C-3729-795FEB3303A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69425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17D6-8F2F-7D05-EE8C-247C846B5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3AA5FB-400F-43F8-8E2D-7F3AE758EA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541FF-C1C9-F030-7064-5166514089F1}"/>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5" name="Footer Placeholder 4">
            <a:extLst>
              <a:ext uri="{FF2B5EF4-FFF2-40B4-BE49-F238E27FC236}">
                <a16:creationId xmlns:a16="http://schemas.microsoft.com/office/drawing/2014/main" id="{54FCBE8F-A055-0800-1AAB-8831DAB78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28ACB-FB38-FF7B-B633-7CAC9CF8B53C}"/>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13697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4F3A-40B6-D7D2-72DF-2845BBC420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EE87A-B190-7608-AD94-8E184DA75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4B7B93-B91D-E251-992F-E391B14E6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9B7EF5-019E-7A2E-4034-26F9052F653C}"/>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6" name="Footer Placeholder 5">
            <a:extLst>
              <a:ext uri="{FF2B5EF4-FFF2-40B4-BE49-F238E27FC236}">
                <a16:creationId xmlns:a16="http://schemas.microsoft.com/office/drawing/2014/main" id="{393EE7A0-0AFF-3695-EC32-9603B302C1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8D909-5B57-381E-927C-B49A7442031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15885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4AB8-CF4F-6AC5-D0F8-C5A30CBA11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1BFB7B-250B-2CB9-969C-6BA36BC3D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156A5-9814-5676-2577-1B023F03FB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6C88B-17EF-EB9C-A528-5B9B4A464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93105-0703-F25C-E074-AB6B30CDF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F38DE6-FEAF-60A4-03A8-F1492D96ED06}"/>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8" name="Footer Placeholder 7">
            <a:extLst>
              <a:ext uri="{FF2B5EF4-FFF2-40B4-BE49-F238E27FC236}">
                <a16:creationId xmlns:a16="http://schemas.microsoft.com/office/drawing/2014/main" id="{292E9AF4-6885-4E5A-6019-9FC2710ED3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6A55CA-8130-721F-1303-DA23377E5D9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58612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ABFC-A7CE-99CC-13B4-3D33EFE6E0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7AD185-198D-08DF-36C4-074AAC45A3AD}"/>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4" name="Footer Placeholder 3">
            <a:extLst>
              <a:ext uri="{FF2B5EF4-FFF2-40B4-BE49-F238E27FC236}">
                <a16:creationId xmlns:a16="http://schemas.microsoft.com/office/drawing/2014/main" id="{FFCD583E-C3C5-9830-DFC7-F732B9F1CF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692D2E-DFE0-246A-109D-5AA85B8FD118}"/>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97103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61EE9-20FD-887F-EA2B-374DB6B0FC5F}"/>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3" name="Footer Placeholder 2">
            <a:extLst>
              <a:ext uri="{FF2B5EF4-FFF2-40B4-BE49-F238E27FC236}">
                <a16:creationId xmlns:a16="http://schemas.microsoft.com/office/drawing/2014/main" id="{0EF62716-9577-76D4-8CBD-B3655028C5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8E124E-2FC9-6308-764E-59403427ACF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83667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B583-1003-B6C6-08AB-EBB1EE098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3607C5-A333-DB06-DCD5-B4F36A63E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3042A1-BB9C-80BA-1AB6-ED9699D4E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570CA-3BBD-266D-BF3D-A16340BA28DC}"/>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6" name="Footer Placeholder 5">
            <a:extLst>
              <a:ext uri="{FF2B5EF4-FFF2-40B4-BE49-F238E27FC236}">
                <a16:creationId xmlns:a16="http://schemas.microsoft.com/office/drawing/2014/main" id="{F9F37AEA-C1EB-B1E4-5C87-3D5E075F3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7AF9E-D0BE-D056-3292-D54B4FB1CF1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76355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5A91-AADB-8BC3-6152-7B7579724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821BA0-C187-CD1E-BE37-881F23C7C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F90ECE-3F97-3EED-1CC6-428ACCDCD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5631F-BAD1-E211-A58B-E1CBD02E47E7}"/>
              </a:ext>
            </a:extLst>
          </p:cNvPr>
          <p:cNvSpPr>
            <a:spLocks noGrp="1"/>
          </p:cNvSpPr>
          <p:nvPr>
            <p:ph type="dt" sz="half" idx="10"/>
          </p:nvPr>
        </p:nvSpPr>
        <p:spPr/>
        <p:txBody>
          <a:bodyPr/>
          <a:lstStyle/>
          <a:p>
            <a:fld id="{EDA47E17-2739-4C19-8C86-DB17C5E7C7C3}" type="datetimeFigureOut">
              <a:rPr lang="en-GB" smtClean="0"/>
              <a:t>18/07/2025</a:t>
            </a:fld>
            <a:endParaRPr lang="en-GB"/>
          </a:p>
        </p:txBody>
      </p:sp>
      <p:sp>
        <p:nvSpPr>
          <p:cNvPr id="6" name="Footer Placeholder 5">
            <a:extLst>
              <a:ext uri="{FF2B5EF4-FFF2-40B4-BE49-F238E27FC236}">
                <a16:creationId xmlns:a16="http://schemas.microsoft.com/office/drawing/2014/main" id="{C5F2DA04-6FF1-5533-522E-352088AB47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02A927-898A-5402-C041-881B353A07D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94698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9C41A-2314-925B-5616-F9E7623C4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00D29-EC17-6BA8-C1A0-149035D76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AD50A1-73CA-1E8A-4B1E-549886892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A47E17-2739-4C19-8C86-DB17C5E7C7C3}" type="datetimeFigureOut">
              <a:rPr lang="en-GB" smtClean="0"/>
              <a:t>18/07/2025</a:t>
            </a:fld>
            <a:endParaRPr lang="en-GB"/>
          </a:p>
        </p:txBody>
      </p:sp>
      <p:sp>
        <p:nvSpPr>
          <p:cNvPr id="5" name="Footer Placeholder 4">
            <a:extLst>
              <a:ext uri="{FF2B5EF4-FFF2-40B4-BE49-F238E27FC236}">
                <a16:creationId xmlns:a16="http://schemas.microsoft.com/office/drawing/2014/main" id="{90543101-ABCC-5DCA-61F2-37E5A46DB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AE31F0-92AB-371D-2F90-DABF99597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695CB8-B0B5-429C-9F55-C63384DDFD02}" type="slidenum">
              <a:rPr lang="en-GB" smtClean="0"/>
              <a:t>‹#›</a:t>
            </a:fld>
            <a:endParaRPr lang="en-GB"/>
          </a:p>
        </p:txBody>
      </p:sp>
    </p:spTree>
    <p:extLst>
      <p:ext uri="{BB962C8B-B14F-4D97-AF65-F5344CB8AC3E}">
        <p14:creationId xmlns:p14="http://schemas.microsoft.com/office/powerpoint/2010/main" val="64928447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911"/>
        <p:cNvGrpSpPr/>
        <p:nvPr/>
      </p:nvGrpSpPr>
      <p:grpSpPr>
        <a:xfrm>
          <a:off x="0" y="0"/>
          <a:ext cx="0" cy="0"/>
          <a:chOff x="0" y="0"/>
          <a:chExt cx="0" cy="0"/>
        </a:xfrm>
      </p:grpSpPr>
      <p:sp>
        <p:nvSpPr>
          <p:cNvPr id="1914" name="Google Shape;1914;p45"/>
          <p:cNvSpPr/>
          <p:nvPr/>
        </p:nvSpPr>
        <p:spPr>
          <a:xfrm>
            <a:off x="886466" y="3476351"/>
            <a:ext cx="2223596" cy="734059"/>
          </a:xfrm>
          <a:custGeom>
            <a:avLst/>
            <a:gdLst/>
            <a:ahLst/>
            <a:cxnLst/>
            <a:rect l="l" t="t" r="r" b="b"/>
            <a:pathLst>
              <a:path w="16310" h="6787" extrusionOk="0">
                <a:moveTo>
                  <a:pt x="3413" y="1"/>
                </a:moveTo>
                <a:cubicBezTo>
                  <a:pt x="2568" y="1"/>
                  <a:pt x="1703" y="417"/>
                  <a:pt x="1313" y="1159"/>
                </a:cubicBezTo>
                <a:cubicBezTo>
                  <a:pt x="993" y="1781"/>
                  <a:pt x="1024" y="2529"/>
                  <a:pt x="1248" y="3188"/>
                </a:cubicBezTo>
                <a:cubicBezTo>
                  <a:pt x="1466" y="3847"/>
                  <a:pt x="1862" y="4437"/>
                  <a:pt x="2247" y="5013"/>
                </a:cubicBezTo>
                <a:cubicBezTo>
                  <a:pt x="2030" y="4706"/>
                  <a:pt x="1652" y="4539"/>
                  <a:pt x="1274" y="4539"/>
                </a:cubicBezTo>
                <a:cubicBezTo>
                  <a:pt x="985" y="4539"/>
                  <a:pt x="698" y="4642"/>
                  <a:pt x="486" y="4840"/>
                </a:cubicBezTo>
                <a:cubicBezTo>
                  <a:pt x="1" y="5301"/>
                  <a:pt x="64" y="6376"/>
                  <a:pt x="595" y="6786"/>
                </a:cubicBezTo>
                <a:lnTo>
                  <a:pt x="16309" y="6786"/>
                </a:lnTo>
                <a:cubicBezTo>
                  <a:pt x="16111" y="5537"/>
                  <a:pt x="15644" y="4278"/>
                  <a:pt x="14742" y="3387"/>
                </a:cubicBezTo>
                <a:cubicBezTo>
                  <a:pt x="14409" y="3061"/>
                  <a:pt x="14025" y="2766"/>
                  <a:pt x="13570" y="2632"/>
                </a:cubicBezTo>
                <a:cubicBezTo>
                  <a:pt x="13417" y="2580"/>
                  <a:pt x="13251" y="2555"/>
                  <a:pt x="13091" y="2555"/>
                </a:cubicBezTo>
                <a:cubicBezTo>
                  <a:pt x="12776" y="2555"/>
                  <a:pt x="12476" y="2645"/>
                  <a:pt x="12238" y="2837"/>
                </a:cubicBezTo>
                <a:cubicBezTo>
                  <a:pt x="11893" y="3125"/>
                  <a:pt x="11753" y="3669"/>
                  <a:pt x="11977" y="4053"/>
                </a:cubicBezTo>
                <a:cubicBezTo>
                  <a:pt x="11535" y="3362"/>
                  <a:pt x="11080" y="2657"/>
                  <a:pt x="10415" y="2178"/>
                </a:cubicBezTo>
                <a:cubicBezTo>
                  <a:pt x="9992" y="1870"/>
                  <a:pt x="9461" y="1678"/>
                  <a:pt x="8943" y="1678"/>
                </a:cubicBezTo>
                <a:cubicBezTo>
                  <a:pt x="8628" y="1678"/>
                  <a:pt x="8329" y="1749"/>
                  <a:pt x="8052" y="1909"/>
                </a:cubicBezTo>
                <a:cubicBezTo>
                  <a:pt x="7553" y="2204"/>
                  <a:pt x="7266" y="2857"/>
                  <a:pt x="7407" y="3387"/>
                </a:cubicBezTo>
                <a:cubicBezTo>
                  <a:pt x="7029" y="2689"/>
                  <a:pt x="6631" y="1998"/>
                  <a:pt x="6107" y="1403"/>
                </a:cubicBezTo>
                <a:cubicBezTo>
                  <a:pt x="5487" y="698"/>
                  <a:pt x="4648" y="130"/>
                  <a:pt x="3712" y="21"/>
                </a:cubicBezTo>
                <a:cubicBezTo>
                  <a:pt x="3611" y="7"/>
                  <a:pt x="3514" y="1"/>
                  <a:pt x="341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Rectangle 93"/>
          <p:cNvSpPr/>
          <p:nvPr/>
        </p:nvSpPr>
        <p:spPr>
          <a:xfrm>
            <a:off x="1519434" y="1765971"/>
            <a:ext cx="2989484" cy="2095994"/>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dirty="0">
                <a:solidFill>
                  <a:schemeClr val="tx1"/>
                </a:solidFill>
              </a:rPr>
              <a:t>What lies has Erik told so far?</a:t>
            </a:r>
            <a:endParaRPr lang="en-GB" sz="2000" kern="0" dirty="0">
              <a:solidFill>
                <a:schemeClr val="tx1"/>
              </a:solidFill>
              <a:latin typeface="Century Gothic" panose="020B0502020202020204" pitchFamily="34" charset="0"/>
              <a:sym typeface="Arial"/>
            </a:endParaRPr>
          </a:p>
        </p:txBody>
      </p:sp>
      <p:sp>
        <p:nvSpPr>
          <p:cNvPr id="96" name="Rectangle 95">
            <a:extLst>
              <a:ext uri="{FF2B5EF4-FFF2-40B4-BE49-F238E27FC236}">
                <a16:creationId xmlns:a16="http://schemas.microsoft.com/office/drawing/2014/main" id="{61089AE7-4F40-C753-A13F-813F8FF2C21A}"/>
              </a:ext>
            </a:extLst>
          </p:cNvPr>
          <p:cNvSpPr/>
          <p:nvPr/>
        </p:nvSpPr>
        <p:spPr>
          <a:xfrm>
            <a:off x="4611627" y="1749845"/>
            <a:ext cx="2989484" cy="2095994"/>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400" dirty="0">
                <a:solidFill>
                  <a:schemeClr val="tx1"/>
                </a:solidFill>
              </a:rPr>
              <a:t>How is Erik’s life becoming more dangerous?</a:t>
            </a:r>
            <a:endParaRPr lang="en-GB" sz="2400" kern="0" dirty="0">
              <a:solidFill>
                <a:schemeClr val="tx1"/>
              </a:solidFill>
              <a:latin typeface="Century Gothic" panose="020B0502020202020204" pitchFamily="34" charset="0"/>
              <a:sym typeface="Arial"/>
            </a:endParaRPr>
          </a:p>
        </p:txBody>
      </p:sp>
      <p:sp>
        <p:nvSpPr>
          <p:cNvPr id="99" name="Rectangle 98"/>
          <p:cNvSpPr/>
          <p:nvPr/>
        </p:nvSpPr>
        <p:spPr>
          <a:xfrm>
            <a:off x="1486126" y="3955176"/>
            <a:ext cx="2989484" cy="2095994"/>
          </a:xfrm>
          <a:prstGeom prst="rect">
            <a:avLst/>
          </a:prstGeom>
          <a:solidFill>
            <a:schemeClr val="accent1">
              <a:lumMod val="40000"/>
              <a:lumOff val="6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400" dirty="0">
                <a:solidFill>
                  <a:schemeClr val="tx1"/>
                </a:solidFill>
              </a:rPr>
              <a:t>Why does Erik refuse to visit his dad’s grave?</a:t>
            </a:r>
            <a:endParaRPr lang="en-GB" sz="2400" kern="0" dirty="0">
              <a:solidFill>
                <a:schemeClr val="tx1"/>
              </a:solidFill>
              <a:latin typeface="Century Gothic" panose="020B0502020202020204" pitchFamily="34" charset="0"/>
              <a:sym typeface="Arial"/>
            </a:endParaRPr>
          </a:p>
        </p:txBody>
      </p:sp>
      <p:sp>
        <p:nvSpPr>
          <p:cNvPr id="100" name="Rectangle 99">
            <a:extLst>
              <a:ext uri="{FF2B5EF4-FFF2-40B4-BE49-F238E27FC236}">
                <a16:creationId xmlns:a16="http://schemas.microsoft.com/office/drawing/2014/main" id="{61089AE7-4F40-C753-A13F-813F8FF2C21A}"/>
              </a:ext>
            </a:extLst>
          </p:cNvPr>
          <p:cNvSpPr/>
          <p:nvPr/>
        </p:nvSpPr>
        <p:spPr>
          <a:xfrm>
            <a:off x="4612429" y="3955176"/>
            <a:ext cx="2989484" cy="2095994"/>
          </a:xfrm>
          <a:prstGeom prst="rect">
            <a:avLst/>
          </a:prstGeom>
          <a:solidFill>
            <a:schemeClr val="accent1">
              <a:lumMod val="40000"/>
              <a:lumOff val="6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400" kern="0" dirty="0">
                <a:solidFill>
                  <a:srgbClr val="212529"/>
                </a:solidFill>
                <a:latin typeface="Century Gothic" panose="020B0502020202020204" pitchFamily="34" charset="0"/>
                <a:sym typeface="Arial"/>
              </a:rPr>
              <a:t>What things does Erik find challenging at home?</a:t>
            </a:r>
          </a:p>
        </p:txBody>
      </p:sp>
      <p:sp>
        <p:nvSpPr>
          <p:cNvPr id="101" name="Rectangle 100">
            <a:extLst>
              <a:ext uri="{FF2B5EF4-FFF2-40B4-BE49-F238E27FC236}">
                <a16:creationId xmlns:a16="http://schemas.microsoft.com/office/drawing/2014/main" id="{74CC057D-DBBF-29E9-7E9A-2056ADF4C121}"/>
              </a:ext>
            </a:extLst>
          </p:cNvPr>
          <p:cNvSpPr/>
          <p:nvPr/>
        </p:nvSpPr>
        <p:spPr>
          <a:xfrm>
            <a:off x="7748028" y="3955176"/>
            <a:ext cx="3448508" cy="2095994"/>
          </a:xfrm>
          <a:prstGeom prst="rect">
            <a:avLst/>
          </a:prstGeom>
          <a:solidFill>
            <a:schemeClr val="accent1">
              <a:lumMod val="40000"/>
              <a:lumOff val="6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400" dirty="0">
                <a:solidFill>
                  <a:schemeClr val="tx1"/>
                </a:solidFill>
              </a:rPr>
              <a:t>What is the ‘Viking Line’? </a:t>
            </a:r>
          </a:p>
          <a:p>
            <a:pPr algn="ctr" defTabSz="1219170">
              <a:buClr>
                <a:srgbClr val="000000"/>
              </a:buClr>
            </a:pPr>
            <a:r>
              <a:rPr lang="en-GB" sz="2400" dirty="0">
                <a:solidFill>
                  <a:schemeClr val="tx1"/>
                </a:solidFill>
              </a:rPr>
              <a:t>Why do you think Erik calls it this?</a:t>
            </a:r>
            <a:endParaRPr lang="en-GB" sz="2400" kern="0" dirty="0">
              <a:solidFill>
                <a:schemeClr val="tx1"/>
              </a:solidFill>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815D63A4-0341-B4A7-185E-000A64B3595B}"/>
              </a:ext>
            </a:extLst>
          </p:cNvPr>
          <p:cNvSpPr>
            <a:spLocks noGrp="1"/>
          </p:cNvSpPr>
          <p:nvPr>
            <p:ph type="title"/>
          </p:nvPr>
        </p:nvSpPr>
        <p:spPr/>
        <p:txBody>
          <a:bodyPr/>
          <a:lstStyle/>
          <a:p>
            <a:r>
              <a:rPr lang="en-GB" dirty="0"/>
              <a:t>Do Now</a:t>
            </a:r>
          </a:p>
        </p:txBody>
      </p:sp>
      <p:pic>
        <p:nvPicPr>
          <p:cNvPr id="6" name="Picture 5">
            <a:extLst>
              <a:ext uri="{FF2B5EF4-FFF2-40B4-BE49-F238E27FC236}">
                <a16:creationId xmlns:a16="http://schemas.microsoft.com/office/drawing/2014/main" id="{0F027214-7CC8-C3B8-B3BC-14BA95CC2DEC}"/>
              </a:ext>
            </a:extLst>
          </p:cNvPr>
          <p:cNvPicPr>
            <a:picLocks noChangeAspect="1"/>
          </p:cNvPicPr>
          <p:nvPr/>
        </p:nvPicPr>
        <p:blipFill>
          <a:blip r:embed="rId3"/>
          <a:stretch>
            <a:fillRect/>
          </a:stretch>
        </p:blipFill>
        <p:spPr>
          <a:xfrm>
            <a:off x="7703820" y="1705080"/>
            <a:ext cx="3696997" cy="2095993"/>
          </a:xfrm>
          <a:prstGeom prst="rect">
            <a:avLst/>
          </a:prstGeom>
        </p:spPr>
      </p:pic>
    </p:spTree>
    <p:extLst>
      <p:ext uri="{BB962C8B-B14F-4D97-AF65-F5344CB8AC3E}">
        <p14:creationId xmlns:p14="http://schemas.microsoft.com/office/powerpoint/2010/main" val="242497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B3D4-0BD5-A81A-3C29-9AA5F1988927}"/>
              </a:ext>
            </a:extLst>
          </p:cNvPr>
          <p:cNvSpPr>
            <a:spLocks noGrp="1"/>
          </p:cNvSpPr>
          <p:nvPr>
            <p:ph type="title"/>
          </p:nvPr>
        </p:nvSpPr>
        <p:spPr/>
        <p:txBody>
          <a:bodyPr/>
          <a:lstStyle/>
          <a:p>
            <a:r>
              <a:rPr lang="en-GB" dirty="0">
                <a:latin typeface="Open Sans"/>
                <a:ea typeface="Open Sans"/>
                <a:cs typeface="Open Sans"/>
              </a:rPr>
              <a:t>Exit Ticket</a:t>
            </a:r>
            <a:endParaRPr lang="en-GB" dirty="0"/>
          </a:p>
        </p:txBody>
      </p:sp>
      <p:sp>
        <p:nvSpPr>
          <p:cNvPr id="3" name="Content Placeholder 2">
            <a:extLst>
              <a:ext uri="{FF2B5EF4-FFF2-40B4-BE49-F238E27FC236}">
                <a16:creationId xmlns:a16="http://schemas.microsoft.com/office/drawing/2014/main" id="{D2ED6EA0-03A0-438D-0B1F-9A31AFAC29A1}"/>
              </a:ext>
            </a:extLst>
          </p:cNvPr>
          <p:cNvSpPr>
            <a:spLocks noGrp="1"/>
          </p:cNvSpPr>
          <p:nvPr>
            <p:ph idx="1"/>
          </p:nvPr>
        </p:nvSpPr>
        <p:spPr>
          <a:xfrm>
            <a:off x="246296" y="1049275"/>
            <a:ext cx="6068578" cy="5109905"/>
          </a:xfrm>
        </p:spPr>
        <p:txBody>
          <a:bodyPr vert="horz" lIns="91440" tIns="45720" rIns="91440" bIns="45720" rtlCol="0" anchor="t">
            <a:normAutofit/>
          </a:bodyPr>
          <a:lstStyle/>
          <a:p>
            <a:r>
              <a:rPr lang="en-GB" dirty="0">
                <a:latin typeface="Open Sans"/>
                <a:ea typeface="Open Sans"/>
                <a:cs typeface="Open Sans"/>
              </a:rPr>
              <a:t>Why is Erik distancing himself from Ravi?</a:t>
            </a:r>
            <a:endParaRPr lang="en-GB" dirty="0"/>
          </a:p>
          <a:p>
            <a:r>
              <a:rPr lang="en-GB" dirty="0">
                <a:latin typeface="Open Sans"/>
                <a:ea typeface="Open Sans"/>
                <a:cs typeface="Open Sans"/>
              </a:rPr>
              <a:t>What concerns does Ravi have about Erik's behaviour?</a:t>
            </a:r>
          </a:p>
          <a:p>
            <a:r>
              <a:rPr lang="en-GB" dirty="0">
                <a:latin typeface="Open Sans"/>
                <a:ea typeface="Open Sans"/>
                <a:cs typeface="Open Sans"/>
              </a:rPr>
              <a:t>Do you think this is the end for their friendship?</a:t>
            </a:r>
          </a:p>
          <a:p>
            <a:r>
              <a:rPr lang="en-GB" i="1">
                <a:latin typeface="Open Sans"/>
                <a:ea typeface="Open Sans"/>
                <a:cs typeface="Open Sans"/>
              </a:rPr>
              <a:t>Stretch </a:t>
            </a:r>
            <a:r>
              <a:rPr lang="en-GB" dirty="0">
                <a:latin typeface="Open Sans"/>
                <a:ea typeface="Open Sans"/>
                <a:cs typeface="Open Sans"/>
              </a:rPr>
              <a:t>– describe how Fisher has mixed dialogue and narrative to tell this part of the story.</a:t>
            </a:r>
          </a:p>
        </p:txBody>
      </p:sp>
      <p:pic>
        <p:nvPicPr>
          <p:cNvPr id="6" name="Picture 5" descr="A white background with black text&#10;&#10;AI-generated content may be incorrect.">
            <a:extLst>
              <a:ext uri="{FF2B5EF4-FFF2-40B4-BE49-F238E27FC236}">
                <a16:creationId xmlns:a16="http://schemas.microsoft.com/office/drawing/2014/main" id="{878C7B73-14A3-0C14-A816-56B6DEF45BBA}"/>
              </a:ext>
            </a:extLst>
          </p:cNvPr>
          <p:cNvPicPr>
            <a:picLocks noChangeAspect="1"/>
          </p:cNvPicPr>
          <p:nvPr/>
        </p:nvPicPr>
        <p:blipFill>
          <a:blip r:embed="rId2"/>
          <a:stretch>
            <a:fillRect/>
          </a:stretch>
        </p:blipFill>
        <p:spPr>
          <a:xfrm>
            <a:off x="6337788" y="770588"/>
            <a:ext cx="5293591" cy="3849037"/>
          </a:xfrm>
          <a:prstGeom prst="rect">
            <a:avLst/>
          </a:prstGeom>
        </p:spPr>
      </p:pic>
    </p:spTree>
    <p:extLst>
      <p:ext uri="{BB962C8B-B14F-4D97-AF65-F5344CB8AC3E}">
        <p14:creationId xmlns:p14="http://schemas.microsoft.com/office/powerpoint/2010/main" val="64905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114"/>
        <p:cNvGrpSpPr/>
        <p:nvPr/>
      </p:nvGrpSpPr>
      <p:grpSpPr>
        <a:xfrm>
          <a:off x="0" y="0"/>
          <a:ext cx="0" cy="0"/>
          <a:chOff x="0" y="0"/>
          <a:chExt cx="0" cy="0"/>
        </a:xfrm>
      </p:grpSpPr>
      <p:grpSp>
        <p:nvGrpSpPr>
          <p:cNvPr id="89" name="Google Shape;2541;p55"/>
          <p:cNvGrpSpPr/>
          <p:nvPr/>
        </p:nvGrpSpPr>
        <p:grpSpPr>
          <a:xfrm>
            <a:off x="903197" y="2862119"/>
            <a:ext cx="1280848" cy="1966411"/>
            <a:chOff x="2160482" y="2391280"/>
            <a:chExt cx="960636" cy="1474808"/>
          </a:xfrm>
        </p:grpSpPr>
        <p:sp>
          <p:nvSpPr>
            <p:cNvPr id="90" name="Google Shape;2542;p55"/>
            <p:cNvSpPr/>
            <p:nvPr/>
          </p:nvSpPr>
          <p:spPr>
            <a:xfrm>
              <a:off x="2160482" y="3112283"/>
              <a:ext cx="335437" cy="421339"/>
            </a:xfrm>
            <a:custGeom>
              <a:avLst/>
              <a:gdLst/>
              <a:ahLst/>
              <a:cxnLst/>
              <a:rect l="l" t="t" r="r" b="b"/>
              <a:pathLst>
                <a:path w="2710" h="3404" extrusionOk="0">
                  <a:moveTo>
                    <a:pt x="1411" y="1"/>
                  </a:moveTo>
                  <a:cubicBezTo>
                    <a:pt x="994" y="546"/>
                    <a:pt x="534" y="1680"/>
                    <a:pt x="400" y="2021"/>
                  </a:cubicBezTo>
                  <a:cubicBezTo>
                    <a:pt x="0" y="3047"/>
                    <a:pt x="432" y="3224"/>
                    <a:pt x="753" y="3385"/>
                  </a:cubicBezTo>
                  <a:cubicBezTo>
                    <a:pt x="779" y="3398"/>
                    <a:pt x="809" y="3404"/>
                    <a:pt x="840" y="3404"/>
                  </a:cubicBezTo>
                  <a:cubicBezTo>
                    <a:pt x="1190" y="3404"/>
                    <a:pt x="1811" y="2647"/>
                    <a:pt x="1811" y="2647"/>
                  </a:cubicBezTo>
                  <a:lnTo>
                    <a:pt x="2709" y="1214"/>
                  </a:lnTo>
                  <a:lnTo>
                    <a:pt x="1411" y="1"/>
                  </a:lnTo>
                  <a:close/>
                </a:path>
              </a:pathLst>
            </a:custGeom>
            <a:solidFill>
              <a:srgbClr val="025A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543;p55"/>
            <p:cNvSpPr/>
            <p:nvPr/>
          </p:nvSpPr>
          <p:spPr>
            <a:xfrm>
              <a:off x="2374740" y="3062772"/>
              <a:ext cx="630646" cy="653793"/>
            </a:xfrm>
            <a:custGeom>
              <a:avLst/>
              <a:gdLst/>
              <a:ahLst/>
              <a:cxnLst/>
              <a:rect l="l" t="t" r="r" b="b"/>
              <a:pathLst>
                <a:path w="5095" h="5282" extrusionOk="0">
                  <a:moveTo>
                    <a:pt x="3382" y="1"/>
                  </a:moveTo>
                  <a:cubicBezTo>
                    <a:pt x="3377" y="1"/>
                    <a:pt x="3372" y="2"/>
                    <a:pt x="3368" y="6"/>
                  </a:cubicBezTo>
                  <a:cubicBezTo>
                    <a:pt x="3196" y="134"/>
                    <a:pt x="610" y="299"/>
                    <a:pt x="610" y="299"/>
                  </a:cubicBezTo>
                  <a:lnTo>
                    <a:pt x="1" y="3447"/>
                  </a:lnTo>
                  <a:lnTo>
                    <a:pt x="188" y="5019"/>
                  </a:lnTo>
                  <a:lnTo>
                    <a:pt x="5095" y="5282"/>
                  </a:lnTo>
                  <a:cubicBezTo>
                    <a:pt x="5095" y="5282"/>
                    <a:pt x="4827" y="2529"/>
                    <a:pt x="4806" y="2465"/>
                  </a:cubicBezTo>
                  <a:cubicBezTo>
                    <a:pt x="4785" y="2397"/>
                    <a:pt x="3595" y="1"/>
                    <a:pt x="3382" y="1"/>
                  </a:cubicBezTo>
                  <a:close/>
                </a:path>
              </a:pathLst>
            </a:custGeom>
            <a:solidFill>
              <a:srgbClr val="025A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544;p55"/>
            <p:cNvSpPr/>
            <p:nvPr/>
          </p:nvSpPr>
          <p:spPr>
            <a:xfrm>
              <a:off x="2733322" y="3014870"/>
              <a:ext cx="387795" cy="851218"/>
            </a:xfrm>
            <a:custGeom>
              <a:avLst/>
              <a:gdLst/>
              <a:ahLst/>
              <a:cxnLst/>
              <a:rect l="l" t="t" r="r" b="b"/>
              <a:pathLst>
                <a:path w="3133" h="6877" extrusionOk="0">
                  <a:moveTo>
                    <a:pt x="1073" y="1"/>
                  </a:moveTo>
                  <a:cubicBezTo>
                    <a:pt x="910" y="1"/>
                    <a:pt x="727" y="45"/>
                    <a:pt x="546" y="178"/>
                  </a:cubicBezTo>
                  <a:cubicBezTo>
                    <a:pt x="0" y="585"/>
                    <a:pt x="171" y="1115"/>
                    <a:pt x="279" y="1799"/>
                  </a:cubicBezTo>
                  <a:cubicBezTo>
                    <a:pt x="390" y="2482"/>
                    <a:pt x="1219" y="3626"/>
                    <a:pt x="1219" y="3626"/>
                  </a:cubicBezTo>
                  <a:lnTo>
                    <a:pt x="1449" y="4054"/>
                  </a:lnTo>
                  <a:cubicBezTo>
                    <a:pt x="1449" y="4054"/>
                    <a:pt x="1390" y="4155"/>
                    <a:pt x="1347" y="4258"/>
                  </a:cubicBezTo>
                  <a:cubicBezTo>
                    <a:pt x="1310" y="4354"/>
                    <a:pt x="1678" y="4551"/>
                    <a:pt x="1678" y="4551"/>
                  </a:cubicBezTo>
                  <a:lnTo>
                    <a:pt x="834" y="6059"/>
                  </a:lnTo>
                  <a:cubicBezTo>
                    <a:pt x="834" y="6059"/>
                    <a:pt x="1786" y="6732"/>
                    <a:pt x="2063" y="6871"/>
                  </a:cubicBezTo>
                  <a:cubicBezTo>
                    <a:pt x="2071" y="6875"/>
                    <a:pt x="2080" y="6877"/>
                    <a:pt x="2090" y="6877"/>
                  </a:cubicBezTo>
                  <a:cubicBezTo>
                    <a:pt x="2388" y="6877"/>
                    <a:pt x="3132" y="4774"/>
                    <a:pt x="3111" y="4374"/>
                  </a:cubicBezTo>
                  <a:cubicBezTo>
                    <a:pt x="3096" y="3957"/>
                    <a:pt x="2299" y="869"/>
                    <a:pt x="1646" y="178"/>
                  </a:cubicBezTo>
                  <a:cubicBezTo>
                    <a:pt x="1646" y="178"/>
                    <a:pt x="1399" y="1"/>
                    <a:pt x="1073" y="1"/>
                  </a:cubicBezTo>
                  <a:close/>
                </a:path>
              </a:pathLst>
            </a:custGeom>
            <a:solidFill>
              <a:srgbClr val="025A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545;p55"/>
            <p:cNvSpPr/>
            <p:nvPr/>
          </p:nvSpPr>
          <p:spPr>
            <a:xfrm>
              <a:off x="2309881" y="2391280"/>
              <a:ext cx="638568" cy="885133"/>
            </a:xfrm>
            <a:custGeom>
              <a:avLst/>
              <a:gdLst/>
              <a:ahLst/>
              <a:cxnLst/>
              <a:rect l="l" t="t" r="r" b="b"/>
              <a:pathLst>
                <a:path w="5159" h="7151" extrusionOk="0">
                  <a:moveTo>
                    <a:pt x="3222" y="123"/>
                  </a:moveTo>
                  <a:cubicBezTo>
                    <a:pt x="3210" y="123"/>
                    <a:pt x="3199" y="123"/>
                    <a:pt x="3187" y="124"/>
                  </a:cubicBezTo>
                  <a:cubicBezTo>
                    <a:pt x="2807" y="144"/>
                    <a:pt x="1551" y="1"/>
                    <a:pt x="1278" y="1294"/>
                  </a:cubicBezTo>
                  <a:cubicBezTo>
                    <a:pt x="1070" y="2256"/>
                    <a:pt x="1332" y="2458"/>
                    <a:pt x="1556" y="2902"/>
                  </a:cubicBezTo>
                  <a:cubicBezTo>
                    <a:pt x="1786" y="3341"/>
                    <a:pt x="1924" y="3501"/>
                    <a:pt x="1877" y="3709"/>
                  </a:cubicBezTo>
                  <a:cubicBezTo>
                    <a:pt x="1823" y="3918"/>
                    <a:pt x="1364" y="4062"/>
                    <a:pt x="1026" y="4345"/>
                  </a:cubicBezTo>
                  <a:cubicBezTo>
                    <a:pt x="685" y="4634"/>
                    <a:pt x="81" y="5517"/>
                    <a:pt x="39" y="5762"/>
                  </a:cubicBezTo>
                  <a:cubicBezTo>
                    <a:pt x="0" y="6008"/>
                    <a:pt x="1386" y="6955"/>
                    <a:pt x="1887" y="7076"/>
                  </a:cubicBezTo>
                  <a:cubicBezTo>
                    <a:pt x="2062" y="7119"/>
                    <a:pt x="2184" y="7151"/>
                    <a:pt x="2295" y="7151"/>
                  </a:cubicBezTo>
                  <a:cubicBezTo>
                    <a:pt x="2503" y="7151"/>
                    <a:pt x="2669" y="7039"/>
                    <a:pt x="3063" y="6676"/>
                  </a:cubicBezTo>
                  <a:cubicBezTo>
                    <a:pt x="3673" y="6121"/>
                    <a:pt x="4132" y="5505"/>
                    <a:pt x="4480" y="5270"/>
                  </a:cubicBezTo>
                  <a:cubicBezTo>
                    <a:pt x="4624" y="5173"/>
                    <a:pt x="4733" y="5144"/>
                    <a:pt x="4818" y="5144"/>
                  </a:cubicBezTo>
                  <a:cubicBezTo>
                    <a:pt x="4938" y="5144"/>
                    <a:pt x="5011" y="5201"/>
                    <a:pt x="5067" y="5201"/>
                  </a:cubicBezTo>
                  <a:cubicBezTo>
                    <a:pt x="5158" y="5201"/>
                    <a:pt x="5057" y="4725"/>
                    <a:pt x="4870" y="4565"/>
                  </a:cubicBezTo>
                  <a:cubicBezTo>
                    <a:pt x="4689" y="4399"/>
                    <a:pt x="4400" y="4367"/>
                    <a:pt x="4400" y="4367"/>
                  </a:cubicBezTo>
                  <a:cubicBezTo>
                    <a:pt x="4176" y="4222"/>
                    <a:pt x="4009" y="3608"/>
                    <a:pt x="4009" y="3608"/>
                  </a:cubicBezTo>
                  <a:cubicBezTo>
                    <a:pt x="4009" y="3608"/>
                    <a:pt x="4176" y="2544"/>
                    <a:pt x="4389" y="2074"/>
                  </a:cubicBezTo>
                  <a:cubicBezTo>
                    <a:pt x="4603" y="1599"/>
                    <a:pt x="4480" y="1230"/>
                    <a:pt x="4233" y="829"/>
                  </a:cubicBezTo>
                  <a:cubicBezTo>
                    <a:pt x="3996" y="445"/>
                    <a:pt x="3593" y="123"/>
                    <a:pt x="3222" y="123"/>
                  </a:cubicBezTo>
                  <a:close/>
                </a:path>
              </a:pathLst>
            </a:custGeom>
            <a:solidFill>
              <a:srgbClr val="FBC1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546;p55"/>
            <p:cNvSpPr/>
            <p:nvPr/>
          </p:nvSpPr>
          <p:spPr>
            <a:xfrm>
              <a:off x="2494556" y="2486588"/>
              <a:ext cx="264760" cy="304369"/>
            </a:xfrm>
            <a:custGeom>
              <a:avLst/>
              <a:gdLst/>
              <a:ahLst/>
              <a:cxnLst/>
              <a:rect l="l" t="t" r="r" b="b"/>
              <a:pathLst>
                <a:path w="2139" h="2459" extrusionOk="0">
                  <a:moveTo>
                    <a:pt x="752" y="1"/>
                  </a:moveTo>
                  <a:cubicBezTo>
                    <a:pt x="650" y="1"/>
                    <a:pt x="570" y="18"/>
                    <a:pt x="523" y="53"/>
                  </a:cubicBezTo>
                  <a:cubicBezTo>
                    <a:pt x="363" y="176"/>
                    <a:pt x="0" y="519"/>
                    <a:pt x="10" y="669"/>
                  </a:cubicBezTo>
                  <a:cubicBezTo>
                    <a:pt x="54" y="1384"/>
                    <a:pt x="101" y="1855"/>
                    <a:pt x="422" y="2159"/>
                  </a:cubicBezTo>
                  <a:cubicBezTo>
                    <a:pt x="618" y="2346"/>
                    <a:pt x="798" y="2459"/>
                    <a:pt x="1017" y="2459"/>
                  </a:cubicBezTo>
                  <a:cubicBezTo>
                    <a:pt x="1162" y="2459"/>
                    <a:pt x="1324" y="2409"/>
                    <a:pt x="1518" y="2298"/>
                  </a:cubicBezTo>
                  <a:cubicBezTo>
                    <a:pt x="1999" y="2026"/>
                    <a:pt x="2079" y="1599"/>
                    <a:pt x="2106" y="1246"/>
                  </a:cubicBezTo>
                  <a:cubicBezTo>
                    <a:pt x="2138" y="893"/>
                    <a:pt x="2079" y="566"/>
                    <a:pt x="1651" y="294"/>
                  </a:cubicBezTo>
                  <a:cubicBezTo>
                    <a:pt x="1354" y="98"/>
                    <a:pt x="994" y="1"/>
                    <a:pt x="752" y="1"/>
                  </a:cubicBezTo>
                  <a:close/>
                </a:path>
              </a:pathLst>
            </a:custGeom>
            <a:solidFill>
              <a:srgbClr val="DA98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547;p55"/>
            <p:cNvSpPr/>
            <p:nvPr/>
          </p:nvSpPr>
          <p:spPr>
            <a:xfrm>
              <a:off x="2374740" y="2907308"/>
              <a:ext cx="156826" cy="582249"/>
            </a:xfrm>
            <a:custGeom>
              <a:avLst/>
              <a:gdLst/>
              <a:ahLst/>
              <a:cxnLst/>
              <a:rect l="l" t="t" r="r" b="b"/>
              <a:pathLst>
                <a:path w="1267" h="4704" extrusionOk="0">
                  <a:moveTo>
                    <a:pt x="754" y="1"/>
                  </a:moveTo>
                  <a:lnTo>
                    <a:pt x="305" y="316"/>
                  </a:lnTo>
                  <a:cubicBezTo>
                    <a:pt x="674" y="2170"/>
                    <a:pt x="1" y="4453"/>
                    <a:pt x="1" y="4453"/>
                  </a:cubicBezTo>
                  <a:lnTo>
                    <a:pt x="1" y="4703"/>
                  </a:lnTo>
                  <a:cubicBezTo>
                    <a:pt x="1267" y="3827"/>
                    <a:pt x="759" y="978"/>
                    <a:pt x="754" y="1"/>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548;p55"/>
            <p:cNvSpPr/>
            <p:nvPr/>
          </p:nvSpPr>
          <p:spPr>
            <a:xfrm>
              <a:off x="2688391" y="2878096"/>
              <a:ext cx="195816" cy="585715"/>
            </a:xfrm>
            <a:custGeom>
              <a:avLst/>
              <a:gdLst/>
              <a:ahLst/>
              <a:cxnLst/>
              <a:rect l="l" t="t" r="r" b="b"/>
              <a:pathLst>
                <a:path w="1582" h="4732" extrusionOk="0">
                  <a:moveTo>
                    <a:pt x="1059" y="1"/>
                  </a:moveTo>
                  <a:cubicBezTo>
                    <a:pt x="1059" y="1"/>
                    <a:pt x="188" y="846"/>
                    <a:pt x="262" y="2321"/>
                  </a:cubicBezTo>
                  <a:cubicBezTo>
                    <a:pt x="336" y="3791"/>
                    <a:pt x="1582" y="4731"/>
                    <a:pt x="1582" y="4731"/>
                  </a:cubicBezTo>
                  <a:lnTo>
                    <a:pt x="1363" y="4009"/>
                  </a:lnTo>
                  <a:cubicBezTo>
                    <a:pt x="1363" y="4009"/>
                    <a:pt x="0" y="1493"/>
                    <a:pt x="1486" y="466"/>
                  </a:cubicBezTo>
                  <a:lnTo>
                    <a:pt x="1059" y="1"/>
                  </a:ln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549;p55"/>
            <p:cNvSpPr/>
            <p:nvPr/>
          </p:nvSpPr>
          <p:spPr>
            <a:xfrm>
              <a:off x="2621552" y="2712730"/>
              <a:ext cx="43075" cy="13368"/>
            </a:xfrm>
            <a:custGeom>
              <a:avLst/>
              <a:gdLst/>
              <a:ahLst/>
              <a:cxnLst/>
              <a:rect l="l" t="t" r="r" b="b"/>
              <a:pathLst>
                <a:path w="348" h="108" extrusionOk="0">
                  <a:moveTo>
                    <a:pt x="105" y="0"/>
                  </a:moveTo>
                  <a:cubicBezTo>
                    <a:pt x="80" y="0"/>
                    <a:pt x="54" y="2"/>
                    <a:pt x="27" y="6"/>
                  </a:cubicBezTo>
                  <a:cubicBezTo>
                    <a:pt x="11" y="12"/>
                    <a:pt x="0" y="28"/>
                    <a:pt x="5" y="44"/>
                  </a:cubicBezTo>
                  <a:cubicBezTo>
                    <a:pt x="5" y="57"/>
                    <a:pt x="17" y="67"/>
                    <a:pt x="29" y="67"/>
                  </a:cubicBezTo>
                  <a:cubicBezTo>
                    <a:pt x="32" y="67"/>
                    <a:pt x="35" y="66"/>
                    <a:pt x="38" y="65"/>
                  </a:cubicBezTo>
                  <a:cubicBezTo>
                    <a:pt x="59" y="62"/>
                    <a:pt x="79" y="61"/>
                    <a:pt x="99" y="61"/>
                  </a:cubicBezTo>
                  <a:cubicBezTo>
                    <a:pt x="214" y="61"/>
                    <a:pt x="299" y="108"/>
                    <a:pt x="299" y="108"/>
                  </a:cubicBezTo>
                  <a:lnTo>
                    <a:pt x="316" y="108"/>
                  </a:lnTo>
                  <a:cubicBezTo>
                    <a:pt x="326" y="108"/>
                    <a:pt x="336" y="103"/>
                    <a:pt x="343" y="98"/>
                  </a:cubicBezTo>
                  <a:cubicBezTo>
                    <a:pt x="348" y="81"/>
                    <a:pt x="343" y="60"/>
                    <a:pt x="331" y="54"/>
                  </a:cubicBezTo>
                  <a:cubicBezTo>
                    <a:pt x="327" y="50"/>
                    <a:pt x="233" y="0"/>
                    <a:pt x="105" y="0"/>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550;p55"/>
            <p:cNvSpPr/>
            <p:nvPr/>
          </p:nvSpPr>
          <p:spPr>
            <a:xfrm>
              <a:off x="2387365" y="3099905"/>
              <a:ext cx="120436" cy="147543"/>
            </a:xfrm>
            <a:custGeom>
              <a:avLst/>
              <a:gdLst/>
              <a:ahLst/>
              <a:cxnLst/>
              <a:rect l="l" t="t" r="r" b="b"/>
              <a:pathLst>
                <a:path w="973" h="1192" extrusionOk="0">
                  <a:moveTo>
                    <a:pt x="208" y="0"/>
                  </a:moveTo>
                  <a:cubicBezTo>
                    <a:pt x="193" y="0"/>
                    <a:pt x="176" y="8"/>
                    <a:pt x="155" y="26"/>
                  </a:cubicBezTo>
                  <a:cubicBezTo>
                    <a:pt x="0" y="171"/>
                    <a:pt x="155" y="379"/>
                    <a:pt x="107" y="604"/>
                  </a:cubicBezTo>
                  <a:lnTo>
                    <a:pt x="214" y="1191"/>
                  </a:lnTo>
                  <a:cubicBezTo>
                    <a:pt x="214" y="1191"/>
                    <a:pt x="216" y="1191"/>
                    <a:pt x="218" y="1191"/>
                  </a:cubicBezTo>
                  <a:cubicBezTo>
                    <a:pt x="270" y="1191"/>
                    <a:pt x="882" y="1185"/>
                    <a:pt x="893" y="909"/>
                  </a:cubicBezTo>
                  <a:cubicBezTo>
                    <a:pt x="898" y="614"/>
                    <a:pt x="893" y="305"/>
                    <a:pt x="893" y="305"/>
                  </a:cubicBezTo>
                  <a:cubicBezTo>
                    <a:pt x="893" y="305"/>
                    <a:pt x="973" y="160"/>
                    <a:pt x="893" y="101"/>
                  </a:cubicBezTo>
                  <a:cubicBezTo>
                    <a:pt x="886" y="96"/>
                    <a:pt x="877" y="94"/>
                    <a:pt x="865" y="94"/>
                  </a:cubicBezTo>
                  <a:cubicBezTo>
                    <a:pt x="728" y="94"/>
                    <a:pt x="289" y="379"/>
                    <a:pt x="289" y="379"/>
                  </a:cubicBezTo>
                  <a:cubicBezTo>
                    <a:pt x="289" y="379"/>
                    <a:pt x="309" y="0"/>
                    <a:pt x="208" y="0"/>
                  </a:cubicBezTo>
                  <a:close/>
                </a:path>
              </a:pathLst>
            </a:custGeom>
            <a:solidFill>
              <a:srgbClr val="DA98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551;p55"/>
            <p:cNvSpPr/>
            <p:nvPr/>
          </p:nvSpPr>
          <p:spPr>
            <a:xfrm>
              <a:off x="2188950" y="3165383"/>
              <a:ext cx="279118" cy="371828"/>
            </a:xfrm>
            <a:custGeom>
              <a:avLst/>
              <a:gdLst/>
              <a:ahLst/>
              <a:cxnLst/>
              <a:rect l="l" t="t" r="r" b="b"/>
              <a:pathLst>
                <a:path w="2255" h="3004" extrusionOk="0">
                  <a:moveTo>
                    <a:pt x="1662" y="0"/>
                  </a:moveTo>
                  <a:cubicBezTo>
                    <a:pt x="1662" y="0"/>
                    <a:pt x="1406" y="213"/>
                    <a:pt x="1016" y="583"/>
                  </a:cubicBezTo>
                  <a:cubicBezTo>
                    <a:pt x="631" y="951"/>
                    <a:pt x="471" y="1470"/>
                    <a:pt x="202" y="2201"/>
                  </a:cubicBezTo>
                  <a:cubicBezTo>
                    <a:pt x="0" y="2766"/>
                    <a:pt x="259" y="3003"/>
                    <a:pt x="634" y="3003"/>
                  </a:cubicBezTo>
                  <a:cubicBezTo>
                    <a:pt x="753" y="3003"/>
                    <a:pt x="884" y="2979"/>
                    <a:pt x="1016" y="2934"/>
                  </a:cubicBezTo>
                  <a:cubicBezTo>
                    <a:pt x="1561" y="2741"/>
                    <a:pt x="2255" y="898"/>
                    <a:pt x="2255" y="898"/>
                  </a:cubicBezTo>
                  <a:lnTo>
                    <a:pt x="1662" y="0"/>
                  </a:lnTo>
                  <a:close/>
                </a:path>
              </a:pathLst>
            </a:custGeom>
            <a:solidFill>
              <a:srgbClr val="025A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552;p55"/>
            <p:cNvSpPr/>
            <p:nvPr/>
          </p:nvSpPr>
          <p:spPr>
            <a:xfrm>
              <a:off x="2911933" y="3512579"/>
              <a:ext cx="75504" cy="12006"/>
            </a:xfrm>
            <a:custGeom>
              <a:avLst/>
              <a:gdLst/>
              <a:ahLst/>
              <a:cxnLst/>
              <a:rect l="l" t="t" r="r" b="b"/>
              <a:pathLst>
                <a:path w="610" h="97" extrusionOk="0">
                  <a:moveTo>
                    <a:pt x="11" y="1"/>
                  </a:moveTo>
                  <a:lnTo>
                    <a:pt x="0" y="60"/>
                  </a:lnTo>
                  <a:cubicBezTo>
                    <a:pt x="119" y="92"/>
                    <a:pt x="257" y="97"/>
                    <a:pt x="370" y="97"/>
                  </a:cubicBezTo>
                  <a:cubicBezTo>
                    <a:pt x="503" y="97"/>
                    <a:pt x="600" y="87"/>
                    <a:pt x="610" y="87"/>
                  </a:cubicBezTo>
                  <a:lnTo>
                    <a:pt x="605" y="28"/>
                  </a:lnTo>
                  <a:cubicBezTo>
                    <a:pt x="602" y="28"/>
                    <a:pt x="503" y="38"/>
                    <a:pt x="374" y="38"/>
                  </a:cubicBezTo>
                  <a:cubicBezTo>
                    <a:pt x="262" y="38"/>
                    <a:pt x="127" y="30"/>
                    <a:pt x="11" y="1"/>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553;p55"/>
            <p:cNvSpPr/>
            <p:nvPr/>
          </p:nvSpPr>
          <p:spPr>
            <a:xfrm>
              <a:off x="2941020" y="3574220"/>
              <a:ext cx="66964" cy="33791"/>
            </a:xfrm>
            <a:custGeom>
              <a:avLst/>
              <a:gdLst/>
              <a:ahLst/>
              <a:cxnLst/>
              <a:rect l="l" t="t" r="r" b="b"/>
              <a:pathLst>
                <a:path w="541" h="273" extrusionOk="0">
                  <a:moveTo>
                    <a:pt x="0" y="0"/>
                  </a:moveTo>
                  <a:lnTo>
                    <a:pt x="0" y="64"/>
                  </a:lnTo>
                  <a:cubicBezTo>
                    <a:pt x="353" y="91"/>
                    <a:pt x="493" y="272"/>
                    <a:pt x="493" y="272"/>
                  </a:cubicBezTo>
                  <a:lnTo>
                    <a:pt x="540" y="240"/>
                  </a:lnTo>
                  <a:cubicBezTo>
                    <a:pt x="535" y="230"/>
                    <a:pt x="391" y="37"/>
                    <a:pt x="0" y="0"/>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554;p55"/>
            <p:cNvSpPr/>
            <p:nvPr/>
          </p:nvSpPr>
          <p:spPr>
            <a:xfrm>
              <a:off x="2242422" y="3179123"/>
              <a:ext cx="135041" cy="173536"/>
            </a:xfrm>
            <a:custGeom>
              <a:avLst/>
              <a:gdLst/>
              <a:ahLst/>
              <a:cxnLst/>
              <a:rect l="l" t="t" r="r" b="b"/>
              <a:pathLst>
                <a:path w="1091" h="1402" extrusionOk="0">
                  <a:moveTo>
                    <a:pt x="1048" y="1"/>
                  </a:moveTo>
                  <a:cubicBezTo>
                    <a:pt x="429" y="595"/>
                    <a:pt x="6" y="1369"/>
                    <a:pt x="0" y="1375"/>
                  </a:cubicBezTo>
                  <a:lnTo>
                    <a:pt x="54" y="1402"/>
                  </a:lnTo>
                  <a:cubicBezTo>
                    <a:pt x="59" y="1396"/>
                    <a:pt x="476" y="632"/>
                    <a:pt x="1090" y="50"/>
                  </a:cubicBezTo>
                  <a:lnTo>
                    <a:pt x="1048" y="1"/>
                  </a:ln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555;p55"/>
            <p:cNvSpPr/>
            <p:nvPr/>
          </p:nvSpPr>
          <p:spPr>
            <a:xfrm>
              <a:off x="2579096" y="2609375"/>
              <a:ext cx="38000" cy="71791"/>
            </a:xfrm>
            <a:custGeom>
              <a:avLst/>
              <a:gdLst/>
              <a:ahLst/>
              <a:cxnLst/>
              <a:rect l="l" t="t" r="r" b="b"/>
              <a:pathLst>
                <a:path w="307" h="580" extrusionOk="0">
                  <a:moveTo>
                    <a:pt x="279" y="0"/>
                  </a:moveTo>
                  <a:cubicBezTo>
                    <a:pt x="270" y="0"/>
                    <a:pt x="261" y="4"/>
                    <a:pt x="257" y="8"/>
                  </a:cubicBezTo>
                  <a:lnTo>
                    <a:pt x="55" y="333"/>
                  </a:lnTo>
                  <a:cubicBezTo>
                    <a:pt x="33" y="371"/>
                    <a:pt x="1" y="414"/>
                    <a:pt x="23" y="462"/>
                  </a:cubicBezTo>
                  <a:cubicBezTo>
                    <a:pt x="33" y="494"/>
                    <a:pt x="70" y="521"/>
                    <a:pt x="119" y="543"/>
                  </a:cubicBezTo>
                  <a:cubicBezTo>
                    <a:pt x="161" y="563"/>
                    <a:pt x="210" y="575"/>
                    <a:pt x="252" y="580"/>
                  </a:cubicBezTo>
                  <a:lnTo>
                    <a:pt x="257" y="580"/>
                  </a:lnTo>
                  <a:cubicBezTo>
                    <a:pt x="269" y="580"/>
                    <a:pt x="279" y="575"/>
                    <a:pt x="284" y="568"/>
                  </a:cubicBezTo>
                  <a:cubicBezTo>
                    <a:pt x="284" y="563"/>
                    <a:pt x="279" y="553"/>
                    <a:pt x="263" y="548"/>
                  </a:cubicBezTo>
                  <a:cubicBezTo>
                    <a:pt x="225" y="543"/>
                    <a:pt x="183" y="531"/>
                    <a:pt x="146" y="516"/>
                  </a:cubicBezTo>
                  <a:cubicBezTo>
                    <a:pt x="109" y="499"/>
                    <a:pt x="82" y="478"/>
                    <a:pt x="70" y="457"/>
                  </a:cubicBezTo>
                  <a:cubicBezTo>
                    <a:pt x="55" y="419"/>
                    <a:pt x="77" y="387"/>
                    <a:pt x="102" y="344"/>
                  </a:cubicBezTo>
                  <a:lnTo>
                    <a:pt x="301" y="23"/>
                  </a:lnTo>
                  <a:cubicBezTo>
                    <a:pt x="306" y="13"/>
                    <a:pt x="301" y="3"/>
                    <a:pt x="289" y="3"/>
                  </a:cubicBezTo>
                  <a:cubicBezTo>
                    <a:pt x="286" y="1"/>
                    <a:pt x="283" y="0"/>
                    <a:pt x="279" y="0"/>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556;p55"/>
            <p:cNvSpPr/>
            <p:nvPr/>
          </p:nvSpPr>
          <p:spPr>
            <a:xfrm>
              <a:off x="2630092" y="2589819"/>
              <a:ext cx="68201" cy="39733"/>
            </a:xfrm>
            <a:custGeom>
              <a:avLst/>
              <a:gdLst/>
              <a:ahLst/>
              <a:cxnLst/>
              <a:rect l="l" t="t" r="r" b="b"/>
              <a:pathLst>
                <a:path w="551" h="321" extrusionOk="0">
                  <a:moveTo>
                    <a:pt x="274" y="0"/>
                  </a:moveTo>
                  <a:cubicBezTo>
                    <a:pt x="235" y="0"/>
                    <a:pt x="203" y="5"/>
                    <a:pt x="171" y="21"/>
                  </a:cubicBezTo>
                  <a:cubicBezTo>
                    <a:pt x="97" y="48"/>
                    <a:pt x="33" y="112"/>
                    <a:pt x="1" y="187"/>
                  </a:cubicBezTo>
                  <a:cubicBezTo>
                    <a:pt x="70" y="272"/>
                    <a:pt x="178" y="321"/>
                    <a:pt x="284" y="321"/>
                  </a:cubicBezTo>
                  <a:cubicBezTo>
                    <a:pt x="391" y="316"/>
                    <a:pt x="487" y="262"/>
                    <a:pt x="551" y="176"/>
                  </a:cubicBezTo>
                  <a:cubicBezTo>
                    <a:pt x="519" y="102"/>
                    <a:pt x="455" y="42"/>
                    <a:pt x="380" y="16"/>
                  </a:cubicBezTo>
                  <a:cubicBezTo>
                    <a:pt x="343" y="5"/>
                    <a:pt x="306" y="0"/>
                    <a:pt x="27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557;p55"/>
            <p:cNvSpPr/>
            <p:nvPr/>
          </p:nvSpPr>
          <p:spPr>
            <a:xfrm>
              <a:off x="2627369" y="2587467"/>
              <a:ext cx="74267" cy="28840"/>
            </a:xfrm>
            <a:custGeom>
              <a:avLst/>
              <a:gdLst/>
              <a:ahLst/>
              <a:cxnLst/>
              <a:rect l="l" t="t" r="r" b="b"/>
              <a:pathLst>
                <a:path w="600" h="233" extrusionOk="0">
                  <a:moveTo>
                    <a:pt x="298" y="0"/>
                  </a:moveTo>
                  <a:cubicBezTo>
                    <a:pt x="255" y="0"/>
                    <a:pt x="212" y="8"/>
                    <a:pt x="173" y="24"/>
                  </a:cubicBezTo>
                  <a:cubicBezTo>
                    <a:pt x="97" y="61"/>
                    <a:pt x="33" y="126"/>
                    <a:pt x="1" y="206"/>
                  </a:cubicBezTo>
                  <a:cubicBezTo>
                    <a:pt x="1" y="217"/>
                    <a:pt x="7" y="227"/>
                    <a:pt x="17" y="232"/>
                  </a:cubicBezTo>
                  <a:lnTo>
                    <a:pt x="23" y="232"/>
                  </a:lnTo>
                  <a:cubicBezTo>
                    <a:pt x="28" y="232"/>
                    <a:pt x="39" y="227"/>
                    <a:pt x="39" y="222"/>
                  </a:cubicBezTo>
                  <a:cubicBezTo>
                    <a:pt x="65" y="153"/>
                    <a:pt x="119" y="94"/>
                    <a:pt x="188" y="61"/>
                  </a:cubicBezTo>
                  <a:cubicBezTo>
                    <a:pt x="223" y="45"/>
                    <a:pt x="260" y="37"/>
                    <a:pt x="298" y="37"/>
                  </a:cubicBezTo>
                  <a:cubicBezTo>
                    <a:pt x="335" y="37"/>
                    <a:pt x="373" y="45"/>
                    <a:pt x="407" y="61"/>
                  </a:cubicBezTo>
                  <a:cubicBezTo>
                    <a:pt x="477" y="88"/>
                    <a:pt x="531" y="147"/>
                    <a:pt x="557" y="217"/>
                  </a:cubicBezTo>
                  <a:cubicBezTo>
                    <a:pt x="561" y="224"/>
                    <a:pt x="568" y="229"/>
                    <a:pt x="576" y="229"/>
                  </a:cubicBezTo>
                  <a:cubicBezTo>
                    <a:pt x="578" y="229"/>
                    <a:pt x="581" y="228"/>
                    <a:pt x="584" y="227"/>
                  </a:cubicBezTo>
                  <a:cubicBezTo>
                    <a:pt x="595" y="222"/>
                    <a:pt x="600" y="212"/>
                    <a:pt x="595" y="200"/>
                  </a:cubicBezTo>
                  <a:cubicBezTo>
                    <a:pt x="568" y="121"/>
                    <a:pt x="498" y="56"/>
                    <a:pt x="424" y="24"/>
                  </a:cubicBezTo>
                  <a:cubicBezTo>
                    <a:pt x="384" y="8"/>
                    <a:pt x="341" y="0"/>
                    <a:pt x="298" y="0"/>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558;p55"/>
            <p:cNvSpPr/>
            <p:nvPr/>
          </p:nvSpPr>
          <p:spPr>
            <a:xfrm>
              <a:off x="2648040" y="2589819"/>
              <a:ext cx="32553" cy="28469"/>
            </a:xfrm>
            <a:custGeom>
              <a:avLst/>
              <a:gdLst/>
              <a:ahLst/>
              <a:cxnLst/>
              <a:rect l="l" t="t" r="r" b="b"/>
              <a:pathLst>
                <a:path w="263" h="230" extrusionOk="0">
                  <a:moveTo>
                    <a:pt x="129" y="0"/>
                  </a:moveTo>
                  <a:cubicBezTo>
                    <a:pt x="90" y="0"/>
                    <a:pt x="58" y="5"/>
                    <a:pt x="26" y="21"/>
                  </a:cubicBezTo>
                  <a:cubicBezTo>
                    <a:pt x="11" y="37"/>
                    <a:pt x="1" y="69"/>
                    <a:pt x="1" y="96"/>
                  </a:cubicBezTo>
                  <a:cubicBezTo>
                    <a:pt x="1" y="171"/>
                    <a:pt x="58" y="230"/>
                    <a:pt x="134" y="230"/>
                  </a:cubicBezTo>
                  <a:cubicBezTo>
                    <a:pt x="203" y="230"/>
                    <a:pt x="262" y="171"/>
                    <a:pt x="262" y="96"/>
                  </a:cubicBezTo>
                  <a:cubicBezTo>
                    <a:pt x="262" y="69"/>
                    <a:pt x="251" y="37"/>
                    <a:pt x="235" y="16"/>
                  </a:cubicBezTo>
                  <a:cubicBezTo>
                    <a:pt x="198" y="5"/>
                    <a:pt x="161" y="0"/>
                    <a:pt x="129" y="0"/>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559;p55"/>
            <p:cNvSpPr/>
            <p:nvPr/>
          </p:nvSpPr>
          <p:spPr>
            <a:xfrm>
              <a:off x="2522901" y="2589819"/>
              <a:ext cx="68325" cy="39733"/>
            </a:xfrm>
            <a:custGeom>
              <a:avLst/>
              <a:gdLst/>
              <a:ahLst/>
              <a:cxnLst/>
              <a:rect l="l" t="t" r="r" b="b"/>
              <a:pathLst>
                <a:path w="552" h="321" extrusionOk="0">
                  <a:moveTo>
                    <a:pt x="268" y="0"/>
                  </a:moveTo>
                  <a:cubicBezTo>
                    <a:pt x="235" y="0"/>
                    <a:pt x="203" y="5"/>
                    <a:pt x="171" y="21"/>
                  </a:cubicBezTo>
                  <a:cubicBezTo>
                    <a:pt x="97" y="48"/>
                    <a:pt x="28" y="112"/>
                    <a:pt x="1" y="187"/>
                  </a:cubicBezTo>
                  <a:cubicBezTo>
                    <a:pt x="65" y="272"/>
                    <a:pt x="171" y="321"/>
                    <a:pt x="279" y="321"/>
                  </a:cubicBezTo>
                  <a:cubicBezTo>
                    <a:pt x="386" y="316"/>
                    <a:pt x="487" y="262"/>
                    <a:pt x="551" y="176"/>
                  </a:cubicBezTo>
                  <a:cubicBezTo>
                    <a:pt x="519" y="102"/>
                    <a:pt x="450" y="42"/>
                    <a:pt x="375" y="16"/>
                  </a:cubicBezTo>
                  <a:cubicBezTo>
                    <a:pt x="343" y="5"/>
                    <a:pt x="306" y="0"/>
                    <a:pt x="2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560;p55"/>
            <p:cNvSpPr/>
            <p:nvPr/>
          </p:nvSpPr>
          <p:spPr>
            <a:xfrm>
              <a:off x="2519559" y="2587467"/>
              <a:ext cx="74885" cy="28840"/>
            </a:xfrm>
            <a:custGeom>
              <a:avLst/>
              <a:gdLst/>
              <a:ahLst/>
              <a:cxnLst/>
              <a:rect l="l" t="t" r="r" b="b"/>
              <a:pathLst>
                <a:path w="605" h="233" extrusionOk="0">
                  <a:moveTo>
                    <a:pt x="301" y="0"/>
                  </a:moveTo>
                  <a:cubicBezTo>
                    <a:pt x="258" y="0"/>
                    <a:pt x="215" y="8"/>
                    <a:pt x="178" y="24"/>
                  </a:cubicBezTo>
                  <a:cubicBezTo>
                    <a:pt x="97" y="61"/>
                    <a:pt x="33" y="126"/>
                    <a:pt x="6" y="206"/>
                  </a:cubicBezTo>
                  <a:cubicBezTo>
                    <a:pt x="1" y="217"/>
                    <a:pt x="6" y="227"/>
                    <a:pt x="17" y="232"/>
                  </a:cubicBezTo>
                  <a:lnTo>
                    <a:pt x="28" y="232"/>
                  </a:lnTo>
                  <a:cubicBezTo>
                    <a:pt x="33" y="232"/>
                    <a:pt x="38" y="227"/>
                    <a:pt x="44" y="222"/>
                  </a:cubicBezTo>
                  <a:cubicBezTo>
                    <a:pt x="70" y="153"/>
                    <a:pt x="124" y="94"/>
                    <a:pt x="193" y="61"/>
                  </a:cubicBezTo>
                  <a:cubicBezTo>
                    <a:pt x="228" y="45"/>
                    <a:pt x="265" y="37"/>
                    <a:pt x="303" y="37"/>
                  </a:cubicBezTo>
                  <a:cubicBezTo>
                    <a:pt x="340" y="37"/>
                    <a:pt x="378" y="45"/>
                    <a:pt x="413" y="61"/>
                  </a:cubicBezTo>
                  <a:cubicBezTo>
                    <a:pt x="482" y="88"/>
                    <a:pt x="536" y="147"/>
                    <a:pt x="563" y="217"/>
                  </a:cubicBezTo>
                  <a:cubicBezTo>
                    <a:pt x="566" y="224"/>
                    <a:pt x="573" y="229"/>
                    <a:pt x="581" y="229"/>
                  </a:cubicBezTo>
                  <a:cubicBezTo>
                    <a:pt x="583" y="229"/>
                    <a:pt x="586" y="228"/>
                    <a:pt x="590" y="227"/>
                  </a:cubicBezTo>
                  <a:cubicBezTo>
                    <a:pt x="600" y="222"/>
                    <a:pt x="605" y="212"/>
                    <a:pt x="600" y="200"/>
                  </a:cubicBezTo>
                  <a:cubicBezTo>
                    <a:pt x="568" y="121"/>
                    <a:pt x="504" y="56"/>
                    <a:pt x="429" y="24"/>
                  </a:cubicBezTo>
                  <a:cubicBezTo>
                    <a:pt x="389" y="8"/>
                    <a:pt x="345" y="0"/>
                    <a:pt x="301" y="0"/>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561;p55"/>
            <p:cNvSpPr/>
            <p:nvPr/>
          </p:nvSpPr>
          <p:spPr>
            <a:xfrm>
              <a:off x="2540849" y="2589819"/>
              <a:ext cx="32553" cy="28469"/>
            </a:xfrm>
            <a:custGeom>
              <a:avLst/>
              <a:gdLst/>
              <a:ahLst/>
              <a:cxnLst/>
              <a:rect l="l" t="t" r="r" b="b"/>
              <a:pathLst>
                <a:path w="263" h="230" extrusionOk="0">
                  <a:moveTo>
                    <a:pt x="123" y="0"/>
                  </a:moveTo>
                  <a:cubicBezTo>
                    <a:pt x="90" y="0"/>
                    <a:pt x="58" y="5"/>
                    <a:pt x="26" y="21"/>
                  </a:cubicBezTo>
                  <a:cubicBezTo>
                    <a:pt x="11" y="37"/>
                    <a:pt x="1" y="69"/>
                    <a:pt x="1" y="96"/>
                  </a:cubicBezTo>
                  <a:cubicBezTo>
                    <a:pt x="1" y="171"/>
                    <a:pt x="58" y="230"/>
                    <a:pt x="129" y="230"/>
                  </a:cubicBezTo>
                  <a:cubicBezTo>
                    <a:pt x="203" y="230"/>
                    <a:pt x="262" y="171"/>
                    <a:pt x="262" y="96"/>
                  </a:cubicBezTo>
                  <a:cubicBezTo>
                    <a:pt x="262" y="69"/>
                    <a:pt x="251" y="37"/>
                    <a:pt x="230" y="16"/>
                  </a:cubicBezTo>
                  <a:cubicBezTo>
                    <a:pt x="198" y="5"/>
                    <a:pt x="161" y="0"/>
                    <a:pt x="123" y="0"/>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562;p55"/>
            <p:cNvSpPr/>
            <p:nvPr/>
          </p:nvSpPr>
          <p:spPr>
            <a:xfrm>
              <a:off x="2657942" y="2550086"/>
              <a:ext cx="51615" cy="37133"/>
            </a:xfrm>
            <a:custGeom>
              <a:avLst/>
              <a:gdLst/>
              <a:ahLst/>
              <a:cxnLst/>
              <a:rect l="l" t="t" r="r" b="b"/>
              <a:pathLst>
                <a:path w="417" h="300" extrusionOk="0">
                  <a:moveTo>
                    <a:pt x="54" y="0"/>
                  </a:moveTo>
                  <a:cubicBezTo>
                    <a:pt x="22" y="27"/>
                    <a:pt x="0" y="65"/>
                    <a:pt x="0" y="107"/>
                  </a:cubicBezTo>
                  <a:cubicBezTo>
                    <a:pt x="139" y="156"/>
                    <a:pt x="267" y="220"/>
                    <a:pt x="390" y="299"/>
                  </a:cubicBezTo>
                  <a:cubicBezTo>
                    <a:pt x="395" y="294"/>
                    <a:pt x="417" y="272"/>
                    <a:pt x="412" y="267"/>
                  </a:cubicBezTo>
                  <a:cubicBezTo>
                    <a:pt x="326" y="144"/>
                    <a:pt x="198" y="48"/>
                    <a:pt x="54" y="0"/>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563;p55"/>
            <p:cNvSpPr/>
            <p:nvPr/>
          </p:nvSpPr>
          <p:spPr>
            <a:xfrm>
              <a:off x="2522282" y="2542783"/>
              <a:ext cx="52358" cy="37133"/>
            </a:xfrm>
            <a:custGeom>
              <a:avLst/>
              <a:gdLst/>
              <a:ahLst/>
              <a:cxnLst/>
              <a:rect l="l" t="t" r="r" b="b"/>
              <a:pathLst>
                <a:path w="423" h="300" extrusionOk="0">
                  <a:moveTo>
                    <a:pt x="369" y="0"/>
                  </a:moveTo>
                  <a:cubicBezTo>
                    <a:pt x="225" y="48"/>
                    <a:pt x="97" y="144"/>
                    <a:pt x="6" y="262"/>
                  </a:cubicBezTo>
                  <a:cubicBezTo>
                    <a:pt x="1" y="272"/>
                    <a:pt x="22" y="294"/>
                    <a:pt x="28" y="299"/>
                  </a:cubicBezTo>
                  <a:cubicBezTo>
                    <a:pt x="151" y="220"/>
                    <a:pt x="284" y="161"/>
                    <a:pt x="423" y="112"/>
                  </a:cubicBezTo>
                  <a:cubicBezTo>
                    <a:pt x="423" y="70"/>
                    <a:pt x="401" y="27"/>
                    <a:pt x="369" y="0"/>
                  </a:cubicBezTo>
                  <a:close/>
                </a:path>
              </a:pathLst>
            </a:custGeom>
            <a:solidFill>
              <a:srgbClr val="2125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7" name="Google Shape;2640;p55"/>
          <p:cNvGrpSpPr/>
          <p:nvPr/>
        </p:nvGrpSpPr>
        <p:grpSpPr>
          <a:xfrm>
            <a:off x="1875595" y="3762906"/>
            <a:ext cx="823367" cy="1290091"/>
            <a:chOff x="3466556" y="3406011"/>
            <a:chExt cx="617525" cy="967568"/>
          </a:xfrm>
        </p:grpSpPr>
        <p:sp>
          <p:nvSpPr>
            <p:cNvPr id="188" name="Google Shape;2641;p55"/>
            <p:cNvSpPr/>
            <p:nvPr/>
          </p:nvSpPr>
          <p:spPr>
            <a:xfrm>
              <a:off x="3630189" y="4035419"/>
              <a:ext cx="314271" cy="221686"/>
            </a:xfrm>
            <a:custGeom>
              <a:avLst/>
              <a:gdLst/>
              <a:ahLst/>
              <a:cxnLst/>
              <a:rect l="l" t="t" r="r" b="b"/>
              <a:pathLst>
                <a:path w="2539" h="1791" extrusionOk="0">
                  <a:moveTo>
                    <a:pt x="956" y="0"/>
                  </a:moveTo>
                  <a:lnTo>
                    <a:pt x="0" y="1497"/>
                  </a:lnTo>
                  <a:lnTo>
                    <a:pt x="1170" y="1791"/>
                  </a:lnTo>
                  <a:cubicBezTo>
                    <a:pt x="1170" y="1791"/>
                    <a:pt x="2539" y="540"/>
                    <a:pt x="2485"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642;p55"/>
            <p:cNvSpPr/>
            <p:nvPr/>
          </p:nvSpPr>
          <p:spPr>
            <a:xfrm>
              <a:off x="3615583" y="3961400"/>
              <a:ext cx="447332" cy="412179"/>
            </a:xfrm>
            <a:custGeom>
              <a:avLst/>
              <a:gdLst/>
              <a:ahLst/>
              <a:cxnLst/>
              <a:rect l="l" t="t" r="r" b="b"/>
              <a:pathLst>
                <a:path w="3614" h="3330" extrusionOk="0">
                  <a:moveTo>
                    <a:pt x="1149" y="0"/>
                  </a:moveTo>
                  <a:lnTo>
                    <a:pt x="118" y="802"/>
                  </a:lnTo>
                  <a:cubicBezTo>
                    <a:pt x="0" y="1491"/>
                    <a:pt x="524" y="2875"/>
                    <a:pt x="524" y="2875"/>
                  </a:cubicBezTo>
                  <a:cubicBezTo>
                    <a:pt x="524" y="2875"/>
                    <a:pt x="2319" y="3329"/>
                    <a:pt x="2438" y="3329"/>
                  </a:cubicBezTo>
                  <a:cubicBezTo>
                    <a:pt x="2440" y="3329"/>
                    <a:pt x="2441" y="3329"/>
                    <a:pt x="2443" y="3329"/>
                  </a:cubicBezTo>
                  <a:cubicBezTo>
                    <a:pt x="2502" y="3308"/>
                    <a:pt x="3614" y="2389"/>
                    <a:pt x="3614" y="2389"/>
                  </a:cubicBezTo>
                  <a:lnTo>
                    <a:pt x="1149" y="0"/>
                  </a:ln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643;p55"/>
            <p:cNvSpPr/>
            <p:nvPr/>
          </p:nvSpPr>
          <p:spPr>
            <a:xfrm>
              <a:off x="3721413" y="3536968"/>
              <a:ext cx="362668" cy="396088"/>
            </a:xfrm>
            <a:custGeom>
              <a:avLst/>
              <a:gdLst/>
              <a:ahLst/>
              <a:cxnLst/>
              <a:rect l="l" t="t" r="r" b="b"/>
              <a:pathLst>
                <a:path w="2930" h="3200" extrusionOk="0">
                  <a:moveTo>
                    <a:pt x="1103" y="1"/>
                  </a:moveTo>
                  <a:cubicBezTo>
                    <a:pt x="724" y="1"/>
                    <a:pt x="326" y="108"/>
                    <a:pt x="1" y="388"/>
                  </a:cubicBezTo>
                  <a:lnTo>
                    <a:pt x="1128" y="2418"/>
                  </a:lnTo>
                  <a:cubicBezTo>
                    <a:pt x="1128" y="2418"/>
                    <a:pt x="1208" y="2499"/>
                    <a:pt x="1326" y="2611"/>
                  </a:cubicBezTo>
                  <a:cubicBezTo>
                    <a:pt x="1574" y="2844"/>
                    <a:pt x="1991" y="3200"/>
                    <a:pt x="2235" y="3200"/>
                  </a:cubicBezTo>
                  <a:cubicBezTo>
                    <a:pt x="2244" y="3200"/>
                    <a:pt x="2253" y="3199"/>
                    <a:pt x="2261" y="3198"/>
                  </a:cubicBezTo>
                  <a:cubicBezTo>
                    <a:pt x="2614" y="3161"/>
                    <a:pt x="2715" y="2820"/>
                    <a:pt x="2865" y="2152"/>
                  </a:cubicBezTo>
                  <a:cubicBezTo>
                    <a:pt x="2929" y="1873"/>
                    <a:pt x="2902" y="1585"/>
                    <a:pt x="2828" y="1323"/>
                  </a:cubicBezTo>
                  <a:cubicBezTo>
                    <a:pt x="2715" y="943"/>
                    <a:pt x="2496" y="601"/>
                    <a:pt x="2261" y="383"/>
                  </a:cubicBezTo>
                  <a:cubicBezTo>
                    <a:pt x="2033" y="173"/>
                    <a:pt x="1584" y="1"/>
                    <a:pt x="1103" y="1"/>
                  </a:cubicBezTo>
                  <a:close/>
                </a:path>
              </a:pathLst>
            </a:custGeom>
            <a:solidFill>
              <a:srgbClr val="FBC105"/>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644;p55"/>
            <p:cNvSpPr/>
            <p:nvPr/>
          </p:nvSpPr>
          <p:spPr>
            <a:xfrm>
              <a:off x="3512353" y="3596628"/>
              <a:ext cx="457853" cy="479143"/>
            </a:xfrm>
            <a:custGeom>
              <a:avLst/>
              <a:gdLst/>
              <a:ahLst/>
              <a:cxnLst/>
              <a:rect l="l" t="t" r="r" b="b"/>
              <a:pathLst>
                <a:path w="3699" h="3871" extrusionOk="0">
                  <a:moveTo>
                    <a:pt x="1740" y="0"/>
                  </a:moveTo>
                  <a:cubicBezTo>
                    <a:pt x="1417" y="0"/>
                    <a:pt x="483" y="383"/>
                    <a:pt x="395" y="407"/>
                  </a:cubicBezTo>
                  <a:cubicBezTo>
                    <a:pt x="299" y="439"/>
                    <a:pt x="0" y="483"/>
                    <a:pt x="0" y="643"/>
                  </a:cubicBezTo>
                  <a:cubicBezTo>
                    <a:pt x="0" y="804"/>
                    <a:pt x="428" y="1835"/>
                    <a:pt x="428" y="1835"/>
                  </a:cubicBezTo>
                  <a:cubicBezTo>
                    <a:pt x="610" y="2444"/>
                    <a:pt x="765" y="2775"/>
                    <a:pt x="824" y="3011"/>
                  </a:cubicBezTo>
                  <a:cubicBezTo>
                    <a:pt x="839" y="3069"/>
                    <a:pt x="844" y="3118"/>
                    <a:pt x="844" y="3172"/>
                  </a:cubicBezTo>
                  <a:cubicBezTo>
                    <a:pt x="856" y="3422"/>
                    <a:pt x="620" y="3481"/>
                    <a:pt x="728" y="3658"/>
                  </a:cubicBezTo>
                  <a:cubicBezTo>
                    <a:pt x="829" y="3834"/>
                    <a:pt x="866" y="3871"/>
                    <a:pt x="968" y="3871"/>
                  </a:cubicBezTo>
                  <a:cubicBezTo>
                    <a:pt x="1069" y="3871"/>
                    <a:pt x="2956" y="3823"/>
                    <a:pt x="3303" y="3636"/>
                  </a:cubicBezTo>
                  <a:cubicBezTo>
                    <a:pt x="3646" y="3444"/>
                    <a:pt x="3699" y="3155"/>
                    <a:pt x="3683" y="3118"/>
                  </a:cubicBezTo>
                  <a:cubicBezTo>
                    <a:pt x="3672" y="3081"/>
                    <a:pt x="3180" y="2262"/>
                    <a:pt x="3133" y="2134"/>
                  </a:cubicBezTo>
                  <a:cubicBezTo>
                    <a:pt x="3126" y="2124"/>
                    <a:pt x="3111" y="2092"/>
                    <a:pt x="3089" y="2049"/>
                  </a:cubicBezTo>
                  <a:cubicBezTo>
                    <a:pt x="2887" y="1638"/>
                    <a:pt x="2026" y="29"/>
                    <a:pt x="1774" y="2"/>
                  </a:cubicBezTo>
                  <a:cubicBezTo>
                    <a:pt x="1764" y="1"/>
                    <a:pt x="1752" y="0"/>
                    <a:pt x="174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645;p55"/>
            <p:cNvSpPr/>
            <p:nvPr/>
          </p:nvSpPr>
          <p:spPr>
            <a:xfrm>
              <a:off x="3815236" y="3947413"/>
              <a:ext cx="122540" cy="226884"/>
            </a:xfrm>
            <a:custGeom>
              <a:avLst/>
              <a:gdLst/>
              <a:ahLst/>
              <a:cxnLst/>
              <a:rect l="l" t="t" r="r" b="b"/>
              <a:pathLst>
                <a:path w="990" h="1833" extrusionOk="0">
                  <a:moveTo>
                    <a:pt x="519" y="0"/>
                  </a:moveTo>
                  <a:cubicBezTo>
                    <a:pt x="519" y="0"/>
                    <a:pt x="413" y="856"/>
                    <a:pt x="333" y="1086"/>
                  </a:cubicBezTo>
                  <a:cubicBezTo>
                    <a:pt x="247" y="1320"/>
                    <a:pt x="82" y="1347"/>
                    <a:pt x="82" y="1347"/>
                  </a:cubicBezTo>
                  <a:cubicBezTo>
                    <a:pt x="82" y="1347"/>
                    <a:pt x="1" y="1594"/>
                    <a:pt x="82" y="1678"/>
                  </a:cubicBezTo>
                  <a:cubicBezTo>
                    <a:pt x="103" y="1699"/>
                    <a:pt x="123" y="1705"/>
                    <a:pt x="140" y="1705"/>
                  </a:cubicBezTo>
                  <a:cubicBezTo>
                    <a:pt x="167" y="1705"/>
                    <a:pt x="189" y="1690"/>
                    <a:pt x="202" y="1690"/>
                  </a:cubicBezTo>
                  <a:cubicBezTo>
                    <a:pt x="214" y="1690"/>
                    <a:pt x="220" y="1701"/>
                    <a:pt x="220" y="1742"/>
                  </a:cubicBezTo>
                  <a:cubicBezTo>
                    <a:pt x="217" y="1813"/>
                    <a:pt x="285" y="1832"/>
                    <a:pt x="362" y="1832"/>
                  </a:cubicBezTo>
                  <a:cubicBezTo>
                    <a:pt x="424" y="1832"/>
                    <a:pt x="493" y="1820"/>
                    <a:pt x="536" y="1813"/>
                  </a:cubicBezTo>
                  <a:cubicBezTo>
                    <a:pt x="632" y="1801"/>
                    <a:pt x="904" y="1690"/>
                    <a:pt x="894" y="1567"/>
                  </a:cubicBezTo>
                  <a:cubicBezTo>
                    <a:pt x="883" y="1443"/>
                    <a:pt x="867" y="1268"/>
                    <a:pt x="814" y="1128"/>
                  </a:cubicBezTo>
                  <a:cubicBezTo>
                    <a:pt x="760" y="1000"/>
                    <a:pt x="968" y="535"/>
                    <a:pt x="985" y="166"/>
                  </a:cubicBezTo>
                  <a:cubicBezTo>
                    <a:pt x="990" y="150"/>
                    <a:pt x="990" y="129"/>
                    <a:pt x="990" y="107"/>
                  </a:cubicBezTo>
                  <a:lnTo>
                    <a:pt x="519" y="0"/>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646;p55"/>
            <p:cNvSpPr/>
            <p:nvPr/>
          </p:nvSpPr>
          <p:spPr>
            <a:xfrm>
              <a:off x="3703465" y="3584127"/>
              <a:ext cx="280108" cy="377521"/>
            </a:xfrm>
            <a:custGeom>
              <a:avLst/>
              <a:gdLst/>
              <a:ahLst/>
              <a:cxnLst/>
              <a:rect l="l" t="t" r="r" b="b"/>
              <a:pathLst>
                <a:path w="2263" h="3050" extrusionOk="0">
                  <a:moveTo>
                    <a:pt x="280" y="0"/>
                  </a:moveTo>
                  <a:cubicBezTo>
                    <a:pt x="197" y="0"/>
                    <a:pt x="104" y="6"/>
                    <a:pt x="1" y="17"/>
                  </a:cubicBezTo>
                  <a:cubicBezTo>
                    <a:pt x="1" y="17"/>
                    <a:pt x="685" y="1497"/>
                    <a:pt x="824" y="1674"/>
                  </a:cubicBezTo>
                  <a:cubicBezTo>
                    <a:pt x="958" y="1855"/>
                    <a:pt x="1192" y="2252"/>
                    <a:pt x="1289" y="2427"/>
                  </a:cubicBezTo>
                  <a:cubicBezTo>
                    <a:pt x="1385" y="2610"/>
                    <a:pt x="1332" y="3048"/>
                    <a:pt x="1332" y="3048"/>
                  </a:cubicBezTo>
                  <a:cubicBezTo>
                    <a:pt x="1332" y="3048"/>
                    <a:pt x="1508" y="3041"/>
                    <a:pt x="1695" y="3041"/>
                  </a:cubicBezTo>
                  <a:cubicBezTo>
                    <a:pt x="1788" y="3041"/>
                    <a:pt x="1884" y="3043"/>
                    <a:pt x="1962" y="3048"/>
                  </a:cubicBezTo>
                  <a:cubicBezTo>
                    <a:pt x="1971" y="3049"/>
                    <a:pt x="1980" y="3049"/>
                    <a:pt x="1989" y="3049"/>
                  </a:cubicBezTo>
                  <a:cubicBezTo>
                    <a:pt x="2193" y="3049"/>
                    <a:pt x="2210" y="2879"/>
                    <a:pt x="2235" y="2812"/>
                  </a:cubicBezTo>
                  <a:cubicBezTo>
                    <a:pt x="2262" y="2743"/>
                    <a:pt x="2155" y="2679"/>
                    <a:pt x="2155" y="2556"/>
                  </a:cubicBezTo>
                  <a:cubicBezTo>
                    <a:pt x="2155" y="2427"/>
                    <a:pt x="2139" y="2198"/>
                    <a:pt x="1999" y="1909"/>
                  </a:cubicBezTo>
                  <a:cubicBezTo>
                    <a:pt x="1866" y="1621"/>
                    <a:pt x="1385" y="728"/>
                    <a:pt x="1123" y="412"/>
                  </a:cubicBezTo>
                  <a:cubicBezTo>
                    <a:pt x="904" y="149"/>
                    <a:pt x="714" y="0"/>
                    <a:pt x="28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647;p55"/>
            <p:cNvSpPr/>
            <p:nvPr/>
          </p:nvSpPr>
          <p:spPr>
            <a:xfrm>
              <a:off x="3608899" y="3582765"/>
              <a:ext cx="111028" cy="110162"/>
            </a:xfrm>
            <a:custGeom>
              <a:avLst/>
              <a:gdLst/>
              <a:ahLst/>
              <a:cxnLst/>
              <a:rect l="l" t="t" r="r" b="b"/>
              <a:pathLst>
                <a:path w="897" h="890" extrusionOk="0">
                  <a:moveTo>
                    <a:pt x="592" y="0"/>
                  </a:moveTo>
                  <a:cubicBezTo>
                    <a:pt x="344" y="0"/>
                    <a:pt x="0" y="546"/>
                    <a:pt x="0" y="546"/>
                  </a:cubicBezTo>
                  <a:cubicBezTo>
                    <a:pt x="160" y="775"/>
                    <a:pt x="360" y="890"/>
                    <a:pt x="523" y="890"/>
                  </a:cubicBezTo>
                  <a:cubicBezTo>
                    <a:pt x="743" y="890"/>
                    <a:pt x="897" y="683"/>
                    <a:pt x="802" y="263"/>
                  </a:cubicBezTo>
                  <a:cubicBezTo>
                    <a:pt x="758" y="71"/>
                    <a:pt x="682" y="0"/>
                    <a:pt x="592" y="0"/>
                  </a:cubicBezTo>
                  <a:close/>
                </a:path>
              </a:pathLst>
            </a:custGeom>
            <a:solidFill>
              <a:srgbClr val="F7BFC5"/>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648;p55"/>
            <p:cNvSpPr/>
            <p:nvPr/>
          </p:nvSpPr>
          <p:spPr>
            <a:xfrm>
              <a:off x="3608899" y="3582889"/>
              <a:ext cx="102612" cy="109914"/>
            </a:xfrm>
            <a:custGeom>
              <a:avLst/>
              <a:gdLst/>
              <a:ahLst/>
              <a:cxnLst/>
              <a:rect l="l" t="t" r="r" b="b"/>
              <a:pathLst>
                <a:path w="829" h="888" extrusionOk="0">
                  <a:moveTo>
                    <a:pt x="594" y="0"/>
                  </a:moveTo>
                  <a:cubicBezTo>
                    <a:pt x="343" y="0"/>
                    <a:pt x="0" y="545"/>
                    <a:pt x="0" y="545"/>
                  </a:cubicBezTo>
                  <a:cubicBezTo>
                    <a:pt x="161" y="775"/>
                    <a:pt x="358" y="888"/>
                    <a:pt x="525" y="888"/>
                  </a:cubicBezTo>
                  <a:cubicBezTo>
                    <a:pt x="696" y="888"/>
                    <a:pt x="829" y="760"/>
                    <a:pt x="829" y="498"/>
                  </a:cubicBezTo>
                  <a:cubicBezTo>
                    <a:pt x="829" y="429"/>
                    <a:pt x="824" y="353"/>
                    <a:pt x="802" y="262"/>
                  </a:cubicBezTo>
                  <a:cubicBezTo>
                    <a:pt x="792" y="214"/>
                    <a:pt x="775" y="172"/>
                    <a:pt x="760" y="134"/>
                  </a:cubicBezTo>
                  <a:cubicBezTo>
                    <a:pt x="717" y="37"/>
                    <a:pt x="658" y="0"/>
                    <a:pt x="594"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649;p55"/>
            <p:cNvSpPr/>
            <p:nvPr/>
          </p:nvSpPr>
          <p:spPr>
            <a:xfrm>
              <a:off x="3478562" y="3406011"/>
              <a:ext cx="277262" cy="221314"/>
            </a:xfrm>
            <a:custGeom>
              <a:avLst/>
              <a:gdLst/>
              <a:ahLst/>
              <a:cxnLst/>
              <a:rect l="l" t="t" r="r" b="b"/>
              <a:pathLst>
                <a:path w="2240" h="1788" extrusionOk="0">
                  <a:moveTo>
                    <a:pt x="1512" y="1"/>
                  </a:moveTo>
                  <a:cubicBezTo>
                    <a:pt x="1365" y="1"/>
                    <a:pt x="1188" y="30"/>
                    <a:pt x="942" y="30"/>
                  </a:cubicBezTo>
                  <a:cubicBezTo>
                    <a:pt x="476" y="30"/>
                    <a:pt x="359" y="371"/>
                    <a:pt x="177" y="654"/>
                  </a:cubicBezTo>
                  <a:cubicBezTo>
                    <a:pt x="0" y="938"/>
                    <a:pt x="76" y="1141"/>
                    <a:pt x="64" y="1280"/>
                  </a:cubicBezTo>
                  <a:cubicBezTo>
                    <a:pt x="54" y="1424"/>
                    <a:pt x="204" y="1745"/>
                    <a:pt x="557" y="1787"/>
                  </a:cubicBezTo>
                  <a:lnTo>
                    <a:pt x="1695" y="1574"/>
                  </a:lnTo>
                  <a:lnTo>
                    <a:pt x="1695" y="1574"/>
                  </a:lnTo>
                  <a:cubicBezTo>
                    <a:pt x="1695" y="1574"/>
                    <a:pt x="1584" y="1700"/>
                    <a:pt x="1592" y="1700"/>
                  </a:cubicBezTo>
                  <a:cubicBezTo>
                    <a:pt x="1594" y="1700"/>
                    <a:pt x="1599" y="1696"/>
                    <a:pt x="1610" y="1686"/>
                  </a:cubicBezTo>
                  <a:cubicBezTo>
                    <a:pt x="1668" y="1643"/>
                    <a:pt x="1892" y="1579"/>
                    <a:pt x="1963" y="1542"/>
                  </a:cubicBezTo>
                  <a:cubicBezTo>
                    <a:pt x="2117" y="1456"/>
                    <a:pt x="2053" y="1184"/>
                    <a:pt x="2144" y="1024"/>
                  </a:cubicBezTo>
                  <a:cubicBezTo>
                    <a:pt x="2240" y="857"/>
                    <a:pt x="2106" y="857"/>
                    <a:pt x="2138" y="633"/>
                  </a:cubicBezTo>
                  <a:cubicBezTo>
                    <a:pt x="2171" y="408"/>
                    <a:pt x="2096" y="286"/>
                    <a:pt x="1860" y="109"/>
                  </a:cubicBezTo>
                  <a:cubicBezTo>
                    <a:pt x="1750" y="24"/>
                    <a:pt x="1643" y="1"/>
                    <a:pt x="1512"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650;p55"/>
            <p:cNvSpPr/>
            <p:nvPr/>
          </p:nvSpPr>
          <p:spPr>
            <a:xfrm>
              <a:off x="3529434" y="3493646"/>
              <a:ext cx="186038" cy="182572"/>
            </a:xfrm>
            <a:custGeom>
              <a:avLst/>
              <a:gdLst/>
              <a:ahLst/>
              <a:cxnLst/>
              <a:rect l="l" t="t" r="r" b="b"/>
              <a:pathLst>
                <a:path w="1503" h="1475" extrusionOk="0">
                  <a:moveTo>
                    <a:pt x="467" y="0"/>
                  </a:moveTo>
                  <a:lnTo>
                    <a:pt x="1" y="272"/>
                  </a:lnTo>
                  <a:lnTo>
                    <a:pt x="1" y="834"/>
                  </a:lnTo>
                  <a:cubicBezTo>
                    <a:pt x="237" y="1266"/>
                    <a:pt x="354" y="1406"/>
                    <a:pt x="583" y="1459"/>
                  </a:cubicBezTo>
                  <a:cubicBezTo>
                    <a:pt x="627" y="1469"/>
                    <a:pt x="675" y="1475"/>
                    <a:pt x="725" y="1475"/>
                  </a:cubicBezTo>
                  <a:cubicBezTo>
                    <a:pt x="929" y="1475"/>
                    <a:pt x="1164" y="1380"/>
                    <a:pt x="1284" y="1143"/>
                  </a:cubicBezTo>
                  <a:cubicBezTo>
                    <a:pt x="1434" y="855"/>
                    <a:pt x="1503" y="572"/>
                    <a:pt x="1402" y="400"/>
                  </a:cubicBezTo>
                  <a:cubicBezTo>
                    <a:pt x="1305" y="230"/>
                    <a:pt x="467" y="0"/>
                    <a:pt x="467"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651;p55"/>
            <p:cNvSpPr/>
            <p:nvPr/>
          </p:nvSpPr>
          <p:spPr>
            <a:xfrm>
              <a:off x="3490444" y="3468395"/>
              <a:ext cx="215249" cy="146676"/>
            </a:xfrm>
            <a:custGeom>
              <a:avLst/>
              <a:gdLst/>
              <a:ahLst/>
              <a:cxnLst/>
              <a:rect l="l" t="t" r="r" b="b"/>
              <a:pathLst>
                <a:path w="1739" h="1185" extrusionOk="0">
                  <a:moveTo>
                    <a:pt x="712" y="0"/>
                  </a:moveTo>
                  <a:cubicBezTo>
                    <a:pt x="712" y="0"/>
                    <a:pt x="456" y="108"/>
                    <a:pt x="359" y="204"/>
                  </a:cubicBezTo>
                  <a:cubicBezTo>
                    <a:pt x="263" y="300"/>
                    <a:pt x="0" y="584"/>
                    <a:pt x="108" y="808"/>
                  </a:cubicBezTo>
                  <a:cubicBezTo>
                    <a:pt x="258" y="1125"/>
                    <a:pt x="473" y="1185"/>
                    <a:pt x="638" y="1185"/>
                  </a:cubicBezTo>
                  <a:cubicBezTo>
                    <a:pt x="679" y="1185"/>
                    <a:pt x="717" y="1181"/>
                    <a:pt x="749" y="1177"/>
                  </a:cubicBezTo>
                  <a:cubicBezTo>
                    <a:pt x="898" y="1156"/>
                    <a:pt x="909" y="991"/>
                    <a:pt x="976" y="991"/>
                  </a:cubicBezTo>
                  <a:cubicBezTo>
                    <a:pt x="982" y="991"/>
                    <a:pt x="988" y="992"/>
                    <a:pt x="994" y="994"/>
                  </a:cubicBezTo>
                  <a:cubicBezTo>
                    <a:pt x="1029" y="1007"/>
                    <a:pt x="1063" y="1016"/>
                    <a:pt x="1103" y="1016"/>
                  </a:cubicBezTo>
                  <a:cubicBezTo>
                    <a:pt x="1162" y="1016"/>
                    <a:pt x="1233" y="996"/>
                    <a:pt x="1332" y="942"/>
                  </a:cubicBezTo>
                  <a:cubicBezTo>
                    <a:pt x="1492" y="851"/>
                    <a:pt x="1535" y="893"/>
                    <a:pt x="1599" y="808"/>
                  </a:cubicBezTo>
                  <a:cubicBezTo>
                    <a:pt x="1663" y="722"/>
                    <a:pt x="1738" y="819"/>
                    <a:pt x="1717" y="604"/>
                  </a:cubicBezTo>
                  <a:cubicBezTo>
                    <a:pt x="1695" y="385"/>
                    <a:pt x="1578" y="204"/>
                    <a:pt x="1364" y="129"/>
                  </a:cubicBezTo>
                  <a:cubicBezTo>
                    <a:pt x="1145" y="54"/>
                    <a:pt x="712" y="0"/>
                    <a:pt x="712"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652;p55"/>
            <p:cNvSpPr/>
            <p:nvPr/>
          </p:nvSpPr>
          <p:spPr>
            <a:xfrm>
              <a:off x="3485865" y="3617918"/>
              <a:ext cx="76123" cy="110657"/>
            </a:xfrm>
            <a:custGeom>
              <a:avLst/>
              <a:gdLst/>
              <a:ahLst/>
              <a:cxnLst/>
              <a:rect l="l" t="t" r="r" b="b"/>
              <a:pathLst>
                <a:path w="615" h="894" extrusionOk="0">
                  <a:moveTo>
                    <a:pt x="273" y="1"/>
                  </a:moveTo>
                  <a:cubicBezTo>
                    <a:pt x="273" y="1"/>
                    <a:pt x="5" y="203"/>
                    <a:pt x="0" y="605"/>
                  </a:cubicBezTo>
                  <a:lnTo>
                    <a:pt x="493" y="893"/>
                  </a:lnTo>
                  <a:lnTo>
                    <a:pt x="615" y="193"/>
                  </a:lnTo>
                  <a:lnTo>
                    <a:pt x="273" y="1"/>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653;p55"/>
            <p:cNvSpPr/>
            <p:nvPr/>
          </p:nvSpPr>
          <p:spPr>
            <a:xfrm>
              <a:off x="3466556" y="3664953"/>
              <a:ext cx="113999" cy="275900"/>
            </a:xfrm>
            <a:custGeom>
              <a:avLst/>
              <a:gdLst/>
              <a:ahLst/>
              <a:cxnLst/>
              <a:rect l="l" t="t" r="r" b="b"/>
              <a:pathLst>
                <a:path w="921" h="2229" extrusionOk="0">
                  <a:moveTo>
                    <a:pt x="156" y="0"/>
                  </a:moveTo>
                  <a:cubicBezTo>
                    <a:pt x="45" y="540"/>
                    <a:pt x="1" y="1246"/>
                    <a:pt x="65" y="1636"/>
                  </a:cubicBezTo>
                  <a:cubicBezTo>
                    <a:pt x="129" y="2026"/>
                    <a:pt x="65" y="2176"/>
                    <a:pt x="343" y="2213"/>
                  </a:cubicBezTo>
                  <a:cubicBezTo>
                    <a:pt x="408" y="2222"/>
                    <a:pt x="473" y="2228"/>
                    <a:pt x="535" y="2228"/>
                  </a:cubicBezTo>
                  <a:cubicBezTo>
                    <a:pt x="737" y="2228"/>
                    <a:pt x="902" y="2157"/>
                    <a:pt x="910" y="1850"/>
                  </a:cubicBezTo>
                  <a:cubicBezTo>
                    <a:pt x="921" y="1449"/>
                    <a:pt x="782" y="556"/>
                    <a:pt x="782" y="556"/>
                  </a:cubicBezTo>
                  <a:cubicBezTo>
                    <a:pt x="782" y="556"/>
                    <a:pt x="910" y="390"/>
                    <a:pt x="910" y="353"/>
                  </a:cubicBezTo>
                  <a:cubicBezTo>
                    <a:pt x="910" y="316"/>
                    <a:pt x="156" y="0"/>
                    <a:pt x="156"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654;p55"/>
            <p:cNvSpPr/>
            <p:nvPr/>
          </p:nvSpPr>
          <p:spPr>
            <a:xfrm>
              <a:off x="3519037" y="3678445"/>
              <a:ext cx="61517" cy="188389"/>
            </a:xfrm>
            <a:custGeom>
              <a:avLst/>
              <a:gdLst/>
              <a:ahLst/>
              <a:cxnLst/>
              <a:rect l="l" t="t" r="r" b="b"/>
              <a:pathLst>
                <a:path w="497" h="1522" extrusionOk="0">
                  <a:moveTo>
                    <a:pt x="7" y="1"/>
                  </a:moveTo>
                  <a:cubicBezTo>
                    <a:pt x="5" y="1"/>
                    <a:pt x="4" y="3"/>
                    <a:pt x="0" y="3"/>
                  </a:cubicBezTo>
                  <a:cubicBezTo>
                    <a:pt x="0" y="9"/>
                    <a:pt x="0" y="14"/>
                    <a:pt x="5" y="14"/>
                  </a:cubicBezTo>
                  <a:lnTo>
                    <a:pt x="475" y="244"/>
                  </a:lnTo>
                  <a:lnTo>
                    <a:pt x="353" y="442"/>
                  </a:lnTo>
                  <a:lnTo>
                    <a:pt x="353" y="447"/>
                  </a:lnTo>
                  <a:cubicBezTo>
                    <a:pt x="353" y="447"/>
                    <a:pt x="353" y="452"/>
                    <a:pt x="358" y="469"/>
                  </a:cubicBezTo>
                  <a:cubicBezTo>
                    <a:pt x="385" y="560"/>
                    <a:pt x="481" y="965"/>
                    <a:pt x="481" y="1356"/>
                  </a:cubicBezTo>
                  <a:cubicBezTo>
                    <a:pt x="481" y="1409"/>
                    <a:pt x="475" y="1463"/>
                    <a:pt x="475" y="1510"/>
                  </a:cubicBezTo>
                  <a:cubicBezTo>
                    <a:pt x="475" y="1517"/>
                    <a:pt x="475" y="1522"/>
                    <a:pt x="481" y="1522"/>
                  </a:cubicBezTo>
                  <a:cubicBezTo>
                    <a:pt x="486" y="1522"/>
                    <a:pt x="486" y="1517"/>
                    <a:pt x="492" y="1510"/>
                  </a:cubicBezTo>
                  <a:cubicBezTo>
                    <a:pt x="492" y="1463"/>
                    <a:pt x="497" y="1409"/>
                    <a:pt x="497" y="1356"/>
                  </a:cubicBezTo>
                  <a:cubicBezTo>
                    <a:pt x="497" y="930"/>
                    <a:pt x="381" y="489"/>
                    <a:pt x="369" y="445"/>
                  </a:cubicBezTo>
                  <a:lnTo>
                    <a:pt x="369" y="445"/>
                  </a:lnTo>
                  <a:lnTo>
                    <a:pt x="497" y="239"/>
                  </a:lnTo>
                  <a:lnTo>
                    <a:pt x="10" y="3"/>
                  </a:lnTo>
                  <a:cubicBezTo>
                    <a:pt x="9" y="1"/>
                    <a:pt x="8" y="1"/>
                    <a:pt x="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655;p55"/>
            <p:cNvSpPr/>
            <p:nvPr/>
          </p:nvSpPr>
          <p:spPr>
            <a:xfrm>
              <a:off x="3918466" y="3904958"/>
              <a:ext cx="51120" cy="2228"/>
            </a:xfrm>
            <a:custGeom>
              <a:avLst/>
              <a:gdLst/>
              <a:ahLst/>
              <a:cxnLst/>
              <a:rect l="l" t="t" r="r" b="b"/>
              <a:pathLst>
                <a:path w="413" h="18" extrusionOk="0">
                  <a:moveTo>
                    <a:pt x="6" y="1"/>
                  </a:moveTo>
                  <a:cubicBezTo>
                    <a:pt x="1" y="1"/>
                    <a:pt x="1" y="7"/>
                    <a:pt x="1" y="7"/>
                  </a:cubicBezTo>
                  <a:cubicBezTo>
                    <a:pt x="1" y="12"/>
                    <a:pt x="1" y="18"/>
                    <a:pt x="6" y="18"/>
                  </a:cubicBezTo>
                  <a:lnTo>
                    <a:pt x="407" y="18"/>
                  </a:lnTo>
                  <a:cubicBezTo>
                    <a:pt x="412" y="18"/>
                    <a:pt x="412" y="12"/>
                    <a:pt x="412" y="7"/>
                  </a:cubicBezTo>
                  <a:cubicBezTo>
                    <a:pt x="412" y="7"/>
                    <a:pt x="412" y="1"/>
                    <a:pt x="40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656;p55"/>
            <p:cNvSpPr/>
            <p:nvPr/>
          </p:nvSpPr>
          <p:spPr>
            <a:xfrm>
              <a:off x="3773647" y="3733650"/>
              <a:ext cx="97289" cy="229112"/>
            </a:xfrm>
            <a:custGeom>
              <a:avLst/>
              <a:gdLst/>
              <a:ahLst/>
              <a:cxnLst/>
              <a:rect l="l" t="t" r="r" b="b"/>
              <a:pathLst>
                <a:path w="786" h="1851" extrusionOk="0">
                  <a:moveTo>
                    <a:pt x="6" y="1"/>
                  </a:moveTo>
                  <a:cubicBezTo>
                    <a:pt x="1" y="6"/>
                    <a:pt x="1" y="6"/>
                    <a:pt x="1" y="12"/>
                  </a:cubicBezTo>
                  <a:cubicBezTo>
                    <a:pt x="150" y="477"/>
                    <a:pt x="482" y="819"/>
                    <a:pt x="625" y="1071"/>
                  </a:cubicBezTo>
                  <a:cubicBezTo>
                    <a:pt x="765" y="1300"/>
                    <a:pt x="770" y="1461"/>
                    <a:pt x="770" y="1487"/>
                  </a:cubicBezTo>
                  <a:lnTo>
                    <a:pt x="770" y="1493"/>
                  </a:lnTo>
                  <a:lnTo>
                    <a:pt x="754" y="1840"/>
                  </a:lnTo>
                  <a:cubicBezTo>
                    <a:pt x="754" y="1845"/>
                    <a:pt x="759" y="1851"/>
                    <a:pt x="765" y="1851"/>
                  </a:cubicBezTo>
                  <a:cubicBezTo>
                    <a:pt x="765" y="1851"/>
                    <a:pt x="770" y="1845"/>
                    <a:pt x="770" y="1840"/>
                  </a:cubicBezTo>
                  <a:lnTo>
                    <a:pt x="786" y="1493"/>
                  </a:lnTo>
                  <a:lnTo>
                    <a:pt x="786" y="1487"/>
                  </a:lnTo>
                  <a:cubicBezTo>
                    <a:pt x="786" y="1455"/>
                    <a:pt x="776" y="1295"/>
                    <a:pt x="642" y="1064"/>
                  </a:cubicBezTo>
                  <a:cubicBezTo>
                    <a:pt x="492" y="808"/>
                    <a:pt x="166" y="472"/>
                    <a:pt x="16" y="6"/>
                  </a:cubicBezTo>
                  <a:cubicBezTo>
                    <a:pt x="11" y="6"/>
                    <a:pt x="11" y="1"/>
                    <a:pt x="6"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4" name="Google Shape;2657;p55"/>
          <p:cNvGrpSpPr/>
          <p:nvPr/>
        </p:nvGrpSpPr>
        <p:grpSpPr>
          <a:xfrm>
            <a:off x="-272618" y="3288309"/>
            <a:ext cx="8076535" cy="3381623"/>
            <a:chOff x="0" y="2391265"/>
            <a:chExt cx="6057401" cy="2536217"/>
          </a:xfrm>
        </p:grpSpPr>
        <p:grpSp>
          <p:nvGrpSpPr>
            <p:cNvPr id="205" name="Google Shape;2658;p55"/>
            <p:cNvGrpSpPr/>
            <p:nvPr/>
          </p:nvGrpSpPr>
          <p:grpSpPr>
            <a:xfrm>
              <a:off x="4496683" y="3793576"/>
              <a:ext cx="1257979" cy="629551"/>
              <a:chOff x="4496683" y="3793576"/>
              <a:chExt cx="1257979" cy="629551"/>
            </a:xfrm>
          </p:grpSpPr>
          <p:sp>
            <p:nvSpPr>
              <p:cNvPr id="214" name="Google Shape;2659;p55"/>
              <p:cNvSpPr/>
              <p:nvPr/>
            </p:nvSpPr>
            <p:spPr>
              <a:xfrm>
                <a:off x="4496683" y="3793576"/>
                <a:ext cx="305564" cy="438605"/>
              </a:xfrm>
              <a:custGeom>
                <a:avLst/>
                <a:gdLst/>
                <a:ahLst/>
                <a:cxnLst/>
                <a:rect l="l" t="t" r="r" b="b"/>
                <a:pathLst>
                  <a:path w="2258" h="3241" extrusionOk="0">
                    <a:moveTo>
                      <a:pt x="529" y="1"/>
                    </a:moveTo>
                    <a:cubicBezTo>
                      <a:pt x="367" y="1"/>
                      <a:pt x="216" y="31"/>
                      <a:pt x="146" y="135"/>
                    </a:cubicBezTo>
                    <a:cubicBezTo>
                      <a:pt x="38" y="300"/>
                      <a:pt x="1" y="424"/>
                      <a:pt x="12" y="530"/>
                    </a:cubicBezTo>
                    <a:lnTo>
                      <a:pt x="12" y="574"/>
                    </a:lnTo>
                    <a:cubicBezTo>
                      <a:pt x="82" y="1023"/>
                      <a:pt x="237" y="1183"/>
                      <a:pt x="413" y="1203"/>
                    </a:cubicBezTo>
                    <a:cubicBezTo>
                      <a:pt x="583" y="1225"/>
                      <a:pt x="573" y="1306"/>
                      <a:pt x="573" y="1306"/>
                    </a:cubicBezTo>
                    <a:cubicBezTo>
                      <a:pt x="573" y="1306"/>
                      <a:pt x="546" y="1524"/>
                      <a:pt x="461" y="1620"/>
                    </a:cubicBezTo>
                    <a:cubicBezTo>
                      <a:pt x="380" y="1717"/>
                      <a:pt x="237" y="1904"/>
                      <a:pt x="215" y="2150"/>
                    </a:cubicBezTo>
                    <a:cubicBezTo>
                      <a:pt x="193" y="2396"/>
                      <a:pt x="193" y="2615"/>
                      <a:pt x="193" y="2775"/>
                    </a:cubicBezTo>
                    <a:cubicBezTo>
                      <a:pt x="193" y="2935"/>
                      <a:pt x="183" y="3203"/>
                      <a:pt x="183" y="3203"/>
                    </a:cubicBezTo>
                    <a:lnTo>
                      <a:pt x="659" y="3203"/>
                    </a:lnTo>
                    <a:cubicBezTo>
                      <a:pt x="659" y="3203"/>
                      <a:pt x="1141" y="3241"/>
                      <a:pt x="1502" y="3241"/>
                    </a:cubicBezTo>
                    <a:cubicBezTo>
                      <a:pt x="1683" y="3241"/>
                      <a:pt x="1833" y="3232"/>
                      <a:pt x="1877" y="3203"/>
                    </a:cubicBezTo>
                    <a:cubicBezTo>
                      <a:pt x="2011" y="3122"/>
                      <a:pt x="2193" y="2967"/>
                      <a:pt x="2225" y="2925"/>
                    </a:cubicBezTo>
                    <a:cubicBezTo>
                      <a:pt x="2257" y="2888"/>
                      <a:pt x="2235" y="2498"/>
                      <a:pt x="2053" y="2160"/>
                    </a:cubicBezTo>
                    <a:cubicBezTo>
                      <a:pt x="1866" y="1819"/>
                      <a:pt x="1845" y="1573"/>
                      <a:pt x="1685" y="1418"/>
                    </a:cubicBezTo>
                    <a:cubicBezTo>
                      <a:pt x="1576" y="1318"/>
                      <a:pt x="1340" y="1302"/>
                      <a:pt x="1192" y="1302"/>
                    </a:cubicBezTo>
                    <a:cubicBezTo>
                      <a:pt x="1117" y="1302"/>
                      <a:pt x="1064" y="1306"/>
                      <a:pt x="1064" y="1306"/>
                    </a:cubicBezTo>
                    <a:cubicBezTo>
                      <a:pt x="1064" y="1306"/>
                      <a:pt x="840" y="1289"/>
                      <a:pt x="872" y="1075"/>
                    </a:cubicBezTo>
                    <a:cubicBezTo>
                      <a:pt x="904" y="862"/>
                      <a:pt x="1219" y="798"/>
                      <a:pt x="1123" y="542"/>
                    </a:cubicBezTo>
                    <a:cubicBezTo>
                      <a:pt x="1027" y="285"/>
                      <a:pt x="1054" y="55"/>
                      <a:pt x="814" y="23"/>
                    </a:cubicBezTo>
                    <a:cubicBezTo>
                      <a:pt x="724" y="11"/>
                      <a:pt x="625" y="1"/>
                      <a:pt x="5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660;p55"/>
              <p:cNvSpPr/>
              <p:nvPr/>
            </p:nvSpPr>
            <p:spPr>
              <a:xfrm>
                <a:off x="5395105" y="4157340"/>
                <a:ext cx="113538" cy="177824"/>
              </a:xfrm>
              <a:custGeom>
                <a:avLst/>
                <a:gdLst/>
                <a:ahLst/>
                <a:cxnLst/>
                <a:rect l="l" t="t" r="r" b="b"/>
                <a:pathLst>
                  <a:path w="839" h="1314" extrusionOk="0">
                    <a:moveTo>
                      <a:pt x="376" y="0"/>
                    </a:moveTo>
                    <a:cubicBezTo>
                      <a:pt x="342" y="0"/>
                      <a:pt x="311" y="10"/>
                      <a:pt x="284" y="34"/>
                    </a:cubicBezTo>
                    <a:cubicBezTo>
                      <a:pt x="225" y="82"/>
                      <a:pt x="198" y="125"/>
                      <a:pt x="192" y="168"/>
                    </a:cubicBezTo>
                    <a:lnTo>
                      <a:pt x="192" y="178"/>
                    </a:lnTo>
                    <a:cubicBezTo>
                      <a:pt x="172" y="350"/>
                      <a:pt x="214" y="424"/>
                      <a:pt x="273" y="446"/>
                    </a:cubicBezTo>
                    <a:cubicBezTo>
                      <a:pt x="337" y="472"/>
                      <a:pt x="321" y="499"/>
                      <a:pt x="321" y="499"/>
                    </a:cubicBezTo>
                    <a:cubicBezTo>
                      <a:pt x="321" y="499"/>
                      <a:pt x="289" y="574"/>
                      <a:pt x="252" y="600"/>
                    </a:cubicBezTo>
                    <a:cubicBezTo>
                      <a:pt x="214" y="627"/>
                      <a:pt x="145" y="681"/>
                      <a:pt x="113" y="767"/>
                    </a:cubicBezTo>
                    <a:cubicBezTo>
                      <a:pt x="81" y="857"/>
                      <a:pt x="59" y="937"/>
                      <a:pt x="44" y="996"/>
                    </a:cubicBezTo>
                    <a:cubicBezTo>
                      <a:pt x="27" y="1049"/>
                      <a:pt x="0" y="1145"/>
                      <a:pt x="0" y="1145"/>
                    </a:cubicBezTo>
                    <a:lnTo>
                      <a:pt x="172" y="1194"/>
                    </a:lnTo>
                    <a:cubicBezTo>
                      <a:pt x="172" y="1194"/>
                      <a:pt x="516" y="1313"/>
                      <a:pt x="598" y="1313"/>
                    </a:cubicBezTo>
                    <a:cubicBezTo>
                      <a:pt x="603" y="1313"/>
                      <a:pt x="607" y="1313"/>
                      <a:pt x="609" y="1312"/>
                    </a:cubicBezTo>
                    <a:cubicBezTo>
                      <a:pt x="668" y="1295"/>
                      <a:pt x="749" y="1258"/>
                      <a:pt x="765" y="1248"/>
                    </a:cubicBezTo>
                    <a:cubicBezTo>
                      <a:pt x="839" y="1189"/>
                      <a:pt x="786" y="824"/>
                      <a:pt x="770" y="750"/>
                    </a:cubicBezTo>
                    <a:cubicBezTo>
                      <a:pt x="743" y="664"/>
                      <a:pt x="685" y="579"/>
                      <a:pt x="604" y="547"/>
                    </a:cubicBezTo>
                    <a:cubicBezTo>
                      <a:pt x="658" y="542"/>
                      <a:pt x="711" y="531"/>
                      <a:pt x="765" y="526"/>
                    </a:cubicBezTo>
                    <a:cubicBezTo>
                      <a:pt x="781" y="493"/>
                      <a:pt x="749" y="456"/>
                      <a:pt x="733" y="424"/>
                    </a:cubicBezTo>
                    <a:cubicBezTo>
                      <a:pt x="695" y="370"/>
                      <a:pt x="690" y="301"/>
                      <a:pt x="674" y="237"/>
                    </a:cubicBezTo>
                    <a:cubicBezTo>
                      <a:pt x="644" y="140"/>
                      <a:pt x="499" y="0"/>
                      <a:pt x="3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661;p55"/>
              <p:cNvSpPr/>
              <p:nvPr/>
            </p:nvSpPr>
            <p:spPr>
              <a:xfrm>
                <a:off x="4891697" y="3897238"/>
                <a:ext cx="148316" cy="270525"/>
              </a:xfrm>
              <a:custGeom>
                <a:avLst/>
                <a:gdLst/>
                <a:ahLst/>
                <a:cxnLst/>
                <a:rect l="l" t="t" r="r" b="b"/>
                <a:pathLst>
                  <a:path w="1096" h="1999" extrusionOk="0">
                    <a:moveTo>
                      <a:pt x="380" y="1"/>
                    </a:moveTo>
                    <a:cubicBezTo>
                      <a:pt x="300" y="1"/>
                      <a:pt x="225" y="26"/>
                      <a:pt x="160" y="101"/>
                    </a:cubicBezTo>
                    <a:cubicBezTo>
                      <a:pt x="86" y="192"/>
                      <a:pt x="59" y="267"/>
                      <a:pt x="64" y="331"/>
                    </a:cubicBezTo>
                    <a:lnTo>
                      <a:pt x="64" y="353"/>
                    </a:lnTo>
                    <a:cubicBezTo>
                      <a:pt x="69" y="459"/>
                      <a:pt x="91" y="598"/>
                      <a:pt x="172" y="679"/>
                    </a:cubicBezTo>
                    <a:cubicBezTo>
                      <a:pt x="236" y="748"/>
                      <a:pt x="385" y="775"/>
                      <a:pt x="278" y="908"/>
                    </a:cubicBezTo>
                    <a:cubicBezTo>
                      <a:pt x="257" y="935"/>
                      <a:pt x="230" y="945"/>
                      <a:pt x="204" y="967"/>
                    </a:cubicBezTo>
                    <a:cubicBezTo>
                      <a:pt x="69" y="1053"/>
                      <a:pt x="22" y="1219"/>
                      <a:pt x="22" y="1367"/>
                    </a:cubicBezTo>
                    <a:cubicBezTo>
                      <a:pt x="22" y="1528"/>
                      <a:pt x="0" y="1695"/>
                      <a:pt x="12" y="1855"/>
                    </a:cubicBezTo>
                    <a:cubicBezTo>
                      <a:pt x="12" y="1887"/>
                      <a:pt x="22" y="1924"/>
                      <a:pt x="49" y="1940"/>
                    </a:cubicBezTo>
                    <a:cubicBezTo>
                      <a:pt x="54" y="1941"/>
                      <a:pt x="59" y="1942"/>
                      <a:pt x="65" y="1942"/>
                    </a:cubicBezTo>
                    <a:cubicBezTo>
                      <a:pt x="75" y="1942"/>
                      <a:pt x="86" y="1940"/>
                      <a:pt x="96" y="1940"/>
                    </a:cubicBezTo>
                    <a:cubicBezTo>
                      <a:pt x="192" y="1940"/>
                      <a:pt x="284" y="1993"/>
                      <a:pt x="380" y="1999"/>
                    </a:cubicBezTo>
                    <a:cubicBezTo>
                      <a:pt x="422" y="1999"/>
                      <a:pt x="461" y="1988"/>
                      <a:pt x="498" y="1983"/>
                    </a:cubicBezTo>
                    <a:cubicBezTo>
                      <a:pt x="695" y="1940"/>
                      <a:pt x="839" y="1956"/>
                      <a:pt x="999" y="1806"/>
                    </a:cubicBezTo>
                    <a:cubicBezTo>
                      <a:pt x="1031" y="1769"/>
                      <a:pt x="1063" y="1732"/>
                      <a:pt x="1075" y="1688"/>
                    </a:cubicBezTo>
                    <a:cubicBezTo>
                      <a:pt x="1096" y="1630"/>
                      <a:pt x="1085" y="1560"/>
                      <a:pt x="1075" y="1502"/>
                    </a:cubicBezTo>
                    <a:cubicBezTo>
                      <a:pt x="1043" y="1347"/>
                      <a:pt x="1011" y="1192"/>
                      <a:pt x="979" y="1031"/>
                    </a:cubicBezTo>
                    <a:cubicBezTo>
                      <a:pt x="974" y="999"/>
                      <a:pt x="967" y="967"/>
                      <a:pt x="942" y="945"/>
                    </a:cubicBezTo>
                    <a:cubicBezTo>
                      <a:pt x="920" y="925"/>
                      <a:pt x="888" y="925"/>
                      <a:pt x="861" y="918"/>
                    </a:cubicBezTo>
                    <a:cubicBezTo>
                      <a:pt x="786" y="903"/>
                      <a:pt x="711" y="854"/>
                      <a:pt x="641" y="829"/>
                    </a:cubicBezTo>
                    <a:cubicBezTo>
                      <a:pt x="685" y="812"/>
                      <a:pt x="722" y="765"/>
                      <a:pt x="797" y="732"/>
                    </a:cubicBezTo>
                    <a:cubicBezTo>
                      <a:pt x="915" y="679"/>
                      <a:pt x="743" y="641"/>
                      <a:pt x="824" y="625"/>
                    </a:cubicBezTo>
                    <a:cubicBezTo>
                      <a:pt x="910" y="609"/>
                      <a:pt x="962" y="588"/>
                      <a:pt x="930" y="513"/>
                    </a:cubicBezTo>
                    <a:cubicBezTo>
                      <a:pt x="898" y="444"/>
                      <a:pt x="877" y="363"/>
                      <a:pt x="861" y="240"/>
                    </a:cubicBezTo>
                    <a:cubicBezTo>
                      <a:pt x="851" y="123"/>
                      <a:pt x="733" y="74"/>
                      <a:pt x="582" y="37"/>
                    </a:cubicBezTo>
                    <a:cubicBezTo>
                      <a:pt x="515" y="18"/>
                      <a:pt x="446" y="1"/>
                      <a:pt x="3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662;p55"/>
              <p:cNvSpPr/>
              <p:nvPr/>
            </p:nvSpPr>
            <p:spPr>
              <a:xfrm>
                <a:off x="5332179" y="4168572"/>
                <a:ext cx="63061" cy="114354"/>
              </a:xfrm>
              <a:custGeom>
                <a:avLst/>
                <a:gdLst/>
                <a:ahLst/>
                <a:cxnLst/>
                <a:rect l="l" t="t" r="r" b="b"/>
                <a:pathLst>
                  <a:path w="466" h="845" extrusionOk="0">
                    <a:moveTo>
                      <a:pt x="162" y="0"/>
                    </a:moveTo>
                    <a:cubicBezTo>
                      <a:pt x="128" y="0"/>
                      <a:pt x="96" y="10"/>
                      <a:pt x="70" y="42"/>
                    </a:cubicBezTo>
                    <a:cubicBezTo>
                      <a:pt x="38" y="80"/>
                      <a:pt x="28" y="112"/>
                      <a:pt x="33" y="139"/>
                    </a:cubicBezTo>
                    <a:lnTo>
                      <a:pt x="28" y="149"/>
                    </a:lnTo>
                    <a:cubicBezTo>
                      <a:pt x="33" y="191"/>
                      <a:pt x="43" y="255"/>
                      <a:pt x="75" y="287"/>
                    </a:cubicBezTo>
                    <a:cubicBezTo>
                      <a:pt x="102" y="314"/>
                      <a:pt x="166" y="331"/>
                      <a:pt x="124" y="384"/>
                    </a:cubicBezTo>
                    <a:cubicBezTo>
                      <a:pt x="112" y="395"/>
                      <a:pt x="102" y="400"/>
                      <a:pt x="92" y="410"/>
                    </a:cubicBezTo>
                    <a:cubicBezTo>
                      <a:pt x="33" y="448"/>
                      <a:pt x="11" y="517"/>
                      <a:pt x="11" y="576"/>
                    </a:cubicBezTo>
                    <a:cubicBezTo>
                      <a:pt x="11" y="645"/>
                      <a:pt x="1" y="716"/>
                      <a:pt x="6" y="785"/>
                    </a:cubicBezTo>
                    <a:cubicBezTo>
                      <a:pt x="6" y="800"/>
                      <a:pt x="11" y="817"/>
                      <a:pt x="21" y="822"/>
                    </a:cubicBezTo>
                    <a:lnTo>
                      <a:pt x="43" y="822"/>
                    </a:lnTo>
                    <a:cubicBezTo>
                      <a:pt x="85" y="822"/>
                      <a:pt x="124" y="844"/>
                      <a:pt x="166" y="844"/>
                    </a:cubicBezTo>
                    <a:cubicBezTo>
                      <a:pt x="182" y="844"/>
                      <a:pt x="198" y="844"/>
                      <a:pt x="214" y="838"/>
                    </a:cubicBezTo>
                    <a:cubicBezTo>
                      <a:pt x="294" y="822"/>
                      <a:pt x="359" y="827"/>
                      <a:pt x="428" y="763"/>
                    </a:cubicBezTo>
                    <a:cubicBezTo>
                      <a:pt x="438" y="748"/>
                      <a:pt x="455" y="731"/>
                      <a:pt x="460" y="716"/>
                    </a:cubicBezTo>
                    <a:cubicBezTo>
                      <a:pt x="465" y="689"/>
                      <a:pt x="460" y="662"/>
                      <a:pt x="455" y="635"/>
                    </a:cubicBezTo>
                    <a:cubicBezTo>
                      <a:pt x="445" y="571"/>
                      <a:pt x="433" y="502"/>
                      <a:pt x="418" y="437"/>
                    </a:cubicBezTo>
                    <a:cubicBezTo>
                      <a:pt x="418" y="421"/>
                      <a:pt x="412" y="410"/>
                      <a:pt x="401" y="400"/>
                    </a:cubicBezTo>
                    <a:cubicBezTo>
                      <a:pt x="391" y="389"/>
                      <a:pt x="380" y="389"/>
                      <a:pt x="369" y="389"/>
                    </a:cubicBezTo>
                    <a:cubicBezTo>
                      <a:pt x="337" y="378"/>
                      <a:pt x="305" y="363"/>
                      <a:pt x="273" y="351"/>
                    </a:cubicBezTo>
                    <a:cubicBezTo>
                      <a:pt x="294" y="341"/>
                      <a:pt x="310" y="319"/>
                      <a:pt x="342" y="309"/>
                    </a:cubicBezTo>
                    <a:cubicBezTo>
                      <a:pt x="391" y="287"/>
                      <a:pt x="316" y="272"/>
                      <a:pt x="353" y="267"/>
                    </a:cubicBezTo>
                    <a:cubicBezTo>
                      <a:pt x="386" y="255"/>
                      <a:pt x="412" y="250"/>
                      <a:pt x="396" y="218"/>
                    </a:cubicBezTo>
                    <a:cubicBezTo>
                      <a:pt x="386" y="186"/>
                      <a:pt x="374" y="154"/>
                      <a:pt x="369" y="100"/>
                    </a:cubicBezTo>
                    <a:cubicBezTo>
                      <a:pt x="364" y="53"/>
                      <a:pt x="316" y="31"/>
                      <a:pt x="252" y="15"/>
                    </a:cubicBezTo>
                    <a:cubicBezTo>
                      <a:pt x="223" y="8"/>
                      <a:pt x="192" y="0"/>
                      <a:pt x="16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663;p55"/>
              <p:cNvSpPr/>
              <p:nvPr/>
            </p:nvSpPr>
            <p:spPr>
              <a:xfrm>
                <a:off x="5691737" y="4308367"/>
                <a:ext cx="62926" cy="114760"/>
              </a:xfrm>
              <a:custGeom>
                <a:avLst/>
                <a:gdLst/>
                <a:ahLst/>
                <a:cxnLst/>
                <a:rect l="l" t="t" r="r" b="b"/>
                <a:pathLst>
                  <a:path w="465" h="848" extrusionOk="0">
                    <a:moveTo>
                      <a:pt x="168" y="1"/>
                    </a:moveTo>
                    <a:cubicBezTo>
                      <a:pt x="132" y="1"/>
                      <a:pt x="97" y="12"/>
                      <a:pt x="70" y="46"/>
                    </a:cubicBezTo>
                    <a:cubicBezTo>
                      <a:pt x="38" y="83"/>
                      <a:pt x="26" y="115"/>
                      <a:pt x="32" y="142"/>
                    </a:cubicBezTo>
                    <a:lnTo>
                      <a:pt x="26" y="147"/>
                    </a:lnTo>
                    <a:cubicBezTo>
                      <a:pt x="32" y="196"/>
                      <a:pt x="43" y="254"/>
                      <a:pt x="75" y="286"/>
                    </a:cubicBezTo>
                    <a:cubicBezTo>
                      <a:pt x="102" y="318"/>
                      <a:pt x="166" y="329"/>
                      <a:pt x="122" y="382"/>
                    </a:cubicBezTo>
                    <a:cubicBezTo>
                      <a:pt x="112" y="393"/>
                      <a:pt x="102" y="404"/>
                      <a:pt x="90" y="409"/>
                    </a:cubicBezTo>
                    <a:cubicBezTo>
                      <a:pt x="32" y="446"/>
                      <a:pt x="11" y="517"/>
                      <a:pt x="11" y="581"/>
                    </a:cubicBezTo>
                    <a:cubicBezTo>
                      <a:pt x="11" y="650"/>
                      <a:pt x="0" y="719"/>
                      <a:pt x="5" y="783"/>
                    </a:cubicBezTo>
                    <a:cubicBezTo>
                      <a:pt x="5" y="799"/>
                      <a:pt x="11" y="815"/>
                      <a:pt x="21" y="821"/>
                    </a:cubicBezTo>
                    <a:cubicBezTo>
                      <a:pt x="25" y="822"/>
                      <a:pt x="28" y="823"/>
                      <a:pt x="30" y="823"/>
                    </a:cubicBezTo>
                    <a:cubicBezTo>
                      <a:pt x="36" y="823"/>
                      <a:pt x="39" y="821"/>
                      <a:pt x="43" y="821"/>
                    </a:cubicBezTo>
                    <a:cubicBezTo>
                      <a:pt x="85" y="821"/>
                      <a:pt x="122" y="848"/>
                      <a:pt x="166" y="848"/>
                    </a:cubicBezTo>
                    <a:cubicBezTo>
                      <a:pt x="181" y="848"/>
                      <a:pt x="198" y="842"/>
                      <a:pt x="213" y="837"/>
                    </a:cubicBezTo>
                    <a:cubicBezTo>
                      <a:pt x="294" y="821"/>
                      <a:pt x="358" y="831"/>
                      <a:pt x="427" y="767"/>
                    </a:cubicBezTo>
                    <a:cubicBezTo>
                      <a:pt x="438" y="751"/>
                      <a:pt x="454" y="735"/>
                      <a:pt x="460" y="714"/>
                    </a:cubicBezTo>
                    <a:cubicBezTo>
                      <a:pt x="465" y="687"/>
                      <a:pt x="460" y="660"/>
                      <a:pt x="454" y="633"/>
                    </a:cubicBezTo>
                    <a:cubicBezTo>
                      <a:pt x="443" y="569"/>
                      <a:pt x="433" y="505"/>
                      <a:pt x="417" y="436"/>
                    </a:cubicBezTo>
                    <a:cubicBezTo>
                      <a:pt x="417" y="425"/>
                      <a:pt x="411" y="409"/>
                      <a:pt x="401" y="399"/>
                    </a:cubicBezTo>
                    <a:cubicBezTo>
                      <a:pt x="390" y="393"/>
                      <a:pt x="379" y="393"/>
                      <a:pt x="368" y="388"/>
                    </a:cubicBezTo>
                    <a:cubicBezTo>
                      <a:pt x="336" y="382"/>
                      <a:pt x="304" y="361"/>
                      <a:pt x="272" y="350"/>
                    </a:cubicBezTo>
                    <a:cubicBezTo>
                      <a:pt x="294" y="345"/>
                      <a:pt x="309" y="324"/>
                      <a:pt x="342" y="307"/>
                    </a:cubicBezTo>
                    <a:cubicBezTo>
                      <a:pt x="390" y="286"/>
                      <a:pt x="315" y="270"/>
                      <a:pt x="353" y="265"/>
                    </a:cubicBezTo>
                    <a:cubicBezTo>
                      <a:pt x="385" y="260"/>
                      <a:pt x="411" y="248"/>
                      <a:pt x="395" y="216"/>
                    </a:cubicBezTo>
                    <a:cubicBezTo>
                      <a:pt x="385" y="189"/>
                      <a:pt x="374" y="152"/>
                      <a:pt x="368" y="105"/>
                    </a:cubicBezTo>
                    <a:cubicBezTo>
                      <a:pt x="363" y="51"/>
                      <a:pt x="315" y="36"/>
                      <a:pt x="250" y="14"/>
                    </a:cubicBezTo>
                    <a:cubicBezTo>
                      <a:pt x="223" y="7"/>
                      <a:pt x="195" y="1"/>
                      <a:pt x="16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664;p55"/>
              <p:cNvSpPr/>
              <p:nvPr/>
            </p:nvSpPr>
            <p:spPr>
              <a:xfrm>
                <a:off x="5062476" y="3967068"/>
                <a:ext cx="262531" cy="231956"/>
              </a:xfrm>
              <a:custGeom>
                <a:avLst/>
                <a:gdLst/>
                <a:ahLst/>
                <a:cxnLst/>
                <a:rect l="l" t="t" r="r" b="b"/>
                <a:pathLst>
                  <a:path w="1940" h="1714" extrusionOk="0">
                    <a:moveTo>
                      <a:pt x="588" y="627"/>
                    </a:moveTo>
                    <a:cubicBezTo>
                      <a:pt x="588" y="627"/>
                      <a:pt x="588" y="633"/>
                      <a:pt x="583" y="649"/>
                    </a:cubicBezTo>
                    <a:cubicBezTo>
                      <a:pt x="578" y="639"/>
                      <a:pt x="571" y="633"/>
                      <a:pt x="566" y="627"/>
                    </a:cubicBezTo>
                    <a:close/>
                    <a:moveTo>
                      <a:pt x="716" y="681"/>
                    </a:moveTo>
                    <a:cubicBezTo>
                      <a:pt x="726" y="686"/>
                      <a:pt x="731" y="691"/>
                      <a:pt x="743" y="703"/>
                    </a:cubicBezTo>
                    <a:cubicBezTo>
                      <a:pt x="738" y="703"/>
                      <a:pt x="738" y="708"/>
                      <a:pt x="738" y="708"/>
                    </a:cubicBezTo>
                    <a:cubicBezTo>
                      <a:pt x="706" y="730"/>
                      <a:pt x="667" y="762"/>
                      <a:pt x="630" y="804"/>
                    </a:cubicBezTo>
                    <a:cubicBezTo>
                      <a:pt x="586" y="839"/>
                      <a:pt x="536" y="874"/>
                      <a:pt x="477" y="874"/>
                    </a:cubicBezTo>
                    <a:cubicBezTo>
                      <a:pt x="473" y="874"/>
                      <a:pt x="469" y="874"/>
                      <a:pt x="465" y="873"/>
                    </a:cubicBezTo>
                    <a:cubicBezTo>
                      <a:pt x="465" y="873"/>
                      <a:pt x="561" y="787"/>
                      <a:pt x="593" y="723"/>
                    </a:cubicBezTo>
                    <a:cubicBezTo>
                      <a:pt x="599" y="736"/>
                      <a:pt x="610" y="741"/>
                      <a:pt x="623" y="741"/>
                    </a:cubicBezTo>
                    <a:cubicBezTo>
                      <a:pt x="654" y="741"/>
                      <a:pt x="697" y="711"/>
                      <a:pt x="716" y="681"/>
                    </a:cubicBezTo>
                    <a:close/>
                    <a:moveTo>
                      <a:pt x="864" y="0"/>
                    </a:moveTo>
                    <a:cubicBezTo>
                      <a:pt x="829" y="0"/>
                      <a:pt x="798" y="8"/>
                      <a:pt x="775" y="29"/>
                    </a:cubicBezTo>
                    <a:cubicBezTo>
                      <a:pt x="706" y="82"/>
                      <a:pt x="674" y="136"/>
                      <a:pt x="667" y="184"/>
                    </a:cubicBezTo>
                    <a:lnTo>
                      <a:pt x="662" y="200"/>
                    </a:lnTo>
                    <a:cubicBezTo>
                      <a:pt x="647" y="333"/>
                      <a:pt x="662" y="419"/>
                      <a:pt x="699" y="467"/>
                    </a:cubicBezTo>
                    <a:cubicBezTo>
                      <a:pt x="674" y="488"/>
                      <a:pt x="652" y="510"/>
                      <a:pt x="630" y="531"/>
                    </a:cubicBezTo>
                    <a:cubicBezTo>
                      <a:pt x="624" y="527"/>
                      <a:pt x="619" y="525"/>
                      <a:pt x="614" y="525"/>
                    </a:cubicBezTo>
                    <a:cubicBezTo>
                      <a:pt x="591" y="525"/>
                      <a:pt x="575" y="559"/>
                      <a:pt x="539" y="612"/>
                    </a:cubicBezTo>
                    <a:cubicBezTo>
                      <a:pt x="531" y="609"/>
                      <a:pt x="523" y="607"/>
                      <a:pt x="513" y="607"/>
                    </a:cubicBezTo>
                    <a:cubicBezTo>
                      <a:pt x="490" y="607"/>
                      <a:pt x="462" y="616"/>
                      <a:pt x="433" y="639"/>
                    </a:cubicBezTo>
                    <a:cubicBezTo>
                      <a:pt x="347" y="708"/>
                      <a:pt x="0" y="980"/>
                      <a:pt x="250" y="1179"/>
                    </a:cubicBezTo>
                    <a:cubicBezTo>
                      <a:pt x="315" y="1234"/>
                      <a:pt x="379" y="1249"/>
                      <a:pt x="437" y="1249"/>
                    </a:cubicBezTo>
                    <a:cubicBezTo>
                      <a:pt x="446" y="1249"/>
                      <a:pt x="456" y="1249"/>
                      <a:pt x="465" y="1248"/>
                    </a:cubicBezTo>
                    <a:lnTo>
                      <a:pt x="465" y="1248"/>
                    </a:lnTo>
                    <a:cubicBezTo>
                      <a:pt x="449" y="1307"/>
                      <a:pt x="433" y="1359"/>
                      <a:pt x="433" y="1359"/>
                    </a:cubicBezTo>
                    <a:lnTo>
                      <a:pt x="635" y="1418"/>
                    </a:lnTo>
                    <a:cubicBezTo>
                      <a:pt x="635" y="1418"/>
                      <a:pt x="1044" y="1559"/>
                      <a:pt x="1148" y="1559"/>
                    </a:cubicBezTo>
                    <a:cubicBezTo>
                      <a:pt x="1155" y="1559"/>
                      <a:pt x="1161" y="1558"/>
                      <a:pt x="1165" y="1557"/>
                    </a:cubicBezTo>
                    <a:cubicBezTo>
                      <a:pt x="1219" y="1542"/>
                      <a:pt x="1283" y="1515"/>
                      <a:pt x="1325" y="1493"/>
                    </a:cubicBezTo>
                    <a:cubicBezTo>
                      <a:pt x="1331" y="1515"/>
                      <a:pt x="1336" y="1536"/>
                      <a:pt x="1341" y="1557"/>
                    </a:cubicBezTo>
                    <a:cubicBezTo>
                      <a:pt x="1373" y="1685"/>
                      <a:pt x="1384" y="1697"/>
                      <a:pt x="1496" y="1712"/>
                    </a:cubicBezTo>
                    <a:cubicBezTo>
                      <a:pt x="1504" y="1713"/>
                      <a:pt x="1511" y="1714"/>
                      <a:pt x="1518" y="1714"/>
                    </a:cubicBezTo>
                    <a:cubicBezTo>
                      <a:pt x="1610" y="1714"/>
                      <a:pt x="1619" y="1613"/>
                      <a:pt x="1614" y="1510"/>
                    </a:cubicBezTo>
                    <a:cubicBezTo>
                      <a:pt x="1609" y="1408"/>
                      <a:pt x="1604" y="1344"/>
                      <a:pt x="1572" y="1211"/>
                    </a:cubicBezTo>
                    <a:cubicBezTo>
                      <a:pt x="1656" y="1184"/>
                      <a:pt x="1732" y="1130"/>
                      <a:pt x="1806" y="1093"/>
                    </a:cubicBezTo>
                    <a:cubicBezTo>
                      <a:pt x="1940" y="1023"/>
                      <a:pt x="1913" y="782"/>
                      <a:pt x="1849" y="526"/>
                    </a:cubicBezTo>
                    <a:cubicBezTo>
                      <a:pt x="1808" y="365"/>
                      <a:pt x="1595" y="338"/>
                      <a:pt x="1392" y="338"/>
                    </a:cubicBezTo>
                    <a:cubicBezTo>
                      <a:pt x="1304" y="338"/>
                      <a:pt x="1218" y="343"/>
                      <a:pt x="1148" y="345"/>
                    </a:cubicBezTo>
                    <a:lnTo>
                      <a:pt x="1148" y="318"/>
                    </a:lnTo>
                    <a:cubicBezTo>
                      <a:pt x="1138" y="195"/>
                      <a:pt x="1175" y="98"/>
                      <a:pt x="1074" y="56"/>
                    </a:cubicBezTo>
                    <a:cubicBezTo>
                      <a:pt x="1008" y="28"/>
                      <a:pt x="929" y="0"/>
                      <a:pt x="86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665;p55"/>
              <p:cNvSpPr/>
              <p:nvPr/>
            </p:nvSpPr>
            <p:spPr>
              <a:xfrm>
                <a:off x="5499169" y="4262085"/>
                <a:ext cx="164420" cy="145209"/>
              </a:xfrm>
              <a:custGeom>
                <a:avLst/>
                <a:gdLst/>
                <a:ahLst/>
                <a:cxnLst/>
                <a:rect l="l" t="t" r="r" b="b"/>
                <a:pathLst>
                  <a:path w="1215" h="1073" extrusionOk="0">
                    <a:moveTo>
                      <a:pt x="375" y="393"/>
                    </a:moveTo>
                    <a:cubicBezTo>
                      <a:pt x="375" y="393"/>
                      <a:pt x="370" y="398"/>
                      <a:pt x="370" y="410"/>
                    </a:cubicBezTo>
                    <a:cubicBezTo>
                      <a:pt x="365" y="403"/>
                      <a:pt x="359" y="398"/>
                      <a:pt x="359" y="393"/>
                    </a:cubicBezTo>
                    <a:close/>
                    <a:moveTo>
                      <a:pt x="450" y="425"/>
                    </a:moveTo>
                    <a:cubicBezTo>
                      <a:pt x="455" y="430"/>
                      <a:pt x="461" y="435"/>
                      <a:pt x="466" y="442"/>
                    </a:cubicBezTo>
                    <a:lnTo>
                      <a:pt x="466" y="447"/>
                    </a:lnTo>
                    <a:cubicBezTo>
                      <a:pt x="445" y="457"/>
                      <a:pt x="423" y="479"/>
                      <a:pt x="397" y="506"/>
                    </a:cubicBezTo>
                    <a:cubicBezTo>
                      <a:pt x="373" y="529"/>
                      <a:pt x="340" y="549"/>
                      <a:pt x="306" y="549"/>
                    </a:cubicBezTo>
                    <a:cubicBezTo>
                      <a:pt x="302" y="549"/>
                      <a:pt x="298" y="549"/>
                      <a:pt x="294" y="548"/>
                    </a:cubicBezTo>
                    <a:cubicBezTo>
                      <a:pt x="294" y="548"/>
                      <a:pt x="353" y="494"/>
                      <a:pt x="375" y="457"/>
                    </a:cubicBezTo>
                    <a:cubicBezTo>
                      <a:pt x="380" y="465"/>
                      <a:pt x="386" y="468"/>
                      <a:pt x="394" y="468"/>
                    </a:cubicBezTo>
                    <a:cubicBezTo>
                      <a:pt x="413" y="468"/>
                      <a:pt x="439" y="448"/>
                      <a:pt x="450" y="425"/>
                    </a:cubicBezTo>
                    <a:close/>
                    <a:moveTo>
                      <a:pt x="544" y="0"/>
                    </a:moveTo>
                    <a:cubicBezTo>
                      <a:pt x="522" y="0"/>
                      <a:pt x="502" y="5"/>
                      <a:pt x="487" y="18"/>
                    </a:cubicBezTo>
                    <a:cubicBezTo>
                      <a:pt x="445" y="57"/>
                      <a:pt x="429" y="89"/>
                      <a:pt x="423" y="115"/>
                    </a:cubicBezTo>
                    <a:lnTo>
                      <a:pt x="418" y="126"/>
                    </a:lnTo>
                    <a:cubicBezTo>
                      <a:pt x="413" y="211"/>
                      <a:pt x="418" y="265"/>
                      <a:pt x="439" y="297"/>
                    </a:cubicBezTo>
                    <a:cubicBezTo>
                      <a:pt x="423" y="307"/>
                      <a:pt x="413" y="324"/>
                      <a:pt x="402" y="334"/>
                    </a:cubicBezTo>
                    <a:cubicBezTo>
                      <a:pt x="398" y="332"/>
                      <a:pt x="394" y="331"/>
                      <a:pt x="391" y="331"/>
                    </a:cubicBezTo>
                    <a:cubicBezTo>
                      <a:pt x="373" y="331"/>
                      <a:pt x="366" y="352"/>
                      <a:pt x="343" y="388"/>
                    </a:cubicBezTo>
                    <a:cubicBezTo>
                      <a:pt x="338" y="384"/>
                      <a:pt x="331" y="383"/>
                      <a:pt x="324" y="383"/>
                    </a:cubicBezTo>
                    <a:cubicBezTo>
                      <a:pt x="309" y="383"/>
                      <a:pt x="292" y="390"/>
                      <a:pt x="274" y="403"/>
                    </a:cubicBezTo>
                    <a:cubicBezTo>
                      <a:pt x="220" y="447"/>
                      <a:pt x="1" y="617"/>
                      <a:pt x="161" y="741"/>
                    </a:cubicBezTo>
                    <a:cubicBezTo>
                      <a:pt x="202" y="772"/>
                      <a:pt x="239" y="784"/>
                      <a:pt x="274" y="784"/>
                    </a:cubicBezTo>
                    <a:cubicBezTo>
                      <a:pt x="281" y="784"/>
                      <a:pt x="288" y="784"/>
                      <a:pt x="294" y="783"/>
                    </a:cubicBezTo>
                    <a:lnTo>
                      <a:pt x="294" y="783"/>
                    </a:lnTo>
                    <a:cubicBezTo>
                      <a:pt x="284" y="820"/>
                      <a:pt x="274" y="852"/>
                      <a:pt x="274" y="852"/>
                    </a:cubicBezTo>
                    <a:lnTo>
                      <a:pt x="402" y="891"/>
                    </a:lnTo>
                    <a:cubicBezTo>
                      <a:pt x="402" y="891"/>
                      <a:pt x="649" y="977"/>
                      <a:pt x="720" y="977"/>
                    </a:cubicBezTo>
                    <a:cubicBezTo>
                      <a:pt x="725" y="977"/>
                      <a:pt x="730" y="977"/>
                      <a:pt x="733" y="975"/>
                    </a:cubicBezTo>
                    <a:cubicBezTo>
                      <a:pt x="765" y="970"/>
                      <a:pt x="808" y="948"/>
                      <a:pt x="829" y="938"/>
                    </a:cubicBezTo>
                    <a:cubicBezTo>
                      <a:pt x="835" y="948"/>
                      <a:pt x="840" y="965"/>
                      <a:pt x="846" y="980"/>
                    </a:cubicBezTo>
                    <a:cubicBezTo>
                      <a:pt x="861" y="1056"/>
                      <a:pt x="872" y="1066"/>
                      <a:pt x="942" y="1072"/>
                    </a:cubicBezTo>
                    <a:cubicBezTo>
                      <a:pt x="948" y="1072"/>
                      <a:pt x="953" y="1073"/>
                      <a:pt x="958" y="1073"/>
                    </a:cubicBezTo>
                    <a:cubicBezTo>
                      <a:pt x="1012" y="1073"/>
                      <a:pt x="1016" y="1013"/>
                      <a:pt x="1012" y="948"/>
                    </a:cubicBezTo>
                    <a:cubicBezTo>
                      <a:pt x="1012" y="884"/>
                      <a:pt x="1006" y="842"/>
                      <a:pt x="985" y="756"/>
                    </a:cubicBezTo>
                    <a:cubicBezTo>
                      <a:pt x="1038" y="741"/>
                      <a:pt x="1086" y="708"/>
                      <a:pt x="1135" y="687"/>
                    </a:cubicBezTo>
                    <a:cubicBezTo>
                      <a:pt x="1214" y="644"/>
                      <a:pt x="1199" y="494"/>
                      <a:pt x="1160" y="329"/>
                    </a:cubicBezTo>
                    <a:cubicBezTo>
                      <a:pt x="1134" y="229"/>
                      <a:pt x="993" y="215"/>
                      <a:pt x="863" y="215"/>
                    </a:cubicBezTo>
                    <a:cubicBezTo>
                      <a:pt x="812" y="215"/>
                      <a:pt x="763" y="217"/>
                      <a:pt x="723" y="217"/>
                    </a:cubicBezTo>
                    <a:lnTo>
                      <a:pt x="723" y="201"/>
                    </a:lnTo>
                    <a:cubicBezTo>
                      <a:pt x="718" y="126"/>
                      <a:pt x="738" y="62"/>
                      <a:pt x="674" y="35"/>
                    </a:cubicBezTo>
                    <a:cubicBezTo>
                      <a:pt x="633" y="18"/>
                      <a:pt x="585" y="0"/>
                      <a:pt x="5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6" name="Google Shape;2666;p55"/>
            <p:cNvSpPr/>
            <p:nvPr/>
          </p:nvSpPr>
          <p:spPr>
            <a:xfrm>
              <a:off x="0" y="2794425"/>
              <a:ext cx="6057401" cy="2133058"/>
            </a:xfrm>
            <a:custGeom>
              <a:avLst/>
              <a:gdLst/>
              <a:ahLst/>
              <a:cxnLst/>
              <a:rect l="l" t="t" r="r" b="b"/>
              <a:pathLst>
                <a:path w="43508" h="17233" extrusionOk="0">
                  <a:moveTo>
                    <a:pt x="0" y="0"/>
                  </a:moveTo>
                  <a:lnTo>
                    <a:pt x="0" y="17233"/>
                  </a:lnTo>
                  <a:lnTo>
                    <a:pt x="43508" y="17233"/>
                  </a:lnTo>
                  <a:lnTo>
                    <a:pt x="43508" y="13603"/>
                  </a:lnTo>
                  <a:lnTo>
                    <a:pt x="40451" y="12342"/>
                  </a:lnTo>
                  <a:cubicBezTo>
                    <a:pt x="40451" y="12342"/>
                    <a:pt x="40407" y="12345"/>
                    <a:pt x="40333" y="12345"/>
                  </a:cubicBezTo>
                  <a:cubicBezTo>
                    <a:pt x="40106" y="12345"/>
                    <a:pt x="39599" y="12312"/>
                    <a:pt x="39232" y="12038"/>
                  </a:cubicBezTo>
                  <a:cubicBezTo>
                    <a:pt x="38740" y="11668"/>
                    <a:pt x="36971" y="10894"/>
                    <a:pt x="36538" y="10563"/>
                  </a:cubicBezTo>
                  <a:cubicBezTo>
                    <a:pt x="36482" y="10519"/>
                    <a:pt x="36386" y="10501"/>
                    <a:pt x="36261" y="10501"/>
                  </a:cubicBezTo>
                  <a:cubicBezTo>
                    <a:pt x="35439" y="10501"/>
                    <a:pt x="33337" y="11306"/>
                    <a:pt x="32573" y="11306"/>
                  </a:cubicBezTo>
                  <a:cubicBezTo>
                    <a:pt x="32558" y="11306"/>
                    <a:pt x="32544" y="11306"/>
                    <a:pt x="32530" y="11305"/>
                  </a:cubicBezTo>
                  <a:cubicBezTo>
                    <a:pt x="32435" y="11301"/>
                    <a:pt x="32323" y="11299"/>
                    <a:pt x="32199" y="11299"/>
                  </a:cubicBezTo>
                  <a:cubicBezTo>
                    <a:pt x="31225" y="11299"/>
                    <a:pt x="29466" y="11419"/>
                    <a:pt x="28746" y="11518"/>
                  </a:cubicBezTo>
                  <a:cubicBezTo>
                    <a:pt x="28679" y="11527"/>
                    <a:pt x="28606" y="11531"/>
                    <a:pt x="28528" y="11531"/>
                  </a:cubicBezTo>
                  <a:cubicBezTo>
                    <a:pt x="27652" y="11531"/>
                    <a:pt x="26088" y="10997"/>
                    <a:pt x="25362" y="10311"/>
                  </a:cubicBezTo>
                  <a:cubicBezTo>
                    <a:pt x="24565" y="9568"/>
                    <a:pt x="21935" y="7088"/>
                    <a:pt x="21434" y="7003"/>
                  </a:cubicBezTo>
                  <a:cubicBezTo>
                    <a:pt x="20931" y="6922"/>
                    <a:pt x="13935" y="6233"/>
                    <a:pt x="13705" y="6190"/>
                  </a:cubicBezTo>
                  <a:cubicBezTo>
                    <a:pt x="13476" y="6147"/>
                    <a:pt x="11861" y="3876"/>
                    <a:pt x="11219" y="3352"/>
                  </a:cubicBezTo>
                  <a:cubicBezTo>
                    <a:pt x="10583" y="2822"/>
                    <a:pt x="1711" y="241"/>
                    <a:pt x="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667;p55"/>
            <p:cNvSpPr/>
            <p:nvPr/>
          </p:nvSpPr>
          <p:spPr>
            <a:xfrm>
              <a:off x="4195840" y="4042613"/>
              <a:ext cx="189068" cy="213304"/>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668;p55"/>
            <p:cNvSpPr/>
            <p:nvPr/>
          </p:nvSpPr>
          <p:spPr>
            <a:xfrm>
              <a:off x="1971752" y="3405988"/>
              <a:ext cx="188730" cy="213304"/>
            </a:xfrm>
            <a:custGeom>
              <a:avLst/>
              <a:gdLst/>
              <a:ahLst/>
              <a:cxnLst/>
              <a:rect l="l" t="t" r="r" b="b"/>
              <a:pathLst>
                <a:path w="2793" h="3599" extrusionOk="0">
                  <a:moveTo>
                    <a:pt x="2299" y="0"/>
                  </a:moveTo>
                  <a:lnTo>
                    <a:pt x="1" y="3598"/>
                  </a:lnTo>
                  <a:lnTo>
                    <a:pt x="321" y="3598"/>
                  </a:lnTo>
                  <a:lnTo>
                    <a:pt x="2792" y="481"/>
                  </a:lnTo>
                  <a:lnTo>
                    <a:pt x="229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9" name="Google Shape;2669;p55"/>
            <p:cNvGrpSpPr/>
            <p:nvPr/>
          </p:nvGrpSpPr>
          <p:grpSpPr>
            <a:xfrm rot="500933">
              <a:off x="161862" y="2432739"/>
              <a:ext cx="610381" cy="536086"/>
              <a:chOff x="465651" y="-1506279"/>
              <a:chExt cx="610382" cy="536087"/>
            </a:xfrm>
          </p:grpSpPr>
          <p:sp>
            <p:nvSpPr>
              <p:cNvPr id="211" name="Google Shape;2670;p55"/>
              <p:cNvSpPr/>
              <p:nvPr/>
            </p:nvSpPr>
            <p:spPr>
              <a:xfrm>
                <a:off x="577215" y="-1506279"/>
                <a:ext cx="74532" cy="81196"/>
              </a:xfrm>
              <a:custGeom>
                <a:avLst/>
                <a:gdLst/>
                <a:ahLst/>
                <a:cxnLst/>
                <a:rect l="l" t="t" r="r" b="b"/>
                <a:pathLst>
                  <a:path w="1103" h="1370" extrusionOk="0">
                    <a:moveTo>
                      <a:pt x="552" y="1"/>
                    </a:moveTo>
                    <a:cubicBezTo>
                      <a:pt x="520" y="1"/>
                      <a:pt x="494" y="1"/>
                      <a:pt x="462" y="7"/>
                    </a:cubicBezTo>
                    <a:cubicBezTo>
                      <a:pt x="264" y="45"/>
                      <a:pt x="116" y="223"/>
                      <a:pt x="59" y="416"/>
                    </a:cubicBezTo>
                    <a:cubicBezTo>
                      <a:pt x="1" y="608"/>
                      <a:pt x="7" y="813"/>
                      <a:pt x="21" y="1018"/>
                    </a:cubicBezTo>
                    <a:cubicBezTo>
                      <a:pt x="33" y="1133"/>
                      <a:pt x="39" y="1254"/>
                      <a:pt x="53" y="1370"/>
                    </a:cubicBezTo>
                    <a:cubicBezTo>
                      <a:pt x="405" y="1030"/>
                      <a:pt x="757" y="684"/>
                      <a:pt x="1102" y="333"/>
                    </a:cubicBezTo>
                    <a:cubicBezTo>
                      <a:pt x="949" y="154"/>
                      <a:pt x="763" y="1"/>
                      <a:pt x="55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671;p55"/>
              <p:cNvSpPr/>
              <p:nvPr/>
            </p:nvSpPr>
            <p:spPr>
              <a:xfrm>
                <a:off x="851091" y="-970963"/>
                <a:ext cx="127644" cy="770"/>
              </a:xfrm>
              <a:custGeom>
                <a:avLst/>
                <a:gdLst/>
                <a:ahLst/>
                <a:cxnLst/>
                <a:rect l="l" t="t" r="r" b="b"/>
                <a:pathLst>
                  <a:path w="1889" h="13" extrusionOk="0">
                    <a:moveTo>
                      <a:pt x="1" y="0"/>
                    </a:moveTo>
                    <a:cubicBezTo>
                      <a:pt x="627" y="7"/>
                      <a:pt x="1254" y="7"/>
                      <a:pt x="1883" y="13"/>
                    </a:cubicBezTo>
                    <a:cubicBezTo>
                      <a:pt x="1883" y="7"/>
                      <a:pt x="1889" y="7"/>
                      <a:pt x="188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672;p55"/>
              <p:cNvSpPr/>
              <p:nvPr/>
            </p:nvSpPr>
            <p:spPr>
              <a:xfrm>
                <a:off x="465651" y="-1486602"/>
                <a:ext cx="610382" cy="515687"/>
              </a:xfrm>
              <a:custGeom>
                <a:avLst/>
                <a:gdLst/>
                <a:ahLst/>
                <a:cxnLst/>
                <a:rect l="l" t="t" r="r" b="b"/>
                <a:pathLst>
                  <a:path w="9033" h="8701" extrusionOk="0">
                    <a:moveTo>
                      <a:pt x="2753" y="1"/>
                    </a:moveTo>
                    <a:cubicBezTo>
                      <a:pt x="2408" y="352"/>
                      <a:pt x="2056" y="698"/>
                      <a:pt x="1704" y="1038"/>
                    </a:cubicBezTo>
                    <a:cubicBezTo>
                      <a:pt x="1870" y="2901"/>
                      <a:pt x="2311" y="4731"/>
                      <a:pt x="3002" y="6467"/>
                    </a:cubicBezTo>
                    <a:cubicBezTo>
                      <a:pt x="2568" y="5723"/>
                      <a:pt x="1927" y="5167"/>
                      <a:pt x="1153" y="4777"/>
                    </a:cubicBezTo>
                    <a:cubicBezTo>
                      <a:pt x="981" y="4692"/>
                      <a:pt x="775" y="4615"/>
                      <a:pt x="583" y="4615"/>
                    </a:cubicBezTo>
                    <a:cubicBezTo>
                      <a:pt x="443" y="4615"/>
                      <a:pt x="314" y="4654"/>
                      <a:pt x="212" y="4757"/>
                    </a:cubicBezTo>
                    <a:cubicBezTo>
                      <a:pt x="0" y="4961"/>
                      <a:pt x="39" y="5307"/>
                      <a:pt x="116" y="5596"/>
                    </a:cubicBezTo>
                    <a:cubicBezTo>
                      <a:pt x="417" y="6697"/>
                      <a:pt x="974" y="7906"/>
                      <a:pt x="1812" y="8687"/>
                    </a:cubicBezTo>
                    <a:cubicBezTo>
                      <a:pt x="3105" y="8694"/>
                      <a:pt x="4405" y="8694"/>
                      <a:pt x="5705" y="8700"/>
                    </a:cubicBezTo>
                    <a:lnTo>
                      <a:pt x="7593" y="8700"/>
                    </a:lnTo>
                    <a:cubicBezTo>
                      <a:pt x="8027" y="8278"/>
                      <a:pt x="8444" y="7785"/>
                      <a:pt x="8763" y="7266"/>
                    </a:cubicBezTo>
                    <a:cubicBezTo>
                      <a:pt x="8905" y="7043"/>
                      <a:pt x="9032" y="6754"/>
                      <a:pt x="8898" y="6523"/>
                    </a:cubicBezTo>
                    <a:cubicBezTo>
                      <a:pt x="8809" y="6376"/>
                      <a:pt x="8630" y="6305"/>
                      <a:pt x="8464" y="6305"/>
                    </a:cubicBezTo>
                    <a:lnTo>
                      <a:pt x="8450" y="6305"/>
                    </a:lnTo>
                    <a:cubicBezTo>
                      <a:pt x="8284" y="6305"/>
                      <a:pt x="8118" y="6376"/>
                      <a:pt x="7957" y="6447"/>
                    </a:cubicBezTo>
                    <a:cubicBezTo>
                      <a:pt x="7312" y="6754"/>
                      <a:pt x="6735" y="7227"/>
                      <a:pt x="6313" y="7811"/>
                    </a:cubicBezTo>
                    <a:cubicBezTo>
                      <a:pt x="6645" y="6881"/>
                      <a:pt x="6805" y="5814"/>
                      <a:pt x="6735" y="4827"/>
                    </a:cubicBezTo>
                    <a:cubicBezTo>
                      <a:pt x="6722" y="4629"/>
                      <a:pt x="6703" y="4417"/>
                      <a:pt x="6613" y="4231"/>
                    </a:cubicBezTo>
                    <a:cubicBezTo>
                      <a:pt x="6530" y="4047"/>
                      <a:pt x="6376" y="3880"/>
                      <a:pt x="6178" y="3829"/>
                    </a:cubicBezTo>
                    <a:cubicBezTo>
                      <a:pt x="6133" y="3823"/>
                      <a:pt x="6095" y="3817"/>
                      <a:pt x="6050" y="3817"/>
                    </a:cubicBezTo>
                    <a:cubicBezTo>
                      <a:pt x="5897" y="3817"/>
                      <a:pt x="5743" y="3880"/>
                      <a:pt x="5622" y="3976"/>
                    </a:cubicBezTo>
                    <a:cubicBezTo>
                      <a:pt x="5460" y="4092"/>
                      <a:pt x="5345" y="4258"/>
                      <a:pt x="5250" y="4431"/>
                    </a:cubicBezTo>
                    <a:cubicBezTo>
                      <a:pt x="4795" y="5185"/>
                      <a:pt x="4577" y="6069"/>
                      <a:pt x="4615" y="6946"/>
                    </a:cubicBezTo>
                    <a:cubicBezTo>
                      <a:pt x="4514" y="5768"/>
                      <a:pt x="4411" y="4571"/>
                      <a:pt x="4168" y="3419"/>
                    </a:cubicBezTo>
                    <a:cubicBezTo>
                      <a:pt x="3918" y="2267"/>
                      <a:pt x="3522" y="1134"/>
                      <a:pt x="2863" y="154"/>
                    </a:cubicBezTo>
                    <a:cubicBezTo>
                      <a:pt x="2830" y="103"/>
                      <a:pt x="2792" y="53"/>
                      <a:pt x="27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0" name="Google Shape;2673;p55"/>
            <p:cNvSpPr/>
            <p:nvPr/>
          </p:nvSpPr>
          <p:spPr>
            <a:xfrm rot="1326129">
              <a:off x="800164" y="2828189"/>
              <a:ext cx="189070" cy="213305"/>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1" name="Rounded Rectangle 220"/>
          <p:cNvSpPr/>
          <p:nvPr/>
        </p:nvSpPr>
        <p:spPr>
          <a:xfrm>
            <a:off x="4967353" y="1966856"/>
            <a:ext cx="3166791" cy="4469435"/>
          </a:xfrm>
          <a:prstGeom prst="round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3700" kern="0" dirty="0">
                <a:solidFill>
                  <a:srgbClr val="E8D4C5">
                    <a:lumMod val="10000"/>
                  </a:srgbClr>
                </a:solidFill>
                <a:latin typeface="Century Gothic"/>
              </a:rPr>
              <a:t>Identify the imagery used in 'Viking Line' poem</a:t>
            </a:r>
            <a:endParaRPr lang="en-GB" sz="3733" kern="0" dirty="0">
              <a:solidFill>
                <a:srgbClr val="E8D4C5">
                  <a:lumMod val="10000"/>
                </a:srgbClr>
              </a:solidFill>
              <a:latin typeface="Century Gothic"/>
              <a:sym typeface="Arial"/>
            </a:endParaRPr>
          </a:p>
        </p:txBody>
      </p:sp>
      <p:sp>
        <p:nvSpPr>
          <p:cNvPr id="222" name="Rounded Rectangle 221"/>
          <p:cNvSpPr/>
          <p:nvPr/>
        </p:nvSpPr>
        <p:spPr>
          <a:xfrm>
            <a:off x="8622878" y="1988866"/>
            <a:ext cx="3166791" cy="4469435"/>
          </a:xfrm>
          <a:prstGeom prst="roundRect">
            <a:avLst/>
          </a:prstGeom>
          <a:solidFill>
            <a:srgbClr val="5BB0F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3700" kern="0" dirty="0">
                <a:solidFill>
                  <a:srgbClr val="212529"/>
                </a:solidFill>
                <a:latin typeface="Century Gothic"/>
              </a:rPr>
              <a:t>Analyse what impact Erik's new job is having on his life</a:t>
            </a:r>
            <a:endParaRPr lang="en-GB" sz="3733" kern="0" dirty="0">
              <a:solidFill>
                <a:srgbClr val="212529"/>
              </a:solidFill>
              <a:latin typeface="Century Gothic"/>
              <a:sym typeface="Arial"/>
            </a:endParaRPr>
          </a:p>
        </p:txBody>
      </p:sp>
      <p:sp>
        <p:nvSpPr>
          <p:cNvPr id="223" name="Rounded Rectangle 222"/>
          <p:cNvSpPr/>
          <p:nvPr/>
        </p:nvSpPr>
        <p:spPr>
          <a:xfrm>
            <a:off x="1199445" y="1998624"/>
            <a:ext cx="3166791" cy="4469435"/>
          </a:xfrm>
          <a:prstGeom prst="roundRect">
            <a:avLst/>
          </a:prstGeom>
          <a:solidFill>
            <a:schemeClr val="accent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3700" kern="0" dirty="0">
                <a:solidFill>
                  <a:srgbClr val="212529"/>
                </a:solidFill>
                <a:latin typeface="Century Gothic"/>
                <a:sym typeface="Arial"/>
              </a:rPr>
              <a:t>Know what happens in 'Boxes' and 'School'</a:t>
            </a:r>
            <a:endParaRPr lang="en-US" dirty="0"/>
          </a:p>
        </p:txBody>
      </p:sp>
      <p:sp>
        <p:nvSpPr>
          <p:cNvPr id="225" name="Right Arrow 224"/>
          <p:cNvSpPr/>
          <p:nvPr/>
        </p:nvSpPr>
        <p:spPr>
          <a:xfrm>
            <a:off x="7758074" y="3480164"/>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E8D4C5"/>
              </a:solidFill>
              <a:latin typeface="Arial"/>
              <a:sym typeface="Arial"/>
            </a:endParaRPr>
          </a:p>
        </p:txBody>
      </p:sp>
      <p:sp>
        <p:nvSpPr>
          <p:cNvPr id="226" name="Right Arrow 225"/>
          <p:cNvSpPr/>
          <p:nvPr/>
        </p:nvSpPr>
        <p:spPr>
          <a:xfrm>
            <a:off x="4146263" y="3446372"/>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E8D4C5"/>
              </a:solidFill>
              <a:latin typeface="Arial"/>
              <a:sym typeface="Arial"/>
            </a:endParaRPr>
          </a:p>
        </p:txBody>
      </p:sp>
      <p:sp>
        <p:nvSpPr>
          <p:cNvPr id="3" name="Rectangle 2"/>
          <p:cNvSpPr/>
          <p:nvPr/>
        </p:nvSpPr>
        <p:spPr>
          <a:xfrm>
            <a:off x="1313313" y="699454"/>
            <a:ext cx="9186337" cy="1015607"/>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3200" b="1" u="sng" kern="0" dirty="0">
                <a:solidFill>
                  <a:srgbClr val="212529"/>
                </a:solidFill>
                <a:latin typeface="Century Gothic"/>
                <a:sym typeface="Arial"/>
              </a:rPr>
              <a:t>DQ: How does Fisher use figurative language to reveal the impact of Erik's new job?</a:t>
            </a:r>
            <a:endParaRPr lang="en-GB" sz="3200" b="1" u="sng" kern="0" dirty="0">
              <a:solidFill>
                <a:srgbClr val="212529"/>
              </a:solidFill>
              <a:latin typeface="Century Gothic" panose="020B0502020202020204" pitchFamily="34" charset="0"/>
            </a:endParaRPr>
          </a:p>
        </p:txBody>
      </p:sp>
    </p:spTree>
    <p:extLst>
      <p:ext uri="{BB962C8B-B14F-4D97-AF65-F5344CB8AC3E}">
        <p14:creationId xmlns:p14="http://schemas.microsoft.com/office/powerpoint/2010/main" val="288083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16"/>
        <p:cNvGrpSpPr/>
        <p:nvPr/>
      </p:nvGrpSpPr>
      <p:grpSpPr>
        <a:xfrm>
          <a:off x="0" y="0"/>
          <a:ext cx="0" cy="0"/>
          <a:chOff x="0" y="0"/>
          <a:chExt cx="0" cy="0"/>
        </a:xfrm>
      </p:grpSpPr>
      <p:sp>
        <p:nvSpPr>
          <p:cNvPr id="161" name="Rectangle 160"/>
          <p:cNvSpPr/>
          <p:nvPr/>
        </p:nvSpPr>
        <p:spPr>
          <a:xfrm>
            <a:off x="0" y="177811"/>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b="1" u="sng" kern="0" dirty="0">
                <a:solidFill>
                  <a:srgbClr val="212529"/>
                </a:solidFill>
                <a:latin typeface="Century Gothic" panose="020B0502020202020204" pitchFamily="34" charset="0"/>
                <a:sym typeface="Arial"/>
              </a:rPr>
              <a:t>Let’s read:</a:t>
            </a:r>
          </a:p>
        </p:txBody>
      </p:sp>
      <p:sp>
        <p:nvSpPr>
          <p:cNvPr id="87" name="Rectangle 86"/>
          <p:cNvSpPr/>
          <p:nvPr/>
        </p:nvSpPr>
        <p:spPr>
          <a:xfrm>
            <a:off x="5126812" y="1311934"/>
            <a:ext cx="5309324" cy="1465347"/>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800" b="1" kern="0" dirty="0">
                <a:solidFill>
                  <a:srgbClr val="212529"/>
                </a:solidFill>
                <a:latin typeface="Century Gothic"/>
                <a:sym typeface="Arial"/>
              </a:rPr>
              <a:t>Let’s all read Boxes </a:t>
            </a:r>
          </a:p>
          <a:p>
            <a:pPr algn="ctr" defTabSz="1219170">
              <a:buClr>
                <a:srgbClr val="000000"/>
              </a:buClr>
            </a:pPr>
            <a:r>
              <a:rPr lang="en-GB" sz="2800" kern="0" dirty="0">
                <a:solidFill>
                  <a:srgbClr val="212529"/>
                </a:solidFill>
                <a:latin typeface="Century Gothic"/>
                <a:sym typeface="Arial"/>
              </a:rPr>
              <a:t>pages 152-162</a:t>
            </a:r>
            <a:endParaRPr lang="en-GB" sz="2800" kern="0" dirty="0">
              <a:solidFill>
                <a:srgbClr val="212529"/>
              </a:solidFill>
              <a:latin typeface="Century Gothic" panose="020B0502020202020204" pitchFamily="34" charset="0"/>
              <a:sym typeface="Arial"/>
            </a:endParaRPr>
          </a:p>
          <a:p>
            <a:pPr algn="ctr" defTabSz="1219170">
              <a:buClr>
                <a:srgbClr val="000000"/>
              </a:buClr>
            </a:pPr>
            <a:r>
              <a:rPr lang="en-GB" sz="2800" kern="0" dirty="0">
                <a:solidFill>
                  <a:srgbClr val="212529"/>
                </a:solidFill>
                <a:latin typeface="Century Gothic" panose="020B0502020202020204" pitchFamily="34" charset="0"/>
                <a:sym typeface="Arial"/>
              </a:rPr>
              <a:t>As we read, consider:</a:t>
            </a:r>
          </a:p>
        </p:txBody>
      </p:sp>
      <p:sp>
        <p:nvSpPr>
          <p:cNvPr id="88" name="Rectangle 87"/>
          <p:cNvSpPr/>
          <p:nvPr/>
        </p:nvSpPr>
        <p:spPr>
          <a:xfrm>
            <a:off x="5173413" y="2879326"/>
            <a:ext cx="5263823" cy="3610638"/>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dirty="0">
                <a:solidFill>
                  <a:schemeClr val="tx1"/>
                </a:solidFill>
                <a:latin typeface="Century Gothic"/>
              </a:rPr>
              <a:t>What are your initial thoughts about this section of the text?</a:t>
            </a:r>
          </a:p>
          <a:p>
            <a:r>
              <a:rPr lang="en-GB" sz="2400" dirty="0">
                <a:solidFill>
                  <a:schemeClr val="tx1"/>
                </a:solidFill>
                <a:latin typeface="Century Gothic"/>
              </a:rPr>
              <a:t>What do you think about Erik’s mum in this section?</a:t>
            </a:r>
          </a:p>
          <a:p>
            <a:r>
              <a:rPr lang="en-GB" sz="2400" dirty="0">
                <a:solidFill>
                  <a:schemeClr val="tx1"/>
                </a:solidFill>
                <a:latin typeface="Century Gothic"/>
              </a:rPr>
              <a:t>What do you think about how Erik speaks to his mum?</a:t>
            </a:r>
          </a:p>
        </p:txBody>
      </p:sp>
      <p:pic>
        <p:nvPicPr>
          <p:cNvPr id="2" name="Picture 2" descr="Crossing the Line">
            <a:extLst>
              <a:ext uri="{FF2B5EF4-FFF2-40B4-BE49-F238E27FC236}">
                <a16:creationId xmlns:a16="http://schemas.microsoft.com/office/drawing/2014/main" id="{A058B769-025B-0A43-CD02-31D33E29F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6604">
            <a:off x="791299" y="1004501"/>
            <a:ext cx="340995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16">
          <a:extLst>
            <a:ext uri="{FF2B5EF4-FFF2-40B4-BE49-F238E27FC236}">
              <a16:creationId xmlns:a16="http://schemas.microsoft.com/office/drawing/2014/main" id="{F1D5F5F4-A9D2-2C8D-C9DB-45CD620254AA}"/>
            </a:ext>
          </a:extLst>
        </p:cNvPr>
        <p:cNvGrpSpPr/>
        <p:nvPr/>
      </p:nvGrpSpPr>
      <p:grpSpPr>
        <a:xfrm>
          <a:off x="0" y="0"/>
          <a:ext cx="0" cy="0"/>
          <a:chOff x="0" y="0"/>
          <a:chExt cx="0" cy="0"/>
        </a:xfrm>
      </p:grpSpPr>
      <p:sp>
        <p:nvSpPr>
          <p:cNvPr id="161" name="Rectangle 160">
            <a:extLst>
              <a:ext uri="{FF2B5EF4-FFF2-40B4-BE49-F238E27FC236}">
                <a16:creationId xmlns:a16="http://schemas.microsoft.com/office/drawing/2014/main" id="{1B09C487-E001-696B-DA48-2A4EFC2A3374}"/>
              </a:ext>
            </a:extLst>
          </p:cNvPr>
          <p:cNvSpPr/>
          <p:nvPr/>
        </p:nvSpPr>
        <p:spPr>
          <a:xfrm>
            <a:off x="0" y="177811"/>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b="1" u="sng" kern="0" dirty="0">
                <a:solidFill>
                  <a:srgbClr val="212529"/>
                </a:solidFill>
                <a:latin typeface="Century Gothic" panose="020B0502020202020204" pitchFamily="34" charset="0"/>
                <a:sym typeface="Arial"/>
              </a:rPr>
              <a:t>Let’s read:</a:t>
            </a:r>
          </a:p>
        </p:txBody>
      </p:sp>
      <p:sp>
        <p:nvSpPr>
          <p:cNvPr id="87" name="Rectangle 86">
            <a:extLst>
              <a:ext uri="{FF2B5EF4-FFF2-40B4-BE49-F238E27FC236}">
                <a16:creationId xmlns:a16="http://schemas.microsoft.com/office/drawing/2014/main" id="{5868F83B-C492-7888-2937-FAAA1E9EFC95}"/>
              </a:ext>
            </a:extLst>
          </p:cNvPr>
          <p:cNvSpPr/>
          <p:nvPr/>
        </p:nvSpPr>
        <p:spPr>
          <a:xfrm>
            <a:off x="5126812" y="1311934"/>
            <a:ext cx="5309324" cy="1465347"/>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800" b="1" kern="0" dirty="0">
                <a:solidFill>
                  <a:srgbClr val="212529"/>
                </a:solidFill>
                <a:latin typeface="Century Gothic" panose="020B0502020202020204" pitchFamily="34" charset="0"/>
                <a:sym typeface="Arial"/>
              </a:rPr>
              <a:t>Let’s read School </a:t>
            </a:r>
            <a:r>
              <a:rPr lang="en-GB" sz="2800" b="1" kern="0" dirty="0" err="1">
                <a:solidFill>
                  <a:srgbClr val="212529"/>
                </a:solidFill>
                <a:latin typeface="Century Gothic" panose="020B0502020202020204" pitchFamily="34" charset="0"/>
                <a:sym typeface="Arial"/>
              </a:rPr>
              <a:t>pg</a:t>
            </a:r>
            <a:r>
              <a:rPr lang="en-GB" sz="2800" b="1" kern="0" dirty="0">
                <a:solidFill>
                  <a:srgbClr val="212529"/>
                </a:solidFill>
                <a:latin typeface="Century Gothic" panose="020B0502020202020204" pitchFamily="34" charset="0"/>
                <a:sym typeface="Arial"/>
              </a:rPr>
              <a:t> 164-178</a:t>
            </a:r>
            <a:endParaRPr lang="en-GB" sz="2800" kern="0" dirty="0">
              <a:solidFill>
                <a:srgbClr val="212529"/>
              </a:solidFill>
              <a:latin typeface="Century Gothic" panose="020B0502020202020204" pitchFamily="34" charset="0"/>
              <a:sym typeface="Arial"/>
            </a:endParaRPr>
          </a:p>
          <a:p>
            <a:pPr algn="ctr" defTabSz="1219170">
              <a:buClr>
                <a:srgbClr val="000000"/>
              </a:buClr>
            </a:pPr>
            <a:r>
              <a:rPr lang="en-GB" sz="2800" kern="0" dirty="0">
                <a:solidFill>
                  <a:srgbClr val="212529"/>
                </a:solidFill>
                <a:latin typeface="Century Gothic" panose="020B0502020202020204" pitchFamily="34" charset="0"/>
                <a:sym typeface="Arial"/>
              </a:rPr>
              <a:t>As we read, consider:</a:t>
            </a:r>
          </a:p>
        </p:txBody>
      </p:sp>
      <p:sp>
        <p:nvSpPr>
          <p:cNvPr id="88" name="Rectangle 87">
            <a:extLst>
              <a:ext uri="{FF2B5EF4-FFF2-40B4-BE49-F238E27FC236}">
                <a16:creationId xmlns:a16="http://schemas.microsoft.com/office/drawing/2014/main" id="{9FE976CF-E818-6742-A021-9A90C9FBE3E8}"/>
              </a:ext>
            </a:extLst>
          </p:cNvPr>
          <p:cNvSpPr/>
          <p:nvPr/>
        </p:nvSpPr>
        <p:spPr>
          <a:xfrm>
            <a:off x="5173413" y="2879326"/>
            <a:ext cx="5263823" cy="3610638"/>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What are your initial thoughts about this section of the text?</a:t>
            </a:r>
          </a:p>
          <a:p>
            <a:r>
              <a:rPr lang="en-GB" sz="2400" dirty="0">
                <a:solidFill>
                  <a:schemeClr val="tx1"/>
                </a:solidFill>
              </a:rPr>
              <a:t>What do you think about Ravi?</a:t>
            </a:r>
          </a:p>
          <a:p>
            <a:r>
              <a:rPr lang="en-GB" sz="2400" dirty="0">
                <a:solidFill>
                  <a:schemeClr val="tx1"/>
                </a:solidFill>
              </a:rPr>
              <a:t>What is your opinion of Mrs Raynor?</a:t>
            </a:r>
          </a:p>
        </p:txBody>
      </p:sp>
      <p:pic>
        <p:nvPicPr>
          <p:cNvPr id="2" name="Picture 2" descr="Crossing the Line">
            <a:extLst>
              <a:ext uri="{FF2B5EF4-FFF2-40B4-BE49-F238E27FC236}">
                <a16:creationId xmlns:a16="http://schemas.microsoft.com/office/drawing/2014/main" id="{39198C23-8B9C-BCCF-9744-DBDC8370E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6604">
            <a:off x="791299" y="1004501"/>
            <a:ext cx="340995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9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AA40CA-3C03-6025-B695-BF7077119758}"/>
              </a:ext>
            </a:extLst>
          </p:cNvPr>
          <p:cNvSpPr>
            <a:spLocks noGrp="1"/>
          </p:cNvSpPr>
          <p:nvPr>
            <p:ph type="body" sz="quarter" idx="14"/>
          </p:nvPr>
        </p:nvSpPr>
        <p:spPr>
          <a:xfrm>
            <a:off x="271549" y="259610"/>
            <a:ext cx="11920451" cy="7068354"/>
          </a:xfrm>
          <a:solidFill>
            <a:srgbClr val="FFFFCC"/>
          </a:solidFill>
        </p:spPr>
        <p:txBody>
          <a:bodyPr>
            <a:noAutofit/>
          </a:bodyPr>
          <a:lstStyle/>
          <a:p>
            <a:r>
              <a:rPr lang="en-GB" b="1" dirty="0"/>
              <a:t>Word about</a:t>
            </a:r>
          </a:p>
          <a:p>
            <a:endParaRPr lang="en-GB" b="1" dirty="0"/>
          </a:p>
          <a:p>
            <a:r>
              <a:rPr lang="en-GB" dirty="0"/>
              <a:t>the Viking Line</a:t>
            </a:r>
          </a:p>
          <a:p>
            <a:r>
              <a:rPr lang="en-GB" dirty="0"/>
              <a:t>	spreads like a virus.</a:t>
            </a:r>
          </a:p>
          <a:p>
            <a:endParaRPr lang="en-GB" dirty="0"/>
          </a:p>
          <a:p>
            <a:r>
              <a:rPr lang="en-GB" dirty="0"/>
              <a:t>I’m busy</a:t>
            </a:r>
          </a:p>
          <a:p>
            <a:r>
              <a:rPr lang="en-GB" dirty="0"/>
              <a:t>	day &amp; night</a:t>
            </a:r>
          </a:p>
          <a:p>
            <a:r>
              <a:rPr lang="en-GB" dirty="0"/>
              <a:t>		cutting | weighing | folding | sealing | </a:t>
            </a:r>
            <a:r>
              <a:rPr lang="en-GB" i="1" dirty="0"/>
              <a:t>running</a:t>
            </a:r>
          </a:p>
          <a:p>
            <a:r>
              <a:rPr lang="en-GB" dirty="0"/>
              <a:t>Tired, yeah – </a:t>
            </a:r>
          </a:p>
          <a:p>
            <a:r>
              <a:rPr lang="en-GB" dirty="0"/>
              <a:t>	but</a:t>
            </a:r>
          </a:p>
          <a:p>
            <a:r>
              <a:rPr lang="en-GB" dirty="0"/>
              <a:t>	learning to</a:t>
            </a:r>
          </a:p>
          <a:p>
            <a:r>
              <a:rPr lang="en-GB" dirty="0"/>
              <a:t>	deal with it.</a:t>
            </a:r>
          </a:p>
        </p:txBody>
      </p:sp>
      <p:pic>
        <p:nvPicPr>
          <p:cNvPr id="3" name="Picture 2">
            <a:extLst>
              <a:ext uri="{FF2B5EF4-FFF2-40B4-BE49-F238E27FC236}">
                <a16:creationId xmlns:a16="http://schemas.microsoft.com/office/drawing/2014/main" id="{32BCF23A-D751-5087-A284-7AD29628862C}"/>
              </a:ext>
            </a:extLst>
          </p:cNvPr>
          <p:cNvPicPr>
            <a:picLocks noChangeAspect="1"/>
          </p:cNvPicPr>
          <p:nvPr/>
        </p:nvPicPr>
        <p:blipFill>
          <a:blip r:embed="rId2"/>
          <a:stretch>
            <a:fillRect/>
          </a:stretch>
        </p:blipFill>
        <p:spPr>
          <a:xfrm>
            <a:off x="4921101" y="527933"/>
            <a:ext cx="3696997" cy="2095993"/>
          </a:xfrm>
          <a:prstGeom prst="rect">
            <a:avLst/>
          </a:prstGeom>
        </p:spPr>
      </p:pic>
      <p:pic>
        <p:nvPicPr>
          <p:cNvPr id="1026" name="Picture 2" descr="Food Prep - photo gallery - Underworld TV">
            <a:extLst>
              <a:ext uri="{FF2B5EF4-FFF2-40B4-BE49-F238E27FC236}">
                <a16:creationId xmlns:a16="http://schemas.microsoft.com/office/drawing/2014/main" id="{DC5A0C92-EA64-CDE3-913C-B2EC58391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469" y="3793787"/>
            <a:ext cx="3935744" cy="2623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 of a tired teenager walking | Premium AI-generated vector">
            <a:extLst>
              <a:ext uri="{FF2B5EF4-FFF2-40B4-BE49-F238E27FC236}">
                <a16:creationId xmlns:a16="http://schemas.microsoft.com/office/drawing/2014/main" id="{DEF2D9B6-503A-D3FC-26B5-578F78165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845" y="4044068"/>
            <a:ext cx="2373549" cy="23735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08D8D90-625D-E501-6130-723B2352B174}"/>
              </a:ext>
            </a:extLst>
          </p:cNvPr>
          <p:cNvPicPr>
            <a:picLocks noChangeAspect="1"/>
          </p:cNvPicPr>
          <p:nvPr/>
        </p:nvPicPr>
        <p:blipFill>
          <a:blip r:embed="rId5"/>
          <a:stretch>
            <a:fillRect/>
          </a:stretch>
        </p:blipFill>
        <p:spPr>
          <a:xfrm>
            <a:off x="8430845" y="527933"/>
            <a:ext cx="3152775" cy="1895475"/>
          </a:xfrm>
          <a:prstGeom prst="rect">
            <a:avLst/>
          </a:prstGeom>
        </p:spPr>
      </p:pic>
    </p:spTree>
    <p:extLst>
      <p:ext uri="{BB962C8B-B14F-4D97-AF65-F5344CB8AC3E}">
        <p14:creationId xmlns:p14="http://schemas.microsoft.com/office/powerpoint/2010/main" val="153598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AA40CA-3C03-6025-B695-BF7077119758}"/>
              </a:ext>
            </a:extLst>
          </p:cNvPr>
          <p:cNvSpPr>
            <a:spLocks noGrp="1"/>
          </p:cNvSpPr>
          <p:nvPr>
            <p:ph type="body" sz="quarter" idx="14"/>
          </p:nvPr>
        </p:nvSpPr>
        <p:spPr>
          <a:xfrm>
            <a:off x="316750" y="67116"/>
            <a:ext cx="11732375" cy="5410533"/>
          </a:xfrm>
          <a:solidFill>
            <a:srgbClr val="FFFFCC"/>
          </a:solidFill>
        </p:spPr>
        <p:txBody>
          <a:bodyPr>
            <a:noAutofit/>
          </a:bodyPr>
          <a:lstStyle/>
          <a:p>
            <a:endParaRPr lang="en-GB" b="1" dirty="0"/>
          </a:p>
          <a:p>
            <a:endParaRPr lang="en-GB" b="1" dirty="0"/>
          </a:p>
          <a:p>
            <a:r>
              <a:rPr lang="en-GB" b="1" dirty="0"/>
              <a:t>Putting money in my pocket</a:t>
            </a:r>
          </a:p>
          <a:p>
            <a:endParaRPr lang="en-GB" b="1" dirty="0"/>
          </a:p>
          <a:p>
            <a:r>
              <a:rPr lang="en-GB" dirty="0"/>
              <a:t>is like sucking in air.</a:t>
            </a:r>
          </a:p>
          <a:p>
            <a:r>
              <a:rPr lang="en-GB" dirty="0"/>
              <a:t>I’m just </a:t>
            </a:r>
            <a:r>
              <a:rPr lang="en-GB" i="1" dirty="0"/>
              <a:t>gulping </a:t>
            </a:r>
            <a:r>
              <a:rPr lang="en-GB" dirty="0"/>
              <a:t>it.</a:t>
            </a:r>
          </a:p>
          <a:p>
            <a:endParaRPr lang="en-GB" dirty="0"/>
          </a:p>
          <a:p>
            <a:r>
              <a:rPr lang="en-GB" dirty="0"/>
              <a:t>By the end of June</a:t>
            </a:r>
          </a:p>
          <a:p>
            <a:r>
              <a:rPr lang="en-GB" dirty="0"/>
              <a:t>	it feels like</a:t>
            </a:r>
          </a:p>
          <a:p>
            <a:r>
              <a:rPr lang="en-GB" dirty="0"/>
              <a:t>	finally I can breathe –</a:t>
            </a:r>
          </a:p>
          <a:p>
            <a:endParaRPr lang="en-GB" dirty="0"/>
          </a:p>
          <a:p>
            <a:r>
              <a:rPr lang="en-GB" dirty="0"/>
              <a:t>like poverty’s taken </a:t>
            </a:r>
          </a:p>
          <a:p>
            <a:r>
              <a:rPr lang="en-GB" dirty="0"/>
              <a:t>	it’s sweaty hand</a:t>
            </a:r>
          </a:p>
          <a:p>
            <a:r>
              <a:rPr lang="en-GB" dirty="0"/>
              <a:t>	off my mouth.</a:t>
            </a:r>
          </a:p>
          <a:p>
            <a:endParaRPr lang="en-GB" dirty="0"/>
          </a:p>
          <a:p>
            <a:r>
              <a:rPr lang="en-GB" dirty="0"/>
              <a:t>In shops I exhale</a:t>
            </a:r>
          </a:p>
          <a:p>
            <a:r>
              <a:rPr lang="en-GB" dirty="0"/>
              <a:t>	cautiously</a:t>
            </a:r>
          </a:p>
        </p:txBody>
      </p:sp>
      <p:pic>
        <p:nvPicPr>
          <p:cNvPr id="5" name="Picture 4">
            <a:extLst>
              <a:ext uri="{FF2B5EF4-FFF2-40B4-BE49-F238E27FC236}">
                <a16:creationId xmlns:a16="http://schemas.microsoft.com/office/drawing/2014/main" id="{BD36917D-B60A-D6A3-D91E-41977E014CAF}"/>
              </a:ext>
            </a:extLst>
          </p:cNvPr>
          <p:cNvPicPr>
            <a:picLocks noChangeAspect="1"/>
          </p:cNvPicPr>
          <p:nvPr/>
        </p:nvPicPr>
        <p:blipFill>
          <a:blip r:embed="rId2"/>
          <a:stretch>
            <a:fillRect/>
          </a:stretch>
        </p:blipFill>
        <p:spPr>
          <a:xfrm>
            <a:off x="4676775" y="740078"/>
            <a:ext cx="2647950" cy="3530600"/>
          </a:xfrm>
          <a:prstGeom prst="rect">
            <a:avLst/>
          </a:prstGeom>
        </p:spPr>
      </p:pic>
      <p:pic>
        <p:nvPicPr>
          <p:cNvPr id="3" name="Picture 2">
            <a:extLst>
              <a:ext uri="{FF2B5EF4-FFF2-40B4-BE49-F238E27FC236}">
                <a16:creationId xmlns:a16="http://schemas.microsoft.com/office/drawing/2014/main" id="{A6BC8CCB-D283-5124-E8E4-DE475C8B23AF}"/>
              </a:ext>
            </a:extLst>
          </p:cNvPr>
          <p:cNvPicPr>
            <a:picLocks noChangeAspect="1"/>
          </p:cNvPicPr>
          <p:nvPr/>
        </p:nvPicPr>
        <p:blipFill>
          <a:blip r:embed="rId3"/>
          <a:stretch>
            <a:fillRect/>
          </a:stretch>
        </p:blipFill>
        <p:spPr>
          <a:xfrm>
            <a:off x="6453490" y="2772383"/>
            <a:ext cx="4833432" cy="3222288"/>
          </a:xfrm>
          <a:prstGeom prst="rect">
            <a:avLst/>
          </a:prstGeom>
        </p:spPr>
      </p:pic>
      <p:pic>
        <p:nvPicPr>
          <p:cNvPr id="4" name="Picture 3" descr="A child with his hand over his mouth&#10;&#10;Description automatically generated">
            <a:extLst>
              <a:ext uri="{FF2B5EF4-FFF2-40B4-BE49-F238E27FC236}">
                <a16:creationId xmlns:a16="http://schemas.microsoft.com/office/drawing/2014/main" id="{452BF3F1-8907-E244-C403-4DA1AD777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753" y="3641654"/>
            <a:ext cx="3534175" cy="2353017"/>
          </a:xfrm>
          <a:prstGeom prst="rect">
            <a:avLst/>
          </a:prstGeom>
        </p:spPr>
      </p:pic>
    </p:spTree>
    <p:extLst>
      <p:ext uri="{BB962C8B-B14F-4D97-AF65-F5344CB8AC3E}">
        <p14:creationId xmlns:p14="http://schemas.microsoft.com/office/powerpoint/2010/main" val="323486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783DA6-E8A8-8DC3-78C7-ECBF3C8B9B6A}"/>
              </a:ext>
            </a:extLst>
          </p:cNvPr>
          <p:cNvSpPr>
            <a:spLocks noGrp="1"/>
          </p:cNvSpPr>
          <p:nvPr>
            <p:ph type="body" sz="quarter" idx="11"/>
          </p:nvPr>
        </p:nvSpPr>
        <p:spPr>
          <a:xfrm>
            <a:off x="164061" y="256868"/>
            <a:ext cx="11863878" cy="7882517"/>
          </a:xfrm>
          <a:solidFill>
            <a:srgbClr val="FFFFCC"/>
          </a:solidFill>
        </p:spPr>
        <p:txBody>
          <a:bodyPr/>
          <a:lstStyle/>
          <a:p>
            <a:r>
              <a:rPr lang="en-GB" dirty="0"/>
              <a:t>  </a:t>
            </a:r>
          </a:p>
        </p:txBody>
      </p:sp>
      <p:pic>
        <p:nvPicPr>
          <p:cNvPr id="6" name="Picture 5" descr="Britain risks becoming virus 'melting pot' as mutations spread">
            <a:extLst>
              <a:ext uri="{FF2B5EF4-FFF2-40B4-BE49-F238E27FC236}">
                <a16:creationId xmlns:a16="http://schemas.microsoft.com/office/drawing/2014/main" id="{16BCD231-C1AB-4B98-3231-6FBF8606F3A9}"/>
              </a:ext>
            </a:extLst>
          </p:cNvPr>
          <p:cNvPicPr>
            <a:picLocks noChangeAspect="1"/>
          </p:cNvPicPr>
          <p:nvPr/>
        </p:nvPicPr>
        <p:blipFill>
          <a:blip r:embed="rId2"/>
          <a:stretch>
            <a:fillRect/>
          </a:stretch>
        </p:blipFill>
        <p:spPr>
          <a:xfrm>
            <a:off x="7310898" y="256868"/>
            <a:ext cx="4133236" cy="2755491"/>
          </a:xfrm>
          <a:prstGeom prst="rect">
            <a:avLst/>
          </a:prstGeom>
        </p:spPr>
      </p:pic>
      <p:pic>
        <p:nvPicPr>
          <p:cNvPr id="7" name="Picture 6" descr="Why do we tell you to stay home? Because one infected person can infect many.  This is what causes community spread. Do your part to limit the spread of  the virus. #StayHome #">
            <a:extLst>
              <a:ext uri="{FF2B5EF4-FFF2-40B4-BE49-F238E27FC236}">
                <a16:creationId xmlns:a16="http://schemas.microsoft.com/office/drawing/2014/main" id="{4B0CE6D2-5BE1-FD40-3C62-88788800DD6E}"/>
              </a:ext>
            </a:extLst>
          </p:cNvPr>
          <p:cNvPicPr>
            <a:picLocks noChangeAspect="1"/>
          </p:cNvPicPr>
          <p:nvPr/>
        </p:nvPicPr>
        <p:blipFill>
          <a:blip r:embed="rId3"/>
          <a:stretch>
            <a:fillRect/>
          </a:stretch>
        </p:blipFill>
        <p:spPr>
          <a:xfrm>
            <a:off x="6096000" y="2779978"/>
            <a:ext cx="4246308" cy="2327173"/>
          </a:xfrm>
          <a:prstGeom prst="rect">
            <a:avLst/>
          </a:prstGeom>
        </p:spPr>
      </p:pic>
      <p:sp>
        <p:nvSpPr>
          <p:cNvPr id="8" name="Text Placeholder 2">
            <a:extLst>
              <a:ext uri="{FF2B5EF4-FFF2-40B4-BE49-F238E27FC236}">
                <a16:creationId xmlns:a16="http://schemas.microsoft.com/office/drawing/2014/main" id="{750ED290-CB0A-D1A5-4A60-2DF8CE6FA228}"/>
              </a:ext>
            </a:extLst>
          </p:cNvPr>
          <p:cNvSpPr>
            <a:spLocks noGrp="1"/>
          </p:cNvSpPr>
          <p:nvPr>
            <p:ph type="body" sz="quarter" idx="14"/>
          </p:nvPr>
        </p:nvSpPr>
        <p:spPr>
          <a:xfrm>
            <a:off x="936625" y="957263"/>
            <a:ext cx="5702300" cy="3090862"/>
          </a:xfrm>
        </p:spPr>
        <p:txBody>
          <a:bodyPr>
            <a:normAutofit/>
          </a:bodyPr>
          <a:lstStyle/>
          <a:p>
            <a:r>
              <a:rPr lang="en-GB" dirty="0"/>
              <a:t>‘Word about the Viking Line spreads like a virus.’</a:t>
            </a:r>
          </a:p>
          <a:p>
            <a:endParaRPr lang="en-GB" dirty="0"/>
          </a:p>
          <a:p>
            <a:pPr marL="342900" indent="-342900">
              <a:buFont typeface="+mj-lt"/>
              <a:buAutoNum type="arabicPeriod"/>
            </a:pPr>
            <a:r>
              <a:rPr lang="en-GB" dirty="0"/>
              <a:t>What device does Fisher use here?</a:t>
            </a:r>
          </a:p>
          <a:p>
            <a:pPr marL="342900" indent="-342900">
              <a:buFont typeface="+mj-lt"/>
              <a:buAutoNum type="arabicPeriod"/>
            </a:pPr>
            <a:r>
              <a:rPr lang="en-GB" dirty="0"/>
              <a:t>What is compared to a virus?</a:t>
            </a:r>
          </a:p>
          <a:p>
            <a:pPr marL="342900" indent="-342900">
              <a:buFont typeface="+mj-lt"/>
              <a:buAutoNum type="arabicPeriod"/>
            </a:pPr>
            <a:r>
              <a:rPr lang="en-GB" dirty="0"/>
              <a:t>What are the connotations of a virus?</a:t>
            </a:r>
          </a:p>
          <a:p>
            <a:pPr marL="342900" indent="-342900">
              <a:buFont typeface="+mj-lt"/>
              <a:buAutoNum type="arabicPeriod"/>
            </a:pPr>
            <a:r>
              <a:rPr lang="en-GB" dirty="0"/>
              <a:t>Where else is a virus mentioned?</a:t>
            </a:r>
          </a:p>
          <a:p>
            <a:endParaRPr lang="en-GB" dirty="0"/>
          </a:p>
        </p:txBody>
      </p:sp>
      <p:pic>
        <p:nvPicPr>
          <p:cNvPr id="11" name="Picture 10">
            <a:extLst>
              <a:ext uri="{FF2B5EF4-FFF2-40B4-BE49-F238E27FC236}">
                <a16:creationId xmlns:a16="http://schemas.microsoft.com/office/drawing/2014/main" id="{85179983-D72F-EB76-BB00-D00677E45962}"/>
              </a:ext>
            </a:extLst>
          </p:cNvPr>
          <p:cNvPicPr>
            <a:picLocks noChangeAspect="1"/>
          </p:cNvPicPr>
          <p:nvPr/>
        </p:nvPicPr>
        <p:blipFill>
          <a:blip r:embed="rId4"/>
          <a:stretch>
            <a:fillRect/>
          </a:stretch>
        </p:blipFill>
        <p:spPr>
          <a:xfrm>
            <a:off x="2717237" y="3536233"/>
            <a:ext cx="3988363" cy="2658909"/>
          </a:xfrm>
          <a:prstGeom prst="rect">
            <a:avLst/>
          </a:prstGeom>
        </p:spPr>
      </p:pic>
    </p:spTree>
    <p:extLst>
      <p:ext uri="{BB962C8B-B14F-4D97-AF65-F5344CB8AC3E}">
        <p14:creationId xmlns:p14="http://schemas.microsoft.com/office/powerpoint/2010/main" val="76185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29A578-8D43-D92D-59F6-6E8B254172F9}"/>
              </a:ext>
            </a:extLst>
          </p:cNvPr>
          <p:cNvSpPr>
            <a:spLocks noGrp="1"/>
          </p:cNvSpPr>
          <p:nvPr>
            <p:ph idx="1"/>
          </p:nvPr>
        </p:nvSpPr>
        <p:spPr/>
        <p:txBody>
          <a:bodyPr vert="horz" lIns="91440" tIns="45720" rIns="91440" bIns="45720" rtlCol="0" anchor="t">
            <a:normAutofit/>
          </a:bodyPr>
          <a:lstStyle/>
          <a:p>
            <a:pPr marL="0" indent="0">
              <a:buNone/>
            </a:pPr>
            <a:r>
              <a:rPr lang="en-GB" dirty="0">
                <a:solidFill>
                  <a:srgbClr val="FF0000"/>
                </a:solidFill>
              </a:rPr>
              <a:t>Fisher uses imagery associated with death and destruction when talking about Erik’s drug’s hotline. </a:t>
            </a:r>
          </a:p>
          <a:p>
            <a:pPr marL="0" indent="0">
              <a:buNone/>
            </a:pPr>
            <a:endParaRPr lang="en-GB" dirty="0">
              <a:solidFill>
                <a:srgbClr val="FF0000"/>
              </a:solidFill>
            </a:endParaRPr>
          </a:p>
          <a:p>
            <a:pPr marL="0" indent="0">
              <a:buNone/>
            </a:pPr>
            <a:r>
              <a:rPr lang="en-GB" dirty="0">
                <a:solidFill>
                  <a:srgbClr val="00B050"/>
                </a:solidFill>
              </a:rPr>
              <a:t>‘Word about the Viking Line / spreads like a virus.’ The simile suggests…the word ‘virus’ has negative associations such as …. </a:t>
            </a:r>
          </a:p>
          <a:p>
            <a:pPr marL="0" indent="0">
              <a:buNone/>
            </a:pPr>
            <a:r>
              <a:rPr lang="en-GB" dirty="0">
                <a:solidFill>
                  <a:srgbClr val="00B050"/>
                </a:solidFill>
              </a:rPr>
              <a:t>Which makes readers feel concerned for Erik because…</a:t>
            </a:r>
          </a:p>
          <a:p>
            <a:pPr marL="0" indent="0">
              <a:buNone/>
            </a:pPr>
            <a:endParaRPr lang="en-GB" dirty="0">
              <a:solidFill>
                <a:srgbClr val="00B050"/>
              </a:solidFill>
            </a:endParaRPr>
          </a:p>
          <a:p>
            <a:pPr marL="0" indent="0">
              <a:buNone/>
            </a:pPr>
            <a:r>
              <a:rPr lang="en-GB" dirty="0">
                <a:solidFill>
                  <a:srgbClr val="0070C0"/>
                </a:solidFill>
              </a:rPr>
              <a:t>Fisher may have used this simile to teach readers…</a:t>
            </a:r>
            <a:endParaRPr lang="en-GB" dirty="0"/>
          </a:p>
          <a:p>
            <a:endParaRPr lang="en-GB" dirty="0"/>
          </a:p>
        </p:txBody>
      </p:sp>
    </p:spTree>
    <p:extLst>
      <p:ext uri="{BB962C8B-B14F-4D97-AF65-F5344CB8AC3E}">
        <p14:creationId xmlns:p14="http://schemas.microsoft.com/office/powerpoint/2010/main" val="162589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E028-CE17-7D89-92A5-82FCAC96FE2D}"/>
              </a:ext>
            </a:extLst>
          </p:cNvPr>
          <p:cNvSpPr>
            <a:spLocks noGrp="1"/>
          </p:cNvSpPr>
          <p:nvPr>
            <p:ph type="title"/>
          </p:nvPr>
        </p:nvSpPr>
        <p:spPr/>
        <p:txBody>
          <a:bodyPr/>
          <a:lstStyle/>
          <a:p>
            <a:r>
              <a:rPr lang="en-GB" dirty="0"/>
              <a:t>Model response</a:t>
            </a:r>
          </a:p>
        </p:txBody>
      </p:sp>
      <p:sp>
        <p:nvSpPr>
          <p:cNvPr id="3" name="Content Placeholder 2">
            <a:extLst>
              <a:ext uri="{FF2B5EF4-FFF2-40B4-BE49-F238E27FC236}">
                <a16:creationId xmlns:a16="http://schemas.microsoft.com/office/drawing/2014/main" id="{810EF95C-DA0C-BA3B-A727-FF88FED4C52A}"/>
              </a:ext>
            </a:extLst>
          </p:cNvPr>
          <p:cNvSpPr>
            <a:spLocks noGrp="1"/>
          </p:cNvSpPr>
          <p:nvPr>
            <p:ph idx="1"/>
          </p:nvPr>
        </p:nvSpPr>
        <p:spPr/>
        <p:txBody>
          <a:bodyPr vert="horz" lIns="91440" tIns="45720" rIns="91440" bIns="45720" rtlCol="0" anchor="t">
            <a:normAutofit/>
          </a:bodyPr>
          <a:lstStyle/>
          <a:p>
            <a:pPr>
              <a:buNone/>
            </a:pPr>
            <a:r>
              <a:rPr lang="en-GB" dirty="0">
                <a:latin typeface="Open Sans"/>
                <a:ea typeface="Open Sans"/>
                <a:cs typeface="Open Sans"/>
              </a:rPr>
              <a:t>Fisher uses imagery associated with death and destruction when talking about Erik’s drug hotline. </a:t>
            </a:r>
            <a:r>
              <a:rPr lang="en-GB" i="1" dirty="0">
                <a:latin typeface="Open Sans"/>
                <a:ea typeface="Open Sans"/>
                <a:cs typeface="Open Sans"/>
              </a:rPr>
              <a:t>‘Word about the Viking Line spreads like a virus.’</a:t>
            </a:r>
            <a:r>
              <a:rPr lang="en-GB" dirty="0">
                <a:latin typeface="Open Sans"/>
                <a:ea typeface="Open Sans"/>
                <a:cs typeface="Open Sans"/>
              </a:rPr>
              <a:t> The simile suggests that the information about the hotline is spreading quickly and uncontrollably, much like a disease. The word </a:t>
            </a:r>
            <a:r>
              <a:rPr lang="en-GB" i="1" dirty="0">
                <a:latin typeface="Open Sans"/>
                <a:ea typeface="Open Sans"/>
                <a:cs typeface="Open Sans"/>
              </a:rPr>
              <a:t>‘virus’</a:t>
            </a:r>
            <a:r>
              <a:rPr lang="en-GB" dirty="0">
                <a:latin typeface="Open Sans"/>
                <a:ea typeface="Open Sans"/>
                <a:cs typeface="Open Sans"/>
              </a:rPr>
              <a:t> has negative associations such as illness, infection, and harm, which makes readers feel concerned for Erik because it implies that his actions are dangerous and could have harmful consequences for others. Fisher may have used this simile to teach readers about the damaging and far-reaching effects of drug culture, showing how quickly it can infect and corrupt a community.</a:t>
            </a:r>
            <a:endParaRPr lang="en-US" dirty="0">
              <a:latin typeface="Open Sans"/>
              <a:ea typeface="Open Sans"/>
              <a:cs typeface="Open Sans"/>
            </a:endParaRPr>
          </a:p>
          <a:p>
            <a:pPr marL="0" indent="0">
              <a:buNone/>
            </a:pPr>
            <a:endParaRPr lang="en-GB" dirty="0"/>
          </a:p>
        </p:txBody>
      </p:sp>
    </p:spTree>
    <p:extLst>
      <p:ext uri="{BB962C8B-B14F-4D97-AF65-F5344CB8AC3E}">
        <p14:creationId xmlns:p14="http://schemas.microsoft.com/office/powerpoint/2010/main" val="2169115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B9046F9E6A1948AAED0DE7929063DA" ma:contentTypeVersion="19" ma:contentTypeDescription="Create a new document." ma:contentTypeScope="" ma:versionID="8a87020a4283d69254d0d6203cbf30cc">
  <xsd:schema xmlns:xsd="http://www.w3.org/2001/XMLSchema" xmlns:xs="http://www.w3.org/2001/XMLSchema" xmlns:p="http://schemas.microsoft.com/office/2006/metadata/properties" xmlns:ns2="87975479-20cf-4e88-ade4-edcc58deadef" xmlns:ns3="17a90365-d75f-4447-904c-f597f71a8a7d" targetNamespace="http://schemas.microsoft.com/office/2006/metadata/properties" ma:root="true" ma:fieldsID="508650e8b06829b1e0542ee76cd496e9" ns2:_="" ns3:_="">
    <xsd:import namespace="87975479-20cf-4e88-ade4-edcc58deadef"/>
    <xsd:import namespace="17a90365-d75f-4447-904c-f597f71a8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75479-20cf-4e88-ade4-edcc58dea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a90365-d75f-4447-904c-f597f71a8a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1da03e-1713-44f3-b7de-7be9b280ea18}" ma:internalName="TaxCatchAll" ma:showField="CatchAllData" ma:web="17a90365-d75f-4447-904c-f597f71a8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7a90365-d75f-4447-904c-f597f71a8a7d" xsi:nil="true"/>
    <lcf76f155ced4ddcb4097134ff3c332f xmlns="87975479-20cf-4e88-ade4-edcc58dead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725E35-573E-4C83-8EA0-7845BE2586B5}">
  <ds:schemaRefs>
    <ds:schemaRef ds:uri="http://schemas.microsoft.com/sharepoint/v3/contenttype/forms"/>
  </ds:schemaRefs>
</ds:datastoreItem>
</file>

<file path=customXml/itemProps2.xml><?xml version="1.0" encoding="utf-8"?>
<ds:datastoreItem xmlns:ds="http://schemas.openxmlformats.org/officeDocument/2006/customXml" ds:itemID="{FDF4605A-40AD-45B0-AA9D-820C7ED2AA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975479-20cf-4e88-ade4-edcc58deadef"/>
    <ds:schemaRef ds:uri="17a90365-d75f-4447-904c-f597f71a8a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EC68B5-FFB1-4159-834E-9AB611CCEDE4}">
  <ds:schemaRefs>
    <ds:schemaRef ds:uri="http://schemas.microsoft.com/office/2006/metadata/properties"/>
    <ds:schemaRef ds:uri="http://schemas.microsoft.com/office/infopath/2007/PartnerControls"/>
    <ds:schemaRef ds:uri="17a90365-d75f-4447-904c-f597f71a8a7d"/>
    <ds:schemaRef ds:uri="87975479-20cf-4e88-ade4-edcc58deadef"/>
  </ds:schemaRefs>
</ds:datastoreItem>
</file>

<file path=docProps/app.xml><?xml version="1.0" encoding="utf-8"?>
<Properties xmlns="http://schemas.openxmlformats.org/officeDocument/2006/extended-properties" xmlns:vt="http://schemas.openxmlformats.org/officeDocument/2006/docPropsVTypes">
  <Template/>
  <TotalTime>65</TotalTime>
  <Words>549</Words>
  <Application>Microsoft Office PowerPoint</Application>
  <PresentationFormat>Widescreen</PresentationFormat>
  <Paragraphs>73</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Aptos Display</vt:lpstr>
      <vt:lpstr>Arial</vt:lpstr>
      <vt:lpstr>Bebas Neue</vt:lpstr>
      <vt:lpstr>Century Gothic</vt:lpstr>
      <vt:lpstr>Inter</vt:lpstr>
      <vt:lpstr>Open Sans</vt:lpstr>
      <vt:lpstr>Roboto</vt:lpstr>
      <vt:lpstr>Office Theme</vt:lpstr>
      <vt:lpstr>Do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response</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What does the phrase ‘crossing the line’ mean to you?  What ideas can you take from the front cover? Consider colours, images and the text</dc:title>
  <dc:creator>Nicola Taylor</dc:creator>
  <cp:lastModifiedBy>Tia Fisher</cp:lastModifiedBy>
  <cp:revision>148</cp:revision>
  <dcterms:created xsi:type="dcterms:W3CDTF">2024-04-09T09:17:21Z</dcterms:created>
  <dcterms:modified xsi:type="dcterms:W3CDTF">2025-07-18T13:30:06Z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0x0101009BB9046F9E6A1948AAED0DE7929063DA</vt:lpwstr>
  </property>
  <property fmtid="{D5CDD505-2E9C-101B-9397-08002B2CF9AE}" pid="3" name="MediaServiceImageTags">
    <vt:lpwstr/>
  </property>
</Properties>
</file>