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3"/>
  </p:notesMasterIdLst>
  <p:sldIdLst>
    <p:sldId id="271" r:id="rId5"/>
    <p:sldId id="259" r:id="rId6"/>
    <p:sldId id="285" r:id="rId7"/>
    <p:sldId id="283" r:id="rId8"/>
    <p:sldId id="288" r:id="rId9"/>
    <p:sldId id="286" r:id="rId10"/>
    <p:sldId id="287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4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a Fisher" userId="608e0651b5ea7ce6" providerId="LiveId" clId="{F6AB0A35-9068-4B31-B3A2-E6E5B61E8959}"/>
    <pc:docChg chg="modSld">
      <pc:chgData name="Tia Fisher" userId="608e0651b5ea7ce6" providerId="LiveId" clId="{F6AB0A35-9068-4B31-B3A2-E6E5B61E8959}" dt="2025-07-18T09:38:18.523" v="4" actId="20577"/>
      <pc:docMkLst>
        <pc:docMk/>
      </pc:docMkLst>
      <pc:sldChg chg="modSp mod">
        <pc:chgData name="Tia Fisher" userId="608e0651b5ea7ce6" providerId="LiveId" clId="{F6AB0A35-9068-4B31-B3A2-E6E5B61E8959}" dt="2025-07-18T09:38:18.523" v="4" actId="20577"/>
        <pc:sldMkLst>
          <pc:docMk/>
          <pc:sldMk cId="2437175705" sldId="283"/>
        </pc:sldMkLst>
        <pc:spChg chg="mod">
          <ac:chgData name="Tia Fisher" userId="608e0651b5ea7ce6" providerId="LiveId" clId="{F6AB0A35-9068-4B31-B3A2-E6E5B61E8959}" dt="2025-07-18T09:38:18.523" v="4" actId="20577"/>
          <ac:spMkLst>
            <pc:docMk/>
            <pc:sldMk cId="2437175705" sldId="283"/>
            <ac:spMk id="3" creationId="{C7F9ED07-7DAA-00A1-AD10-C54CB95CECB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5AD27-E75C-4EF3-8D00-F4FC8AEA176D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34A3C-F65B-4D4C-A624-096EE1250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2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gf3e6214305_0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3" name="Google Shape;2113;gf3e6214305_0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7644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B7CC-2205-CE7C-3401-165C51179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6407-E6D8-6331-6B6C-96315A51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602-FAC8-BB84-B7FF-A52CD4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8BF6-7A8E-773C-9707-A6BA12DF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5FE8-E57C-D98E-C7DB-A3711678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50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1359-DFAB-490C-C5F0-D891A146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BD04-3F80-3204-C710-CEEF9EC6A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E8E6-6DB8-88C3-4228-9488682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F794-06BD-149A-E5B9-F6098FA2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FF34-4FC9-C9A6-A80A-AB487B9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5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55460-D4DF-03DE-1020-4320BB6B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943DE-FCC7-9E90-DD47-A892313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1188-412F-5BBA-50F9-1E4B0AEF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6A8C-9CDE-99F7-05F0-B5F03C69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2DBF-854F-B2C7-D846-2385A450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327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A76B-4D97-AB4A-98D3-A0AF7D6895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295" y="206939"/>
            <a:ext cx="8180075" cy="819349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Add title / lesson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EBBA-117E-D744-802E-4441A2BD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1802950" cy="5071160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CAB956-8F85-405B-94EC-703EB4CC28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1687145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9"/>
          <p:cNvSpPr txBox="1">
            <a:spLocks noGrp="1"/>
          </p:cNvSpPr>
          <p:nvPr>
            <p:ph type="title"/>
          </p:nvPr>
        </p:nvSpPr>
        <p:spPr>
          <a:xfrm>
            <a:off x="4180817" y="2062067"/>
            <a:ext cx="6214800" cy="20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14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7" name="Google Shape;377;p9"/>
          <p:cNvSpPr txBox="1">
            <a:spLocks noGrp="1"/>
          </p:cNvSpPr>
          <p:nvPr>
            <p:ph type="subTitle" idx="1"/>
          </p:nvPr>
        </p:nvSpPr>
        <p:spPr>
          <a:xfrm>
            <a:off x="4180817" y="4176467"/>
            <a:ext cx="62148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 b="1">
                <a:solidFill>
                  <a:srgbClr val="1B2848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654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8131-5D17-9040-BCDA-BC3CF9B0C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2CD60-B87F-0B48-A95B-55D84F997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6295" y="1126603"/>
            <a:ext cx="5773505" cy="5032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E8913-E17B-2849-A64D-56FA60DDD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125011"/>
            <a:ext cx="5877045" cy="50341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B0AFB55-D122-4D4A-92B3-16C9C9582D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68799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CFB9-2A81-DAAC-AD24-132BEFD7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A546-CECE-046D-9DD9-0E9313DC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822-3A5F-DEF9-E989-F3A4447A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A65D-1F8D-07A7-AA60-3D39CC4A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4DE-3653-FE0C-3729-795FEB33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09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17D6-8F2F-7D05-EE8C-247C846B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A5FB-400F-43F8-8E2D-7F3AE758E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41FF-C1C9-F030-7064-51665140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CBE8F-A055-0800-1AAB-8831DAB7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8ACB-FB38-FF7B-B633-7CAC9CF8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2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4F3A-40B6-D7D2-72DF-2845BBC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EE87A-B190-7608-AD94-8E184DA7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B7B93-B91D-E251-992F-E391B14E6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B7EF5-019E-7A2E-4034-26F9052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EE7A0-0AFF-3695-EC32-9603B302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8D909-5B57-381E-927C-B49A7442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3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4AB8-CF4F-6AC5-D0F8-C5A30CBA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FB7B-250B-2CB9-969C-6BA36BC3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156A5-9814-5676-2577-1B023F03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6C88B-17EF-EB9C-A528-5B9B4A464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93105-0703-F25C-E074-AB6B30CDF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8DE6-FEAF-60A4-03A8-F1492D9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9AF4-6885-4E5A-6019-9FC2710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5CA-8130-721F-1303-DA23377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43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BFC-A7CE-99CC-13B4-3D33EFE6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AD185-198D-08DF-36C4-074AAC45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D583E-C3C5-9830-DFC7-F732B9F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92D2E-DFE0-246A-109D-5AA85B8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16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61EE9-20FD-887F-EA2B-374DB6B0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62716-9577-76D4-8CBD-B3655028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E124E-2FC9-6308-764E-5940342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76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583-1003-B6C6-08AB-EBB1EE0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07C5-A333-DB06-DCD5-B4F36A63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42A1-BB9C-80BA-1AB6-ED9699D4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570CA-3BBD-266D-BF3D-A16340B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37AEA-C1EB-B1E4-5C87-3D5E075F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F9E-D0BE-D056-3292-D54B4FB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95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5A91-AADB-8BC3-6152-7B757972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821BA0-C187-CD1E-BE37-881F23C7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0ECE-3F97-3EED-1CC6-428ACCDCD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5631F-BAD1-E211-A58B-E1CBD02E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2DA04-6FF1-5533-522E-352088AB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A927-898A-5402-C041-881B353A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979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9C41A-2314-925B-5616-F9E7623C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00D29-EC17-6BA8-C1A0-149035D76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50A1-73CA-1E8A-4B1E-549886892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47E17-2739-4C19-8C86-DB17C5E7C7C3}" type="datetimeFigureOut">
              <a:rPr lang="en-GB" smtClean="0"/>
              <a:t>18/07/2025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43101-ABCC-5DCA-61F2-37E5A46D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E31F0-92AB-371D-2F90-DABF99597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0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582103-A179-4763-A310-0DA09D649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214C5-2185-DF20-D137-A958DE30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Do Now – Stop and Jot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D79C0-B13B-BDA1-0EB8-225C23E35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>
                <a:latin typeface="Open Sans"/>
                <a:ea typeface="Open Sans"/>
                <a:cs typeface="Open Sans"/>
              </a:rPr>
              <a:t>Last lesson, we read about Erik's first day at Holland Road Secondary School. Write down what you can remember about it.</a:t>
            </a:r>
            <a:endParaRPr lang="en-US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93E9E9E-200A-772D-5039-99ED5C189E81}"/>
              </a:ext>
            </a:extLst>
          </p:cNvPr>
          <p:cNvSpPr/>
          <p:nvPr/>
        </p:nvSpPr>
        <p:spPr>
          <a:xfrm>
            <a:off x="5324440" y="2915179"/>
            <a:ext cx="2455340" cy="20724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>
                <a:ea typeface="Open Sans"/>
                <a:cs typeface="Open Sans"/>
              </a:rPr>
              <a:t>Erik's first day</a:t>
            </a:r>
            <a:endParaRPr lang="en-GB" sz="400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4722F0-2DD8-CA77-7CF1-797A33AE2075}"/>
              </a:ext>
            </a:extLst>
          </p:cNvPr>
          <p:cNvSpPr/>
          <p:nvPr/>
        </p:nvSpPr>
        <p:spPr>
          <a:xfrm>
            <a:off x="3661071" y="2006353"/>
            <a:ext cx="5545930" cy="414792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8E98E75-FDC0-222E-0762-DE72AD02A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521" y="4488473"/>
            <a:ext cx="4075235" cy="166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63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2640;p55"/>
          <p:cNvGrpSpPr/>
          <p:nvPr/>
        </p:nvGrpSpPr>
        <p:grpSpPr>
          <a:xfrm>
            <a:off x="2186847" y="3790615"/>
            <a:ext cx="823367" cy="1290091"/>
            <a:chOff x="3466556" y="3406011"/>
            <a:chExt cx="617525" cy="967568"/>
          </a:xfrm>
        </p:grpSpPr>
        <p:sp>
          <p:nvSpPr>
            <p:cNvPr id="188" name="Google Shape;2641;p55"/>
            <p:cNvSpPr/>
            <p:nvPr/>
          </p:nvSpPr>
          <p:spPr>
            <a:xfrm>
              <a:off x="3630189" y="4035419"/>
              <a:ext cx="314271" cy="221686"/>
            </a:xfrm>
            <a:custGeom>
              <a:avLst/>
              <a:gdLst/>
              <a:ahLst/>
              <a:cxnLst/>
              <a:rect l="l" t="t" r="r" b="b"/>
              <a:pathLst>
                <a:path w="2539" h="1791" extrusionOk="0">
                  <a:moveTo>
                    <a:pt x="956" y="0"/>
                  </a:moveTo>
                  <a:lnTo>
                    <a:pt x="0" y="1497"/>
                  </a:lnTo>
                  <a:lnTo>
                    <a:pt x="1170" y="1791"/>
                  </a:lnTo>
                  <a:cubicBezTo>
                    <a:pt x="1170" y="1791"/>
                    <a:pt x="2539" y="540"/>
                    <a:pt x="2485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2642;p55"/>
            <p:cNvSpPr/>
            <p:nvPr/>
          </p:nvSpPr>
          <p:spPr>
            <a:xfrm>
              <a:off x="3615583" y="3961400"/>
              <a:ext cx="447332" cy="412179"/>
            </a:xfrm>
            <a:custGeom>
              <a:avLst/>
              <a:gdLst/>
              <a:ahLst/>
              <a:cxnLst/>
              <a:rect l="l" t="t" r="r" b="b"/>
              <a:pathLst>
                <a:path w="3614" h="3330" extrusionOk="0">
                  <a:moveTo>
                    <a:pt x="1149" y="0"/>
                  </a:moveTo>
                  <a:lnTo>
                    <a:pt x="118" y="802"/>
                  </a:lnTo>
                  <a:cubicBezTo>
                    <a:pt x="0" y="1491"/>
                    <a:pt x="524" y="2875"/>
                    <a:pt x="524" y="2875"/>
                  </a:cubicBezTo>
                  <a:cubicBezTo>
                    <a:pt x="524" y="2875"/>
                    <a:pt x="2319" y="3329"/>
                    <a:pt x="2438" y="3329"/>
                  </a:cubicBezTo>
                  <a:cubicBezTo>
                    <a:pt x="2440" y="3329"/>
                    <a:pt x="2441" y="3329"/>
                    <a:pt x="2443" y="3329"/>
                  </a:cubicBezTo>
                  <a:cubicBezTo>
                    <a:pt x="2502" y="3308"/>
                    <a:pt x="3614" y="2389"/>
                    <a:pt x="3614" y="2389"/>
                  </a:cubicBezTo>
                  <a:lnTo>
                    <a:pt x="1149" y="0"/>
                  </a:ln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2643;p55"/>
            <p:cNvSpPr/>
            <p:nvPr/>
          </p:nvSpPr>
          <p:spPr>
            <a:xfrm>
              <a:off x="3721413" y="3536968"/>
              <a:ext cx="362668" cy="396088"/>
            </a:xfrm>
            <a:custGeom>
              <a:avLst/>
              <a:gdLst/>
              <a:ahLst/>
              <a:cxnLst/>
              <a:rect l="l" t="t" r="r" b="b"/>
              <a:pathLst>
                <a:path w="2930" h="3200" extrusionOk="0">
                  <a:moveTo>
                    <a:pt x="1103" y="1"/>
                  </a:moveTo>
                  <a:cubicBezTo>
                    <a:pt x="724" y="1"/>
                    <a:pt x="326" y="108"/>
                    <a:pt x="1" y="388"/>
                  </a:cubicBezTo>
                  <a:lnTo>
                    <a:pt x="1128" y="2418"/>
                  </a:lnTo>
                  <a:cubicBezTo>
                    <a:pt x="1128" y="2418"/>
                    <a:pt x="1208" y="2499"/>
                    <a:pt x="1326" y="2611"/>
                  </a:cubicBezTo>
                  <a:cubicBezTo>
                    <a:pt x="1574" y="2844"/>
                    <a:pt x="1991" y="3200"/>
                    <a:pt x="2235" y="3200"/>
                  </a:cubicBezTo>
                  <a:cubicBezTo>
                    <a:pt x="2244" y="3200"/>
                    <a:pt x="2253" y="3199"/>
                    <a:pt x="2261" y="3198"/>
                  </a:cubicBezTo>
                  <a:cubicBezTo>
                    <a:pt x="2614" y="3161"/>
                    <a:pt x="2715" y="2820"/>
                    <a:pt x="2865" y="2152"/>
                  </a:cubicBezTo>
                  <a:cubicBezTo>
                    <a:pt x="2929" y="1873"/>
                    <a:pt x="2902" y="1585"/>
                    <a:pt x="2828" y="1323"/>
                  </a:cubicBezTo>
                  <a:cubicBezTo>
                    <a:pt x="2715" y="943"/>
                    <a:pt x="2496" y="601"/>
                    <a:pt x="2261" y="383"/>
                  </a:cubicBezTo>
                  <a:cubicBezTo>
                    <a:pt x="2033" y="173"/>
                    <a:pt x="1584" y="1"/>
                    <a:pt x="1103" y="1"/>
                  </a:cubicBezTo>
                  <a:close/>
                </a:path>
              </a:pathLst>
            </a:custGeom>
            <a:solidFill>
              <a:srgbClr val="FBC10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2644;p55"/>
            <p:cNvSpPr/>
            <p:nvPr/>
          </p:nvSpPr>
          <p:spPr>
            <a:xfrm>
              <a:off x="3512353" y="3596628"/>
              <a:ext cx="457853" cy="479143"/>
            </a:xfrm>
            <a:custGeom>
              <a:avLst/>
              <a:gdLst/>
              <a:ahLst/>
              <a:cxnLst/>
              <a:rect l="l" t="t" r="r" b="b"/>
              <a:pathLst>
                <a:path w="3699" h="3871" extrusionOk="0">
                  <a:moveTo>
                    <a:pt x="1740" y="0"/>
                  </a:moveTo>
                  <a:cubicBezTo>
                    <a:pt x="1417" y="0"/>
                    <a:pt x="483" y="383"/>
                    <a:pt x="395" y="407"/>
                  </a:cubicBezTo>
                  <a:cubicBezTo>
                    <a:pt x="299" y="439"/>
                    <a:pt x="0" y="483"/>
                    <a:pt x="0" y="643"/>
                  </a:cubicBezTo>
                  <a:cubicBezTo>
                    <a:pt x="0" y="804"/>
                    <a:pt x="428" y="1835"/>
                    <a:pt x="428" y="1835"/>
                  </a:cubicBezTo>
                  <a:cubicBezTo>
                    <a:pt x="610" y="2444"/>
                    <a:pt x="765" y="2775"/>
                    <a:pt x="824" y="3011"/>
                  </a:cubicBezTo>
                  <a:cubicBezTo>
                    <a:pt x="839" y="3069"/>
                    <a:pt x="844" y="3118"/>
                    <a:pt x="844" y="3172"/>
                  </a:cubicBezTo>
                  <a:cubicBezTo>
                    <a:pt x="856" y="3422"/>
                    <a:pt x="620" y="3481"/>
                    <a:pt x="728" y="3658"/>
                  </a:cubicBezTo>
                  <a:cubicBezTo>
                    <a:pt x="829" y="3834"/>
                    <a:pt x="866" y="3871"/>
                    <a:pt x="968" y="3871"/>
                  </a:cubicBezTo>
                  <a:cubicBezTo>
                    <a:pt x="1069" y="3871"/>
                    <a:pt x="2956" y="3823"/>
                    <a:pt x="3303" y="3636"/>
                  </a:cubicBezTo>
                  <a:cubicBezTo>
                    <a:pt x="3646" y="3444"/>
                    <a:pt x="3699" y="3155"/>
                    <a:pt x="3683" y="3118"/>
                  </a:cubicBezTo>
                  <a:cubicBezTo>
                    <a:pt x="3672" y="3081"/>
                    <a:pt x="3180" y="2262"/>
                    <a:pt x="3133" y="2134"/>
                  </a:cubicBezTo>
                  <a:cubicBezTo>
                    <a:pt x="3126" y="2124"/>
                    <a:pt x="3111" y="2092"/>
                    <a:pt x="3089" y="2049"/>
                  </a:cubicBezTo>
                  <a:cubicBezTo>
                    <a:pt x="2887" y="1638"/>
                    <a:pt x="2026" y="29"/>
                    <a:pt x="1774" y="2"/>
                  </a:cubicBezTo>
                  <a:cubicBezTo>
                    <a:pt x="1764" y="1"/>
                    <a:pt x="1752" y="0"/>
                    <a:pt x="174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2645;p55"/>
            <p:cNvSpPr/>
            <p:nvPr/>
          </p:nvSpPr>
          <p:spPr>
            <a:xfrm>
              <a:off x="3815236" y="3947413"/>
              <a:ext cx="122540" cy="226884"/>
            </a:xfrm>
            <a:custGeom>
              <a:avLst/>
              <a:gdLst/>
              <a:ahLst/>
              <a:cxnLst/>
              <a:rect l="l" t="t" r="r" b="b"/>
              <a:pathLst>
                <a:path w="990" h="1833" extrusionOk="0">
                  <a:moveTo>
                    <a:pt x="519" y="0"/>
                  </a:moveTo>
                  <a:cubicBezTo>
                    <a:pt x="519" y="0"/>
                    <a:pt x="413" y="856"/>
                    <a:pt x="333" y="1086"/>
                  </a:cubicBezTo>
                  <a:cubicBezTo>
                    <a:pt x="247" y="1320"/>
                    <a:pt x="82" y="1347"/>
                    <a:pt x="82" y="1347"/>
                  </a:cubicBezTo>
                  <a:cubicBezTo>
                    <a:pt x="82" y="1347"/>
                    <a:pt x="1" y="1594"/>
                    <a:pt x="82" y="1678"/>
                  </a:cubicBezTo>
                  <a:cubicBezTo>
                    <a:pt x="103" y="1699"/>
                    <a:pt x="123" y="1705"/>
                    <a:pt x="140" y="1705"/>
                  </a:cubicBezTo>
                  <a:cubicBezTo>
                    <a:pt x="167" y="1705"/>
                    <a:pt x="189" y="1690"/>
                    <a:pt x="202" y="1690"/>
                  </a:cubicBezTo>
                  <a:cubicBezTo>
                    <a:pt x="214" y="1690"/>
                    <a:pt x="220" y="1701"/>
                    <a:pt x="220" y="1742"/>
                  </a:cubicBezTo>
                  <a:cubicBezTo>
                    <a:pt x="217" y="1813"/>
                    <a:pt x="285" y="1832"/>
                    <a:pt x="362" y="1832"/>
                  </a:cubicBezTo>
                  <a:cubicBezTo>
                    <a:pt x="424" y="1832"/>
                    <a:pt x="493" y="1820"/>
                    <a:pt x="536" y="1813"/>
                  </a:cubicBezTo>
                  <a:cubicBezTo>
                    <a:pt x="632" y="1801"/>
                    <a:pt x="904" y="1690"/>
                    <a:pt x="894" y="1567"/>
                  </a:cubicBezTo>
                  <a:cubicBezTo>
                    <a:pt x="883" y="1443"/>
                    <a:pt x="867" y="1268"/>
                    <a:pt x="814" y="1128"/>
                  </a:cubicBezTo>
                  <a:cubicBezTo>
                    <a:pt x="760" y="1000"/>
                    <a:pt x="968" y="535"/>
                    <a:pt x="985" y="166"/>
                  </a:cubicBezTo>
                  <a:cubicBezTo>
                    <a:pt x="990" y="150"/>
                    <a:pt x="990" y="129"/>
                    <a:pt x="990" y="107"/>
                  </a:cubicBezTo>
                  <a:lnTo>
                    <a:pt x="519" y="0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2646;p55"/>
            <p:cNvSpPr/>
            <p:nvPr/>
          </p:nvSpPr>
          <p:spPr>
            <a:xfrm>
              <a:off x="3703465" y="3584127"/>
              <a:ext cx="280108" cy="377521"/>
            </a:xfrm>
            <a:custGeom>
              <a:avLst/>
              <a:gdLst/>
              <a:ahLst/>
              <a:cxnLst/>
              <a:rect l="l" t="t" r="r" b="b"/>
              <a:pathLst>
                <a:path w="2263" h="3050" extrusionOk="0">
                  <a:moveTo>
                    <a:pt x="280" y="0"/>
                  </a:moveTo>
                  <a:cubicBezTo>
                    <a:pt x="197" y="0"/>
                    <a:pt x="104" y="6"/>
                    <a:pt x="1" y="17"/>
                  </a:cubicBezTo>
                  <a:cubicBezTo>
                    <a:pt x="1" y="17"/>
                    <a:pt x="685" y="1497"/>
                    <a:pt x="824" y="1674"/>
                  </a:cubicBezTo>
                  <a:cubicBezTo>
                    <a:pt x="958" y="1855"/>
                    <a:pt x="1192" y="2252"/>
                    <a:pt x="1289" y="2427"/>
                  </a:cubicBezTo>
                  <a:cubicBezTo>
                    <a:pt x="1385" y="2610"/>
                    <a:pt x="1332" y="3048"/>
                    <a:pt x="1332" y="3048"/>
                  </a:cubicBezTo>
                  <a:cubicBezTo>
                    <a:pt x="1332" y="3048"/>
                    <a:pt x="1508" y="3041"/>
                    <a:pt x="1695" y="3041"/>
                  </a:cubicBezTo>
                  <a:cubicBezTo>
                    <a:pt x="1788" y="3041"/>
                    <a:pt x="1884" y="3043"/>
                    <a:pt x="1962" y="3048"/>
                  </a:cubicBezTo>
                  <a:cubicBezTo>
                    <a:pt x="1971" y="3049"/>
                    <a:pt x="1980" y="3049"/>
                    <a:pt x="1989" y="3049"/>
                  </a:cubicBezTo>
                  <a:cubicBezTo>
                    <a:pt x="2193" y="3049"/>
                    <a:pt x="2210" y="2879"/>
                    <a:pt x="2235" y="2812"/>
                  </a:cubicBezTo>
                  <a:cubicBezTo>
                    <a:pt x="2262" y="2743"/>
                    <a:pt x="2155" y="2679"/>
                    <a:pt x="2155" y="2556"/>
                  </a:cubicBezTo>
                  <a:cubicBezTo>
                    <a:pt x="2155" y="2427"/>
                    <a:pt x="2139" y="2198"/>
                    <a:pt x="1999" y="1909"/>
                  </a:cubicBezTo>
                  <a:cubicBezTo>
                    <a:pt x="1866" y="1621"/>
                    <a:pt x="1385" y="728"/>
                    <a:pt x="1123" y="412"/>
                  </a:cubicBezTo>
                  <a:cubicBezTo>
                    <a:pt x="904" y="149"/>
                    <a:pt x="714" y="0"/>
                    <a:pt x="28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2647;p55"/>
            <p:cNvSpPr/>
            <p:nvPr/>
          </p:nvSpPr>
          <p:spPr>
            <a:xfrm>
              <a:off x="3608899" y="3582765"/>
              <a:ext cx="111028" cy="110162"/>
            </a:xfrm>
            <a:custGeom>
              <a:avLst/>
              <a:gdLst/>
              <a:ahLst/>
              <a:cxnLst/>
              <a:rect l="l" t="t" r="r" b="b"/>
              <a:pathLst>
                <a:path w="897" h="890" extrusionOk="0">
                  <a:moveTo>
                    <a:pt x="592" y="0"/>
                  </a:moveTo>
                  <a:cubicBezTo>
                    <a:pt x="344" y="0"/>
                    <a:pt x="0" y="546"/>
                    <a:pt x="0" y="546"/>
                  </a:cubicBezTo>
                  <a:cubicBezTo>
                    <a:pt x="160" y="775"/>
                    <a:pt x="360" y="890"/>
                    <a:pt x="523" y="890"/>
                  </a:cubicBezTo>
                  <a:cubicBezTo>
                    <a:pt x="743" y="890"/>
                    <a:pt x="897" y="683"/>
                    <a:pt x="802" y="263"/>
                  </a:cubicBezTo>
                  <a:cubicBezTo>
                    <a:pt x="758" y="71"/>
                    <a:pt x="682" y="0"/>
                    <a:pt x="592" y="0"/>
                  </a:cubicBezTo>
                  <a:close/>
                </a:path>
              </a:pathLst>
            </a:custGeom>
            <a:solidFill>
              <a:srgbClr val="F7BFC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2648;p55"/>
            <p:cNvSpPr/>
            <p:nvPr/>
          </p:nvSpPr>
          <p:spPr>
            <a:xfrm>
              <a:off x="3608899" y="3582889"/>
              <a:ext cx="102612" cy="109914"/>
            </a:xfrm>
            <a:custGeom>
              <a:avLst/>
              <a:gdLst/>
              <a:ahLst/>
              <a:cxnLst/>
              <a:rect l="l" t="t" r="r" b="b"/>
              <a:pathLst>
                <a:path w="829" h="888" extrusionOk="0">
                  <a:moveTo>
                    <a:pt x="594" y="0"/>
                  </a:moveTo>
                  <a:cubicBezTo>
                    <a:pt x="343" y="0"/>
                    <a:pt x="0" y="545"/>
                    <a:pt x="0" y="545"/>
                  </a:cubicBezTo>
                  <a:cubicBezTo>
                    <a:pt x="161" y="775"/>
                    <a:pt x="358" y="888"/>
                    <a:pt x="525" y="888"/>
                  </a:cubicBezTo>
                  <a:cubicBezTo>
                    <a:pt x="696" y="888"/>
                    <a:pt x="829" y="760"/>
                    <a:pt x="829" y="498"/>
                  </a:cubicBezTo>
                  <a:cubicBezTo>
                    <a:pt x="829" y="429"/>
                    <a:pt x="824" y="353"/>
                    <a:pt x="802" y="262"/>
                  </a:cubicBezTo>
                  <a:cubicBezTo>
                    <a:pt x="792" y="214"/>
                    <a:pt x="775" y="172"/>
                    <a:pt x="760" y="134"/>
                  </a:cubicBezTo>
                  <a:cubicBezTo>
                    <a:pt x="717" y="37"/>
                    <a:pt x="658" y="0"/>
                    <a:pt x="594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2649;p55"/>
            <p:cNvSpPr/>
            <p:nvPr/>
          </p:nvSpPr>
          <p:spPr>
            <a:xfrm>
              <a:off x="3478562" y="3406011"/>
              <a:ext cx="277262" cy="221314"/>
            </a:xfrm>
            <a:custGeom>
              <a:avLst/>
              <a:gdLst/>
              <a:ahLst/>
              <a:cxnLst/>
              <a:rect l="l" t="t" r="r" b="b"/>
              <a:pathLst>
                <a:path w="2240" h="1788" extrusionOk="0">
                  <a:moveTo>
                    <a:pt x="1512" y="1"/>
                  </a:moveTo>
                  <a:cubicBezTo>
                    <a:pt x="1365" y="1"/>
                    <a:pt x="1188" y="30"/>
                    <a:pt x="942" y="30"/>
                  </a:cubicBezTo>
                  <a:cubicBezTo>
                    <a:pt x="476" y="30"/>
                    <a:pt x="359" y="371"/>
                    <a:pt x="177" y="654"/>
                  </a:cubicBezTo>
                  <a:cubicBezTo>
                    <a:pt x="0" y="938"/>
                    <a:pt x="76" y="1141"/>
                    <a:pt x="64" y="1280"/>
                  </a:cubicBezTo>
                  <a:cubicBezTo>
                    <a:pt x="54" y="1424"/>
                    <a:pt x="204" y="1745"/>
                    <a:pt x="557" y="1787"/>
                  </a:cubicBezTo>
                  <a:lnTo>
                    <a:pt x="1695" y="1574"/>
                  </a:lnTo>
                  <a:lnTo>
                    <a:pt x="1695" y="1574"/>
                  </a:lnTo>
                  <a:cubicBezTo>
                    <a:pt x="1695" y="1574"/>
                    <a:pt x="1584" y="1700"/>
                    <a:pt x="1592" y="1700"/>
                  </a:cubicBezTo>
                  <a:cubicBezTo>
                    <a:pt x="1594" y="1700"/>
                    <a:pt x="1599" y="1696"/>
                    <a:pt x="1610" y="1686"/>
                  </a:cubicBezTo>
                  <a:cubicBezTo>
                    <a:pt x="1668" y="1643"/>
                    <a:pt x="1892" y="1579"/>
                    <a:pt x="1963" y="1542"/>
                  </a:cubicBezTo>
                  <a:cubicBezTo>
                    <a:pt x="2117" y="1456"/>
                    <a:pt x="2053" y="1184"/>
                    <a:pt x="2144" y="1024"/>
                  </a:cubicBezTo>
                  <a:cubicBezTo>
                    <a:pt x="2240" y="857"/>
                    <a:pt x="2106" y="857"/>
                    <a:pt x="2138" y="633"/>
                  </a:cubicBezTo>
                  <a:cubicBezTo>
                    <a:pt x="2171" y="408"/>
                    <a:pt x="2096" y="286"/>
                    <a:pt x="1860" y="109"/>
                  </a:cubicBezTo>
                  <a:cubicBezTo>
                    <a:pt x="1750" y="24"/>
                    <a:pt x="1643" y="1"/>
                    <a:pt x="1512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2650;p55"/>
            <p:cNvSpPr/>
            <p:nvPr/>
          </p:nvSpPr>
          <p:spPr>
            <a:xfrm>
              <a:off x="3529434" y="3493646"/>
              <a:ext cx="186038" cy="182572"/>
            </a:xfrm>
            <a:custGeom>
              <a:avLst/>
              <a:gdLst/>
              <a:ahLst/>
              <a:cxnLst/>
              <a:rect l="l" t="t" r="r" b="b"/>
              <a:pathLst>
                <a:path w="1503" h="1475" extrusionOk="0">
                  <a:moveTo>
                    <a:pt x="467" y="0"/>
                  </a:moveTo>
                  <a:lnTo>
                    <a:pt x="1" y="272"/>
                  </a:lnTo>
                  <a:lnTo>
                    <a:pt x="1" y="834"/>
                  </a:lnTo>
                  <a:cubicBezTo>
                    <a:pt x="237" y="1266"/>
                    <a:pt x="354" y="1406"/>
                    <a:pt x="583" y="1459"/>
                  </a:cubicBezTo>
                  <a:cubicBezTo>
                    <a:pt x="627" y="1469"/>
                    <a:pt x="675" y="1475"/>
                    <a:pt x="725" y="1475"/>
                  </a:cubicBezTo>
                  <a:cubicBezTo>
                    <a:pt x="929" y="1475"/>
                    <a:pt x="1164" y="1380"/>
                    <a:pt x="1284" y="1143"/>
                  </a:cubicBezTo>
                  <a:cubicBezTo>
                    <a:pt x="1434" y="855"/>
                    <a:pt x="1503" y="572"/>
                    <a:pt x="1402" y="400"/>
                  </a:cubicBezTo>
                  <a:cubicBezTo>
                    <a:pt x="1305" y="230"/>
                    <a:pt x="467" y="0"/>
                    <a:pt x="467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2651;p55"/>
            <p:cNvSpPr/>
            <p:nvPr/>
          </p:nvSpPr>
          <p:spPr>
            <a:xfrm>
              <a:off x="3490444" y="3468395"/>
              <a:ext cx="215249" cy="146676"/>
            </a:xfrm>
            <a:custGeom>
              <a:avLst/>
              <a:gdLst/>
              <a:ahLst/>
              <a:cxnLst/>
              <a:rect l="l" t="t" r="r" b="b"/>
              <a:pathLst>
                <a:path w="1739" h="1185" extrusionOk="0">
                  <a:moveTo>
                    <a:pt x="712" y="0"/>
                  </a:moveTo>
                  <a:cubicBezTo>
                    <a:pt x="712" y="0"/>
                    <a:pt x="456" y="108"/>
                    <a:pt x="359" y="204"/>
                  </a:cubicBezTo>
                  <a:cubicBezTo>
                    <a:pt x="263" y="300"/>
                    <a:pt x="0" y="584"/>
                    <a:pt x="108" y="808"/>
                  </a:cubicBezTo>
                  <a:cubicBezTo>
                    <a:pt x="258" y="1125"/>
                    <a:pt x="473" y="1185"/>
                    <a:pt x="638" y="1185"/>
                  </a:cubicBezTo>
                  <a:cubicBezTo>
                    <a:pt x="679" y="1185"/>
                    <a:pt x="717" y="1181"/>
                    <a:pt x="749" y="1177"/>
                  </a:cubicBezTo>
                  <a:cubicBezTo>
                    <a:pt x="898" y="1156"/>
                    <a:pt x="909" y="991"/>
                    <a:pt x="976" y="991"/>
                  </a:cubicBezTo>
                  <a:cubicBezTo>
                    <a:pt x="982" y="991"/>
                    <a:pt x="988" y="992"/>
                    <a:pt x="994" y="994"/>
                  </a:cubicBezTo>
                  <a:cubicBezTo>
                    <a:pt x="1029" y="1007"/>
                    <a:pt x="1063" y="1016"/>
                    <a:pt x="1103" y="1016"/>
                  </a:cubicBezTo>
                  <a:cubicBezTo>
                    <a:pt x="1162" y="1016"/>
                    <a:pt x="1233" y="996"/>
                    <a:pt x="1332" y="942"/>
                  </a:cubicBezTo>
                  <a:cubicBezTo>
                    <a:pt x="1492" y="851"/>
                    <a:pt x="1535" y="893"/>
                    <a:pt x="1599" y="808"/>
                  </a:cubicBezTo>
                  <a:cubicBezTo>
                    <a:pt x="1663" y="722"/>
                    <a:pt x="1738" y="819"/>
                    <a:pt x="1717" y="604"/>
                  </a:cubicBezTo>
                  <a:cubicBezTo>
                    <a:pt x="1695" y="385"/>
                    <a:pt x="1578" y="204"/>
                    <a:pt x="1364" y="129"/>
                  </a:cubicBezTo>
                  <a:cubicBezTo>
                    <a:pt x="1145" y="54"/>
                    <a:pt x="712" y="0"/>
                    <a:pt x="712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2652;p55"/>
            <p:cNvSpPr/>
            <p:nvPr/>
          </p:nvSpPr>
          <p:spPr>
            <a:xfrm>
              <a:off x="3485865" y="3617918"/>
              <a:ext cx="76123" cy="110657"/>
            </a:xfrm>
            <a:custGeom>
              <a:avLst/>
              <a:gdLst/>
              <a:ahLst/>
              <a:cxnLst/>
              <a:rect l="l" t="t" r="r" b="b"/>
              <a:pathLst>
                <a:path w="615" h="894" extrusionOk="0">
                  <a:moveTo>
                    <a:pt x="273" y="1"/>
                  </a:moveTo>
                  <a:cubicBezTo>
                    <a:pt x="273" y="1"/>
                    <a:pt x="5" y="203"/>
                    <a:pt x="0" y="605"/>
                  </a:cubicBezTo>
                  <a:lnTo>
                    <a:pt x="493" y="893"/>
                  </a:lnTo>
                  <a:lnTo>
                    <a:pt x="615" y="193"/>
                  </a:lnTo>
                  <a:lnTo>
                    <a:pt x="273" y="1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653;p55"/>
            <p:cNvSpPr/>
            <p:nvPr/>
          </p:nvSpPr>
          <p:spPr>
            <a:xfrm>
              <a:off x="3466556" y="3664953"/>
              <a:ext cx="113999" cy="275900"/>
            </a:xfrm>
            <a:custGeom>
              <a:avLst/>
              <a:gdLst/>
              <a:ahLst/>
              <a:cxnLst/>
              <a:rect l="l" t="t" r="r" b="b"/>
              <a:pathLst>
                <a:path w="921" h="2229" extrusionOk="0">
                  <a:moveTo>
                    <a:pt x="156" y="0"/>
                  </a:moveTo>
                  <a:cubicBezTo>
                    <a:pt x="45" y="540"/>
                    <a:pt x="1" y="1246"/>
                    <a:pt x="65" y="1636"/>
                  </a:cubicBezTo>
                  <a:cubicBezTo>
                    <a:pt x="129" y="2026"/>
                    <a:pt x="65" y="2176"/>
                    <a:pt x="343" y="2213"/>
                  </a:cubicBezTo>
                  <a:cubicBezTo>
                    <a:pt x="408" y="2222"/>
                    <a:pt x="473" y="2228"/>
                    <a:pt x="535" y="2228"/>
                  </a:cubicBezTo>
                  <a:cubicBezTo>
                    <a:pt x="737" y="2228"/>
                    <a:pt x="902" y="2157"/>
                    <a:pt x="910" y="1850"/>
                  </a:cubicBezTo>
                  <a:cubicBezTo>
                    <a:pt x="921" y="1449"/>
                    <a:pt x="782" y="556"/>
                    <a:pt x="782" y="556"/>
                  </a:cubicBezTo>
                  <a:cubicBezTo>
                    <a:pt x="782" y="556"/>
                    <a:pt x="910" y="390"/>
                    <a:pt x="910" y="353"/>
                  </a:cubicBezTo>
                  <a:cubicBezTo>
                    <a:pt x="910" y="316"/>
                    <a:pt x="156" y="0"/>
                    <a:pt x="156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2654;p55"/>
            <p:cNvSpPr/>
            <p:nvPr/>
          </p:nvSpPr>
          <p:spPr>
            <a:xfrm>
              <a:off x="3519037" y="3678445"/>
              <a:ext cx="61517" cy="188389"/>
            </a:xfrm>
            <a:custGeom>
              <a:avLst/>
              <a:gdLst/>
              <a:ahLst/>
              <a:cxnLst/>
              <a:rect l="l" t="t" r="r" b="b"/>
              <a:pathLst>
                <a:path w="497" h="1522" extrusionOk="0">
                  <a:moveTo>
                    <a:pt x="7" y="1"/>
                  </a:moveTo>
                  <a:cubicBezTo>
                    <a:pt x="5" y="1"/>
                    <a:pt x="4" y="3"/>
                    <a:pt x="0" y="3"/>
                  </a:cubicBezTo>
                  <a:cubicBezTo>
                    <a:pt x="0" y="9"/>
                    <a:pt x="0" y="14"/>
                    <a:pt x="5" y="14"/>
                  </a:cubicBezTo>
                  <a:lnTo>
                    <a:pt x="475" y="244"/>
                  </a:lnTo>
                  <a:lnTo>
                    <a:pt x="353" y="442"/>
                  </a:lnTo>
                  <a:lnTo>
                    <a:pt x="353" y="447"/>
                  </a:lnTo>
                  <a:cubicBezTo>
                    <a:pt x="353" y="447"/>
                    <a:pt x="353" y="452"/>
                    <a:pt x="358" y="469"/>
                  </a:cubicBezTo>
                  <a:cubicBezTo>
                    <a:pt x="385" y="560"/>
                    <a:pt x="481" y="965"/>
                    <a:pt x="481" y="1356"/>
                  </a:cubicBezTo>
                  <a:cubicBezTo>
                    <a:pt x="481" y="1409"/>
                    <a:pt x="475" y="1463"/>
                    <a:pt x="475" y="1510"/>
                  </a:cubicBezTo>
                  <a:cubicBezTo>
                    <a:pt x="475" y="1517"/>
                    <a:pt x="475" y="1522"/>
                    <a:pt x="481" y="1522"/>
                  </a:cubicBezTo>
                  <a:cubicBezTo>
                    <a:pt x="486" y="1522"/>
                    <a:pt x="486" y="1517"/>
                    <a:pt x="492" y="1510"/>
                  </a:cubicBezTo>
                  <a:cubicBezTo>
                    <a:pt x="492" y="1463"/>
                    <a:pt x="497" y="1409"/>
                    <a:pt x="497" y="1356"/>
                  </a:cubicBezTo>
                  <a:cubicBezTo>
                    <a:pt x="497" y="930"/>
                    <a:pt x="381" y="489"/>
                    <a:pt x="369" y="445"/>
                  </a:cubicBezTo>
                  <a:lnTo>
                    <a:pt x="369" y="445"/>
                  </a:lnTo>
                  <a:lnTo>
                    <a:pt x="497" y="239"/>
                  </a:lnTo>
                  <a:lnTo>
                    <a:pt x="10" y="3"/>
                  </a:lnTo>
                  <a:cubicBezTo>
                    <a:pt x="9" y="1"/>
                    <a:pt x="8" y="1"/>
                    <a:pt x="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2655;p55"/>
            <p:cNvSpPr/>
            <p:nvPr/>
          </p:nvSpPr>
          <p:spPr>
            <a:xfrm>
              <a:off x="3918466" y="3904958"/>
              <a:ext cx="51120" cy="2228"/>
            </a:xfrm>
            <a:custGeom>
              <a:avLst/>
              <a:gdLst/>
              <a:ahLst/>
              <a:cxnLst/>
              <a:rect l="l" t="t" r="r" b="b"/>
              <a:pathLst>
                <a:path w="413" h="18" extrusionOk="0">
                  <a:moveTo>
                    <a:pt x="6" y="1"/>
                  </a:moveTo>
                  <a:cubicBezTo>
                    <a:pt x="1" y="1"/>
                    <a:pt x="1" y="7"/>
                    <a:pt x="1" y="7"/>
                  </a:cubicBezTo>
                  <a:cubicBezTo>
                    <a:pt x="1" y="12"/>
                    <a:pt x="1" y="18"/>
                    <a:pt x="6" y="18"/>
                  </a:cubicBezTo>
                  <a:lnTo>
                    <a:pt x="407" y="18"/>
                  </a:lnTo>
                  <a:cubicBezTo>
                    <a:pt x="412" y="18"/>
                    <a:pt x="412" y="12"/>
                    <a:pt x="412" y="7"/>
                  </a:cubicBezTo>
                  <a:cubicBezTo>
                    <a:pt x="412" y="7"/>
                    <a:pt x="412" y="1"/>
                    <a:pt x="40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656;p55"/>
            <p:cNvSpPr/>
            <p:nvPr/>
          </p:nvSpPr>
          <p:spPr>
            <a:xfrm>
              <a:off x="3773647" y="3733650"/>
              <a:ext cx="97289" cy="229112"/>
            </a:xfrm>
            <a:custGeom>
              <a:avLst/>
              <a:gdLst/>
              <a:ahLst/>
              <a:cxnLst/>
              <a:rect l="l" t="t" r="r" b="b"/>
              <a:pathLst>
                <a:path w="786" h="1851" extrusionOk="0">
                  <a:moveTo>
                    <a:pt x="6" y="1"/>
                  </a:moveTo>
                  <a:cubicBezTo>
                    <a:pt x="1" y="6"/>
                    <a:pt x="1" y="6"/>
                    <a:pt x="1" y="12"/>
                  </a:cubicBezTo>
                  <a:cubicBezTo>
                    <a:pt x="150" y="477"/>
                    <a:pt x="482" y="819"/>
                    <a:pt x="625" y="1071"/>
                  </a:cubicBezTo>
                  <a:cubicBezTo>
                    <a:pt x="765" y="1300"/>
                    <a:pt x="770" y="1461"/>
                    <a:pt x="770" y="1487"/>
                  </a:cubicBezTo>
                  <a:lnTo>
                    <a:pt x="770" y="1493"/>
                  </a:lnTo>
                  <a:lnTo>
                    <a:pt x="754" y="1840"/>
                  </a:lnTo>
                  <a:cubicBezTo>
                    <a:pt x="754" y="1845"/>
                    <a:pt x="759" y="1851"/>
                    <a:pt x="765" y="1851"/>
                  </a:cubicBezTo>
                  <a:cubicBezTo>
                    <a:pt x="765" y="1851"/>
                    <a:pt x="770" y="1845"/>
                    <a:pt x="770" y="1840"/>
                  </a:cubicBezTo>
                  <a:lnTo>
                    <a:pt x="786" y="1493"/>
                  </a:lnTo>
                  <a:lnTo>
                    <a:pt x="786" y="1487"/>
                  </a:lnTo>
                  <a:cubicBezTo>
                    <a:pt x="786" y="1455"/>
                    <a:pt x="776" y="1295"/>
                    <a:pt x="642" y="1064"/>
                  </a:cubicBezTo>
                  <a:cubicBezTo>
                    <a:pt x="492" y="808"/>
                    <a:pt x="166" y="472"/>
                    <a:pt x="16" y="6"/>
                  </a:cubicBezTo>
                  <a:cubicBezTo>
                    <a:pt x="11" y="6"/>
                    <a:pt x="11" y="1"/>
                    <a:pt x="6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657;p55"/>
          <p:cNvGrpSpPr/>
          <p:nvPr/>
        </p:nvGrpSpPr>
        <p:grpSpPr>
          <a:xfrm>
            <a:off x="-272618" y="3288309"/>
            <a:ext cx="8076535" cy="3381623"/>
            <a:chOff x="0" y="2391265"/>
            <a:chExt cx="6057401" cy="2536217"/>
          </a:xfrm>
        </p:grpSpPr>
        <p:grpSp>
          <p:nvGrpSpPr>
            <p:cNvPr id="205" name="Google Shape;2658;p55"/>
            <p:cNvGrpSpPr/>
            <p:nvPr/>
          </p:nvGrpSpPr>
          <p:grpSpPr>
            <a:xfrm>
              <a:off x="4496683" y="3793576"/>
              <a:ext cx="1257979" cy="629551"/>
              <a:chOff x="4496683" y="3793576"/>
              <a:chExt cx="1257979" cy="629551"/>
            </a:xfrm>
          </p:grpSpPr>
          <p:sp>
            <p:nvSpPr>
              <p:cNvPr id="214" name="Google Shape;2659;p55"/>
              <p:cNvSpPr/>
              <p:nvPr/>
            </p:nvSpPr>
            <p:spPr>
              <a:xfrm>
                <a:off x="4496683" y="3793576"/>
                <a:ext cx="305564" cy="438605"/>
              </a:xfrm>
              <a:custGeom>
                <a:avLst/>
                <a:gdLst/>
                <a:ahLst/>
                <a:cxnLst/>
                <a:rect l="l" t="t" r="r" b="b"/>
                <a:pathLst>
                  <a:path w="2258" h="3241" extrusionOk="0">
                    <a:moveTo>
                      <a:pt x="529" y="1"/>
                    </a:moveTo>
                    <a:cubicBezTo>
                      <a:pt x="367" y="1"/>
                      <a:pt x="216" y="31"/>
                      <a:pt x="146" y="135"/>
                    </a:cubicBezTo>
                    <a:cubicBezTo>
                      <a:pt x="38" y="300"/>
                      <a:pt x="1" y="424"/>
                      <a:pt x="12" y="530"/>
                    </a:cubicBezTo>
                    <a:lnTo>
                      <a:pt x="12" y="574"/>
                    </a:lnTo>
                    <a:cubicBezTo>
                      <a:pt x="82" y="1023"/>
                      <a:pt x="237" y="1183"/>
                      <a:pt x="413" y="1203"/>
                    </a:cubicBezTo>
                    <a:cubicBezTo>
                      <a:pt x="583" y="1225"/>
                      <a:pt x="573" y="1306"/>
                      <a:pt x="573" y="1306"/>
                    </a:cubicBezTo>
                    <a:cubicBezTo>
                      <a:pt x="573" y="1306"/>
                      <a:pt x="546" y="1524"/>
                      <a:pt x="461" y="1620"/>
                    </a:cubicBezTo>
                    <a:cubicBezTo>
                      <a:pt x="380" y="1717"/>
                      <a:pt x="237" y="1904"/>
                      <a:pt x="215" y="2150"/>
                    </a:cubicBezTo>
                    <a:cubicBezTo>
                      <a:pt x="193" y="2396"/>
                      <a:pt x="193" y="2615"/>
                      <a:pt x="193" y="2775"/>
                    </a:cubicBezTo>
                    <a:cubicBezTo>
                      <a:pt x="193" y="2935"/>
                      <a:pt x="183" y="3203"/>
                      <a:pt x="183" y="3203"/>
                    </a:cubicBezTo>
                    <a:lnTo>
                      <a:pt x="659" y="3203"/>
                    </a:lnTo>
                    <a:cubicBezTo>
                      <a:pt x="659" y="3203"/>
                      <a:pt x="1141" y="3241"/>
                      <a:pt x="1502" y="3241"/>
                    </a:cubicBezTo>
                    <a:cubicBezTo>
                      <a:pt x="1683" y="3241"/>
                      <a:pt x="1833" y="3232"/>
                      <a:pt x="1877" y="3203"/>
                    </a:cubicBezTo>
                    <a:cubicBezTo>
                      <a:pt x="2011" y="3122"/>
                      <a:pt x="2193" y="2967"/>
                      <a:pt x="2225" y="2925"/>
                    </a:cubicBezTo>
                    <a:cubicBezTo>
                      <a:pt x="2257" y="2888"/>
                      <a:pt x="2235" y="2498"/>
                      <a:pt x="2053" y="2160"/>
                    </a:cubicBezTo>
                    <a:cubicBezTo>
                      <a:pt x="1866" y="1819"/>
                      <a:pt x="1845" y="1573"/>
                      <a:pt x="1685" y="1418"/>
                    </a:cubicBezTo>
                    <a:cubicBezTo>
                      <a:pt x="1576" y="1318"/>
                      <a:pt x="1340" y="1302"/>
                      <a:pt x="1192" y="1302"/>
                    </a:cubicBezTo>
                    <a:cubicBezTo>
                      <a:pt x="1117" y="1302"/>
                      <a:pt x="1064" y="1306"/>
                      <a:pt x="1064" y="1306"/>
                    </a:cubicBezTo>
                    <a:cubicBezTo>
                      <a:pt x="1064" y="1306"/>
                      <a:pt x="840" y="1289"/>
                      <a:pt x="872" y="1075"/>
                    </a:cubicBezTo>
                    <a:cubicBezTo>
                      <a:pt x="904" y="862"/>
                      <a:pt x="1219" y="798"/>
                      <a:pt x="1123" y="542"/>
                    </a:cubicBezTo>
                    <a:cubicBezTo>
                      <a:pt x="1027" y="285"/>
                      <a:pt x="1054" y="55"/>
                      <a:pt x="814" y="23"/>
                    </a:cubicBezTo>
                    <a:cubicBezTo>
                      <a:pt x="724" y="11"/>
                      <a:pt x="625" y="1"/>
                      <a:pt x="5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660;p55"/>
              <p:cNvSpPr/>
              <p:nvPr/>
            </p:nvSpPr>
            <p:spPr>
              <a:xfrm>
                <a:off x="5395105" y="4157340"/>
                <a:ext cx="113538" cy="177824"/>
              </a:xfrm>
              <a:custGeom>
                <a:avLst/>
                <a:gdLst/>
                <a:ahLst/>
                <a:cxnLst/>
                <a:rect l="l" t="t" r="r" b="b"/>
                <a:pathLst>
                  <a:path w="839" h="1314" extrusionOk="0">
                    <a:moveTo>
                      <a:pt x="376" y="0"/>
                    </a:moveTo>
                    <a:cubicBezTo>
                      <a:pt x="342" y="0"/>
                      <a:pt x="311" y="10"/>
                      <a:pt x="284" y="34"/>
                    </a:cubicBezTo>
                    <a:cubicBezTo>
                      <a:pt x="225" y="82"/>
                      <a:pt x="198" y="125"/>
                      <a:pt x="192" y="168"/>
                    </a:cubicBezTo>
                    <a:lnTo>
                      <a:pt x="192" y="178"/>
                    </a:lnTo>
                    <a:cubicBezTo>
                      <a:pt x="172" y="350"/>
                      <a:pt x="214" y="424"/>
                      <a:pt x="273" y="446"/>
                    </a:cubicBezTo>
                    <a:cubicBezTo>
                      <a:pt x="337" y="472"/>
                      <a:pt x="321" y="499"/>
                      <a:pt x="321" y="499"/>
                    </a:cubicBezTo>
                    <a:cubicBezTo>
                      <a:pt x="321" y="499"/>
                      <a:pt x="289" y="574"/>
                      <a:pt x="252" y="600"/>
                    </a:cubicBezTo>
                    <a:cubicBezTo>
                      <a:pt x="214" y="627"/>
                      <a:pt x="145" y="681"/>
                      <a:pt x="113" y="767"/>
                    </a:cubicBezTo>
                    <a:cubicBezTo>
                      <a:pt x="81" y="857"/>
                      <a:pt x="59" y="937"/>
                      <a:pt x="44" y="996"/>
                    </a:cubicBezTo>
                    <a:cubicBezTo>
                      <a:pt x="27" y="1049"/>
                      <a:pt x="0" y="1145"/>
                      <a:pt x="0" y="1145"/>
                    </a:cubicBezTo>
                    <a:lnTo>
                      <a:pt x="172" y="1194"/>
                    </a:lnTo>
                    <a:cubicBezTo>
                      <a:pt x="172" y="1194"/>
                      <a:pt x="516" y="1313"/>
                      <a:pt x="598" y="1313"/>
                    </a:cubicBezTo>
                    <a:cubicBezTo>
                      <a:pt x="603" y="1313"/>
                      <a:pt x="607" y="1313"/>
                      <a:pt x="609" y="1312"/>
                    </a:cubicBezTo>
                    <a:cubicBezTo>
                      <a:pt x="668" y="1295"/>
                      <a:pt x="749" y="1258"/>
                      <a:pt x="765" y="1248"/>
                    </a:cubicBezTo>
                    <a:cubicBezTo>
                      <a:pt x="839" y="1189"/>
                      <a:pt x="786" y="824"/>
                      <a:pt x="770" y="750"/>
                    </a:cubicBezTo>
                    <a:cubicBezTo>
                      <a:pt x="743" y="664"/>
                      <a:pt x="685" y="579"/>
                      <a:pt x="604" y="547"/>
                    </a:cubicBezTo>
                    <a:cubicBezTo>
                      <a:pt x="658" y="542"/>
                      <a:pt x="711" y="531"/>
                      <a:pt x="765" y="526"/>
                    </a:cubicBezTo>
                    <a:cubicBezTo>
                      <a:pt x="781" y="493"/>
                      <a:pt x="749" y="456"/>
                      <a:pt x="733" y="424"/>
                    </a:cubicBezTo>
                    <a:cubicBezTo>
                      <a:pt x="695" y="370"/>
                      <a:pt x="690" y="301"/>
                      <a:pt x="674" y="237"/>
                    </a:cubicBezTo>
                    <a:cubicBezTo>
                      <a:pt x="644" y="140"/>
                      <a:pt x="499" y="0"/>
                      <a:pt x="3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661;p55"/>
              <p:cNvSpPr/>
              <p:nvPr/>
            </p:nvSpPr>
            <p:spPr>
              <a:xfrm>
                <a:off x="4891697" y="3897238"/>
                <a:ext cx="148316" cy="27052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999" extrusionOk="0">
                    <a:moveTo>
                      <a:pt x="380" y="1"/>
                    </a:moveTo>
                    <a:cubicBezTo>
                      <a:pt x="300" y="1"/>
                      <a:pt x="225" y="26"/>
                      <a:pt x="160" y="101"/>
                    </a:cubicBezTo>
                    <a:cubicBezTo>
                      <a:pt x="86" y="192"/>
                      <a:pt x="59" y="267"/>
                      <a:pt x="64" y="331"/>
                    </a:cubicBezTo>
                    <a:lnTo>
                      <a:pt x="64" y="353"/>
                    </a:lnTo>
                    <a:cubicBezTo>
                      <a:pt x="69" y="459"/>
                      <a:pt x="91" y="598"/>
                      <a:pt x="172" y="679"/>
                    </a:cubicBezTo>
                    <a:cubicBezTo>
                      <a:pt x="236" y="748"/>
                      <a:pt x="385" y="775"/>
                      <a:pt x="278" y="908"/>
                    </a:cubicBezTo>
                    <a:cubicBezTo>
                      <a:pt x="257" y="935"/>
                      <a:pt x="230" y="945"/>
                      <a:pt x="204" y="967"/>
                    </a:cubicBezTo>
                    <a:cubicBezTo>
                      <a:pt x="69" y="1053"/>
                      <a:pt x="22" y="1219"/>
                      <a:pt x="22" y="1367"/>
                    </a:cubicBezTo>
                    <a:cubicBezTo>
                      <a:pt x="22" y="1528"/>
                      <a:pt x="0" y="1695"/>
                      <a:pt x="12" y="1855"/>
                    </a:cubicBezTo>
                    <a:cubicBezTo>
                      <a:pt x="12" y="1887"/>
                      <a:pt x="22" y="1924"/>
                      <a:pt x="49" y="1940"/>
                    </a:cubicBezTo>
                    <a:cubicBezTo>
                      <a:pt x="54" y="1941"/>
                      <a:pt x="59" y="1942"/>
                      <a:pt x="65" y="1942"/>
                    </a:cubicBezTo>
                    <a:cubicBezTo>
                      <a:pt x="75" y="1942"/>
                      <a:pt x="86" y="1940"/>
                      <a:pt x="96" y="1940"/>
                    </a:cubicBezTo>
                    <a:cubicBezTo>
                      <a:pt x="192" y="1940"/>
                      <a:pt x="284" y="1993"/>
                      <a:pt x="380" y="1999"/>
                    </a:cubicBezTo>
                    <a:cubicBezTo>
                      <a:pt x="422" y="1999"/>
                      <a:pt x="461" y="1988"/>
                      <a:pt x="498" y="1983"/>
                    </a:cubicBezTo>
                    <a:cubicBezTo>
                      <a:pt x="695" y="1940"/>
                      <a:pt x="839" y="1956"/>
                      <a:pt x="999" y="1806"/>
                    </a:cubicBezTo>
                    <a:cubicBezTo>
                      <a:pt x="1031" y="1769"/>
                      <a:pt x="1063" y="1732"/>
                      <a:pt x="1075" y="1688"/>
                    </a:cubicBezTo>
                    <a:cubicBezTo>
                      <a:pt x="1096" y="1630"/>
                      <a:pt x="1085" y="1560"/>
                      <a:pt x="1075" y="1502"/>
                    </a:cubicBezTo>
                    <a:cubicBezTo>
                      <a:pt x="1043" y="1347"/>
                      <a:pt x="1011" y="1192"/>
                      <a:pt x="979" y="1031"/>
                    </a:cubicBezTo>
                    <a:cubicBezTo>
                      <a:pt x="974" y="999"/>
                      <a:pt x="967" y="967"/>
                      <a:pt x="942" y="945"/>
                    </a:cubicBezTo>
                    <a:cubicBezTo>
                      <a:pt x="920" y="925"/>
                      <a:pt x="888" y="925"/>
                      <a:pt x="861" y="918"/>
                    </a:cubicBezTo>
                    <a:cubicBezTo>
                      <a:pt x="786" y="903"/>
                      <a:pt x="711" y="854"/>
                      <a:pt x="641" y="829"/>
                    </a:cubicBezTo>
                    <a:cubicBezTo>
                      <a:pt x="685" y="812"/>
                      <a:pt x="722" y="765"/>
                      <a:pt x="797" y="732"/>
                    </a:cubicBezTo>
                    <a:cubicBezTo>
                      <a:pt x="915" y="679"/>
                      <a:pt x="743" y="641"/>
                      <a:pt x="824" y="625"/>
                    </a:cubicBezTo>
                    <a:cubicBezTo>
                      <a:pt x="910" y="609"/>
                      <a:pt x="962" y="588"/>
                      <a:pt x="930" y="513"/>
                    </a:cubicBezTo>
                    <a:cubicBezTo>
                      <a:pt x="898" y="444"/>
                      <a:pt x="877" y="363"/>
                      <a:pt x="861" y="240"/>
                    </a:cubicBezTo>
                    <a:cubicBezTo>
                      <a:pt x="851" y="123"/>
                      <a:pt x="733" y="74"/>
                      <a:pt x="582" y="37"/>
                    </a:cubicBezTo>
                    <a:cubicBezTo>
                      <a:pt x="515" y="18"/>
                      <a:pt x="446" y="1"/>
                      <a:pt x="3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662;p55"/>
              <p:cNvSpPr/>
              <p:nvPr/>
            </p:nvSpPr>
            <p:spPr>
              <a:xfrm>
                <a:off x="5332179" y="4168572"/>
                <a:ext cx="63061" cy="114354"/>
              </a:xfrm>
              <a:custGeom>
                <a:avLst/>
                <a:gdLst/>
                <a:ahLst/>
                <a:cxnLst/>
                <a:rect l="l" t="t" r="r" b="b"/>
                <a:pathLst>
                  <a:path w="466" h="845" extrusionOk="0">
                    <a:moveTo>
                      <a:pt x="162" y="0"/>
                    </a:moveTo>
                    <a:cubicBezTo>
                      <a:pt x="128" y="0"/>
                      <a:pt x="96" y="10"/>
                      <a:pt x="70" y="42"/>
                    </a:cubicBezTo>
                    <a:cubicBezTo>
                      <a:pt x="38" y="80"/>
                      <a:pt x="28" y="112"/>
                      <a:pt x="33" y="139"/>
                    </a:cubicBezTo>
                    <a:lnTo>
                      <a:pt x="28" y="149"/>
                    </a:lnTo>
                    <a:cubicBezTo>
                      <a:pt x="33" y="191"/>
                      <a:pt x="43" y="255"/>
                      <a:pt x="75" y="287"/>
                    </a:cubicBezTo>
                    <a:cubicBezTo>
                      <a:pt x="102" y="314"/>
                      <a:pt x="166" y="331"/>
                      <a:pt x="124" y="384"/>
                    </a:cubicBezTo>
                    <a:cubicBezTo>
                      <a:pt x="112" y="395"/>
                      <a:pt x="102" y="400"/>
                      <a:pt x="92" y="410"/>
                    </a:cubicBezTo>
                    <a:cubicBezTo>
                      <a:pt x="33" y="448"/>
                      <a:pt x="11" y="517"/>
                      <a:pt x="11" y="576"/>
                    </a:cubicBezTo>
                    <a:cubicBezTo>
                      <a:pt x="11" y="645"/>
                      <a:pt x="1" y="716"/>
                      <a:pt x="6" y="785"/>
                    </a:cubicBezTo>
                    <a:cubicBezTo>
                      <a:pt x="6" y="800"/>
                      <a:pt x="11" y="817"/>
                      <a:pt x="21" y="822"/>
                    </a:cubicBezTo>
                    <a:lnTo>
                      <a:pt x="43" y="822"/>
                    </a:lnTo>
                    <a:cubicBezTo>
                      <a:pt x="85" y="822"/>
                      <a:pt x="124" y="844"/>
                      <a:pt x="166" y="844"/>
                    </a:cubicBezTo>
                    <a:cubicBezTo>
                      <a:pt x="182" y="844"/>
                      <a:pt x="198" y="844"/>
                      <a:pt x="214" y="838"/>
                    </a:cubicBezTo>
                    <a:cubicBezTo>
                      <a:pt x="294" y="822"/>
                      <a:pt x="359" y="827"/>
                      <a:pt x="428" y="763"/>
                    </a:cubicBezTo>
                    <a:cubicBezTo>
                      <a:pt x="438" y="748"/>
                      <a:pt x="455" y="731"/>
                      <a:pt x="460" y="716"/>
                    </a:cubicBezTo>
                    <a:cubicBezTo>
                      <a:pt x="465" y="689"/>
                      <a:pt x="460" y="662"/>
                      <a:pt x="455" y="635"/>
                    </a:cubicBezTo>
                    <a:cubicBezTo>
                      <a:pt x="445" y="571"/>
                      <a:pt x="433" y="502"/>
                      <a:pt x="418" y="437"/>
                    </a:cubicBezTo>
                    <a:cubicBezTo>
                      <a:pt x="418" y="421"/>
                      <a:pt x="412" y="410"/>
                      <a:pt x="401" y="400"/>
                    </a:cubicBezTo>
                    <a:cubicBezTo>
                      <a:pt x="391" y="389"/>
                      <a:pt x="380" y="389"/>
                      <a:pt x="369" y="389"/>
                    </a:cubicBezTo>
                    <a:cubicBezTo>
                      <a:pt x="337" y="378"/>
                      <a:pt x="305" y="363"/>
                      <a:pt x="273" y="351"/>
                    </a:cubicBezTo>
                    <a:cubicBezTo>
                      <a:pt x="294" y="341"/>
                      <a:pt x="310" y="319"/>
                      <a:pt x="342" y="309"/>
                    </a:cubicBezTo>
                    <a:cubicBezTo>
                      <a:pt x="391" y="287"/>
                      <a:pt x="316" y="272"/>
                      <a:pt x="353" y="267"/>
                    </a:cubicBezTo>
                    <a:cubicBezTo>
                      <a:pt x="386" y="255"/>
                      <a:pt x="412" y="250"/>
                      <a:pt x="396" y="218"/>
                    </a:cubicBezTo>
                    <a:cubicBezTo>
                      <a:pt x="386" y="186"/>
                      <a:pt x="374" y="154"/>
                      <a:pt x="369" y="100"/>
                    </a:cubicBezTo>
                    <a:cubicBezTo>
                      <a:pt x="364" y="53"/>
                      <a:pt x="316" y="31"/>
                      <a:pt x="252" y="15"/>
                    </a:cubicBezTo>
                    <a:cubicBezTo>
                      <a:pt x="223" y="8"/>
                      <a:pt x="192" y="0"/>
                      <a:pt x="16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663;p55"/>
              <p:cNvSpPr/>
              <p:nvPr/>
            </p:nvSpPr>
            <p:spPr>
              <a:xfrm>
                <a:off x="5691737" y="4308367"/>
                <a:ext cx="62926" cy="114760"/>
              </a:xfrm>
              <a:custGeom>
                <a:avLst/>
                <a:gdLst/>
                <a:ahLst/>
                <a:cxnLst/>
                <a:rect l="l" t="t" r="r" b="b"/>
                <a:pathLst>
                  <a:path w="465" h="848" extrusionOk="0">
                    <a:moveTo>
                      <a:pt x="168" y="1"/>
                    </a:moveTo>
                    <a:cubicBezTo>
                      <a:pt x="132" y="1"/>
                      <a:pt x="97" y="12"/>
                      <a:pt x="70" y="46"/>
                    </a:cubicBezTo>
                    <a:cubicBezTo>
                      <a:pt x="38" y="83"/>
                      <a:pt x="26" y="115"/>
                      <a:pt x="32" y="142"/>
                    </a:cubicBezTo>
                    <a:lnTo>
                      <a:pt x="26" y="147"/>
                    </a:lnTo>
                    <a:cubicBezTo>
                      <a:pt x="32" y="196"/>
                      <a:pt x="43" y="254"/>
                      <a:pt x="75" y="286"/>
                    </a:cubicBezTo>
                    <a:cubicBezTo>
                      <a:pt x="102" y="318"/>
                      <a:pt x="166" y="329"/>
                      <a:pt x="122" y="382"/>
                    </a:cubicBezTo>
                    <a:cubicBezTo>
                      <a:pt x="112" y="393"/>
                      <a:pt x="102" y="404"/>
                      <a:pt x="90" y="409"/>
                    </a:cubicBezTo>
                    <a:cubicBezTo>
                      <a:pt x="32" y="446"/>
                      <a:pt x="11" y="517"/>
                      <a:pt x="11" y="581"/>
                    </a:cubicBezTo>
                    <a:cubicBezTo>
                      <a:pt x="11" y="650"/>
                      <a:pt x="0" y="719"/>
                      <a:pt x="5" y="783"/>
                    </a:cubicBezTo>
                    <a:cubicBezTo>
                      <a:pt x="5" y="799"/>
                      <a:pt x="11" y="815"/>
                      <a:pt x="21" y="821"/>
                    </a:cubicBezTo>
                    <a:cubicBezTo>
                      <a:pt x="25" y="822"/>
                      <a:pt x="28" y="823"/>
                      <a:pt x="30" y="823"/>
                    </a:cubicBezTo>
                    <a:cubicBezTo>
                      <a:pt x="36" y="823"/>
                      <a:pt x="39" y="821"/>
                      <a:pt x="43" y="821"/>
                    </a:cubicBezTo>
                    <a:cubicBezTo>
                      <a:pt x="85" y="821"/>
                      <a:pt x="122" y="848"/>
                      <a:pt x="166" y="848"/>
                    </a:cubicBezTo>
                    <a:cubicBezTo>
                      <a:pt x="181" y="848"/>
                      <a:pt x="198" y="842"/>
                      <a:pt x="213" y="837"/>
                    </a:cubicBezTo>
                    <a:cubicBezTo>
                      <a:pt x="294" y="821"/>
                      <a:pt x="358" y="831"/>
                      <a:pt x="427" y="767"/>
                    </a:cubicBezTo>
                    <a:cubicBezTo>
                      <a:pt x="438" y="751"/>
                      <a:pt x="454" y="735"/>
                      <a:pt x="460" y="714"/>
                    </a:cubicBezTo>
                    <a:cubicBezTo>
                      <a:pt x="465" y="687"/>
                      <a:pt x="460" y="660"/>
                      <a:pt x="454" y="633"/>
                    </a:cubicBezTo>
                    <a:cubicBezTo>
                      <a:pt x="443" y="569"/>
                      <a:pt x="433" y="505"/>
                      <a:pt x="417" y="436"/>
                    </a:cubicBezTo>
                    <a:cubicBezTo>
                      <a:pt x="417" y="425"/>
                      <a:pt x="411" y="409"/>
                      <a:pt x="401" y="399"/>
                    </a:cubicBezTo>
                    <a:cubicBezTo>
                      <a:pt x="390" y="393"/>
                      <a:pt x="379" y="393"/>
                      <a:pt x="368" y="388"/>
                    </a:cubicBezTo>
                    <a:cubicBezTo>
                      <a:pt x="336" y="382"/>
                      <a:pt x="304" y="361"/>
                      <a:pt x="272" y="350"/>
                    </a:cubicBezTo>
                    <a:cubicBezTo>
                      <a:pt x="294" y="345"/>
                      <a:pt x="309" y="324"/>
                      <a:pt x="342" y="307"/>
                    </a:cubicBezTo>
                    <a:cubicBezTo>
                      <a:pt x="390" y="286"/>
                      <a:pt x="315" y="270"/>
                      <a:pt x="353" y="265"/>
                    </a:cubicBezTo>
                    <a:cubicBezTo>
                      <a:pt x="385" y="260"/>
                      <a:pt x="411" y="248"/>
                      <a:pt x="395" y="216"/>
                    </a:cubicBezTo>
                    <a:cubicBezTo>
                      <a:pt x="385" y="189"/>
                      <a:pt x="374" y="152"/>
                      <a:pt x="368" y="105"/>
                    </a:cubicBezTo>
                    <a:cubicBezTo>
                      <a:pt x="363" y="51"/>
                      <a:pt x="315" y="36"/>
                      <a:pt x="250" y="14"/>
                    </a:cubicBezTo>
                    <a:cubicBezTo>
                      <a:pt x="223" y="7"/>
                      <a:pt x="195" y="1"/>
                      <a:pt x="1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664;p55"/>
              <p:cNvSpPr/>
              <p:nvPr/>
            </p:nvSpPr>
            <p:spPr>
              <a:xfrm>
                <a:off x="5062476" y="3967068"/>
                <a:ext cx="262531" cy="231956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1714" extrusionOk="0">
                    <a:moveTo>
                      <a:pt x="588" y="627"/>
                    </a:moveTo>
                    <a:cubicBezTo>
                      <a:pt x="588" y="627"/>
                      <a:pt x="588" y="633"/>
                      <a:pt x="583" y="649"/>
                    </a:cubicBezTo>
                    <a:cubicBezTo>
                      <a:pt x="578" y="639"/>
                      <a:pt x="571" y="633"/>
                      <a:pt x="566" y="627"/>
                    </a:cubicBezTo>
                    <a:close/>
                    <a:moveTo>
                      <a:pt x="716" y="681"/>
                    </a:moveTo>
                    <a:cubicBezTo>
                      <a:pt x="726" y="686"/>
                      <a:pt x="731" y="691"/>
                      <a:pt x="743" y="703"/>
                    </a:cubicBezTo>
                    <a:cubicBezTo>
                      <a:pt x="738" y="703"/>
                      <a:pt x="738" y="708"/>
                      <a:pt x="738" y="708"/>
                    </a:cubicBezTo>
                    <a:cubicBezTo>
                      <a:pt x="706" y="730"/>
                      <a:pt x="667" y="762"/>
                      <a:pt x="630" y="804"/>
                    </a:cubicBezTo>
                    <a:cubicBezTo>
                      <a:pt x="586" y="839"/>
                      <a:pt x="536" y="874"/>
                      <a:pt x="477" y="874"/>
                    </a:cubicBezTo>
                    <a:cubicBezTo>
                      <a:pt x="473" y="874"/>
                      <a:pt x="469" y="874"/>
                      <a:pt x="465" y="873"/>
                    </a:cubicBezTo>
                    <a:cubicBezTo>
                      <a:pt x="465" y="873"/>
                      <a:pt x="561" y="787"/>
                      <a:pt x="593" y="723"/>
                    </a:cubicBezTo>
                    <a:cubicBezTo>
                      <a:pt x="599" y="736"/>
                      <a:pt x="610" y="741"/>
                      <a:pt x="623" y="741"/>
                    </a:cubicBezTo>
                    <a:cubicBezTo>
                      <a:pt x="654" y="741"/>
                      <a:pt x="697" y="711"/>
                      <a:pt x="716" y="681"/>
                    </a:cubicBezTo>
                    <a:close/>
                    <a:moveTo>
                      <a:pt x="864" y="0"/>
                    </a:moveTo>
                    <a:cubicBezTo>
                      <a:pt x="829" y="0"/>
                      <a:pt x="798" y="8"/>
                      <a:pt x="775" y="29"/>
                    </a:cubicBezTo>
                    <a:cubicBezTo>
                      <a:pt x="706" y="82"/>
                      <a:pt x="674" y="136"/>
                      <a:pt x="667" y="184"/>
                    </a:cubicBezTo>
                    <a:lnTo>
                      <a:pt x="662" y="200"/>
                    </a:lnTo>
                    <a:cubicBezTo>
                      <a:pt x="647" y="333"/>
                      <a:pt x="662" y="419"/>
                      <a:pt x="699" y="467"/>
                    </a:cubicBezTo>
                    <a:cubicBezTo>
                      <a:pt x="674" y="488"/>
                      <a:pt x="652" y="510"/>
                      <a:pt x="630" y="531"/>
                    </a:cubicBezTo>
                    <a:cubicBezTo>
                      <a:pt x="624" y="527"/>
                      <a:pt x="619" y="525"/>
                      <a:pt x="614" y="525"/>
                    </a:cubicBezTo>
                    <a:cubicBezTo>
                      <a:pt x="591" y="525"/>
                      <a:pt x="575" y="559"/>
                      <a:pt x="539" y="612"/>
                    </a:cubicBezTo>
                    <a:cubicBezTo>
                      <a:pt x="531" y="609"/>
                      <a:pt x="523" y="607"/>
                      <a:pt x="513" y="607"/>
                    </a:cubicBezTo>
                    <a:cubicBezTo>
                      <a:pt x="490" y="607"/>
                      <a:pt x="462" y="616"/>
                      <a:pt x="433" y="639"/>
                    </a:cubicBezTo>
                    <a:cubicBezTo>
                      <a:pt x="347" y="708"/>
                      <a:pt x="0" y="980"/>
                      <a:pt x="250" y="1179"/>
                    </a:cubicBezTo>
                    <a:cubicBezTo>
                      <a:pt x="315" y="1234"/>
                      <a:pt x="379" y="1249"/>
                      <a:pt x="437" y="1249"/>
                    </a:cubicBezTo>
                    <a:cubicBezTo>
                      <a:pt x="446" y="1249"/>
                      <a:pt x="456" y="1249"/>
                      <a:pt x="465" y="1248"/>
                    </a:cubicBezTo>
                    <a:lnTo>
                      <a:pt x="465" y="1248"/>
                    </a:lnTo>
                    <a:cubicBezTo>
                      <a:pt x="449" y="1307"/>
                      <a:pt x="433" y="1359"/>
                      <a:pt x="433" y="1359"/>
                    </a:cubicBezTo>
                    <a:lnTo>
                      <a:pt x="635" y="1418"/>
                    </a:lnTo>
                    <a:cubicBezTo>
                      <a:pt x="635" y="1418"/>
                      <a:pt x="1044" y="1559"/>
                      <a:pt x="1148" y="1559"/>
                    </a:cubicBezTo>
                    <a:cubicBezTo>
                      <a:pt x="1155" y="1559"/>
                      <a:pt x="1161" y="1558"/>
                      <a:pt x="1165" y="1557"/>
                    </a:cubicBezTo>
                    <a:cubicBezTo>
                      <a:pt x="1219" y="1542"/>
                      <a:pt x="1283" y="1515"/>
                      <a:pt x="1325" y="1493"/>
                    </a:cubicBezTo>
                    <a:cubicBezTo>
                      <a:pt x="1331" y="1515"/>
                      <a:pt x="1336" y="1536"/>
                      <a:pt x="1341" y="1557"/>
                    </a:cubicBezTo>
                    <a:cubicBezTo>
                      <a:pt x="1373" y="1685"/>
                      <a:pt x="1384" y="1697"/>
                      <a:pt x="1496" y="1712"/>
                    </a:cubicBezTo>
                    <a:cubicBezTo>
                      <a:pt x="1504" y="1713"/>
                      <a:pt x="1511" y="1714"/>
                      <a:pt x="1518" y="1714"/>
                    </a:cubicBezTo>
                    <a:cubicBezTo>
                      <a:pt x="1610" y="1714"/>
                      <a:pt x="1619" y="1613"/>
                      <a:pt x="1614" y="1510"/>
                    </a:cubicBezTo>
                    <a:cubicBezTo>
                      <a:pt x="1609" y="1408"/>
                      <a:pt x="1604" y="1344"/>
                      <a:pt x="1572" y="1211"/>
                    </a:cubicBezTo>
                    <a:cubicBezTo>
                      <a:pt x="1656" y="1184"/>
                      <a:pt x="1732" y="1130"/>
                      <a:pt x="1806" y="1093"/>
                    </a:cubicBezTo>
                    <a:cubicBezTo>
                      <a:pt x="1940" y="1023"/>
                      <a:pt x="1913" y="782"/>
                      <a:pt x="1849" y="526"/>
                    </a:cubicBezTo>
                    <a:cubicBezTo>
                      <a:pt x="1808" y="365"/>
                      <a:pt x="1595" y="338"/>
                      <a:pt x="1392" y="338"/>
                    </a:cubicBezTo>
                    <a:cubicBezTo>
                      <a:pt x="1304" y="338"/>
                      <a:pt x="1218" y="343"/>
                      <a:pt x="1148" y="345"/>
                    </a:cubicBezTo>
                    <a:lnTo>
                      <a:pt x="1148" y="318"/>
                    </a:lnTo>
                    <a:cubicBezTo>
                      <a:pt x="1138" y="195"/>
                      <a:pt x="1175" y="98"/>
                      <a:pt x="1074" y="56"/>
                    </a:cubicBezTo>
                    <a:cubicBezTo>
                      <a:pt x="1008" y="28"/>
                      <a:pt x="929" y="0"/>
                      <a:pt x="86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665;p55"/>
              <p:cNvSpPr/>
              <p:nvPr/>
            </p:nvSpPr>
            <p:spPr>
              <a:xfrm>
                <a:off x="5499169" y="4262085"/>
                <a:ext cx="164420" cy="145209"/>
              </a:xfrm>
              <a:custGeom>
                <a:avLst/>
                <a:gdLst/>
                <a:ahLst/>
                <a:cxnLst/>
                <a:rect l="l" t="t" r="r" b="b"/>
                <a:pathLst>
                  <a:path w="1215" h="1073" extrusionOk="0">
                    <a:moveTo>
                      <a:pt x="375" y="393"/>
                    </a:moveTo>
                    <a:cubicBezTo>
                      <a:pt x="375" y="393"/>
                      <a:pt x="370" y="398"/>
                      <a:pt x="370" y="410"/>
                    </a:cubicBezTo>
                    <a:cubicBezTo>
                      <a:pt x="365" y="403"/>
                      <a:pt x="359" y="398"/>
                      <a:pt x="359" y="393"/>
                    </a:cubicBezTo>
                    <a:close/>
                    <a:moveTo>
                      <a:pt x="450" y="425"/>
                    </a:moveTo>
                    <a:cubicBezTo>
                      <a:pt x="455" y="430"/>
                      <a:pt x="461" y="435"/>
                      <a:pt x="466" y="442"/>
                    </a:cubicBezTo>
                    <a:lnTo>
                      <a:pt x="466" y="447"/>
                    </a:lnTo>
                    <a:cubicBezTo>
                      <a:pt x="445" y="457"/>
                      <a:pt x="423" y="479"/>
                      <a:pt x="397" y="506"/>
                    </a:cubicBezTo>
                    <a:cubicBezTo>
                      <a:pt x="373" y="529"/>
                      <a:pt x="340" y="549"/>
                      <a:pt x="306" y="549"/>
                    </a:cubicBezTo>
                    <a:cubicBezTo>
                      <a:pt x="302" y="549"/>
                      <a:pt x="298" y="549"/>
                      <a:pt x="294" y="548"/>
                    </a:cubicBezTo>
                    <a:cubicBezTo>
                      <a:pt x="294" y="548"/>
                      <a:pt x="353" y="494"/>
                      <a:pt x="375" y="457"/>
                    </a:cubicBezTo>
                    <a:cubicBezTo>
                      <a:pt x="380" y="465"/>
                      <a:pt x="386" y="468"/>
                      <a:pt x="394" y="468"/>
                    </a:cubicBezTo>
                    <a:cubicBezTo>
                      <a:pt x="413" y="468"/>
                      <a:pt x="439" y="448"/>
                      <a:pt x="450" y="425"/>
                    </a:cubicBezTo>
                    <a:close/>
                    <a:moveTo>
                      <a:pt x="544" y="0"/>
                    </a:moveTo>
                    <a:cubicBezTo>
                      <a:pt x="522" y="0"/>
                      <a:pt x="502" y="5"/>
                      <a:pt x="487" y="18"/>
                    </a:cubicBezTo>
                    <a:cubicBezTo>
                      <a:pt x="445" y="57"/>
                      <a:pt x="429" y="89"/>
                      <a:pt x="423" y="115"/>
                    </a:cubicBezTo>
                    <a:lnTo>
                      <a:pt x="418" y="126"/>
                    </a:lnTo>
                    <a:cubicBezTo>
                      <a:pt x="413" y="211"/>
                      <a:pt x="418" y="265"/>
                      <a:pt x="439" y="297"/>
                    </a:cubicBezTo>
                    <a:cubicBezTo>
                      <a:pt x="423" y="307"/>
                      <a:pt x="413" y="324"/>
                      <a:pt x="402" y="334"/>
                    </a:cubicBezTo>
                    <a:cubicBezTo>
                      <a:pt x="398" y="332"/>
                      <a:pt x="394" y="331"/>
                      <a:pt x="391" y="331"/>
                    </a:cubicBezTo>
                    <a:cubicBezTo>
                      <a:pt x="373" y="331"/>
                      <a:pt x="366" y="352"/>
                      <a:pt x="343" y="388"/>
                    </a:cubicBezTo>
                    <a:cubicBezTo>
                      <a:pt x="338" y="384"/>
                      <a:pt x="331" y="383"/>
                      <a:pt x="324" y="383"/>
                    </a:cubicBezTo>
                    <a:cubicBezTo>
                      <a:pt x="309" y="383"/>
                      <a:pt x="292" y="390"/>
                      <a:pt x="274" y="403"/>
                    </a:cubicBezTo>
                    <a:cubicBezTo>
                      <a:pt x="220" y="447"/>
                      <a:pt x="1" y="617"/>
                      <a:pt x="161" y="741"/>
                    </a:cubicBezTo>
                    <a:cubicBezTo>
                      <a:pt x="202" y="772"/>
                      <a:pt x="239" y="784"/>
                      <a:pt x="274" y="784"/>
                    </a:cubicBezTo>
                    <a:cubicBezTo>
                      <a:pt x="281" y="784"/>
                      <a:pt x="288" y="784"/>
                      <a:pt x="294" y="783"/>
                    </a:cubicBezTo>
                    <a:lnTo>
                      <a:pt x="294" y="783"/>
                    </a:lnTo>
                    <a:cubicBezTo>
                      <a:pt x="284" y="820"/>
                      <a:pt x="274" y="852"/>
                      <a:pt x="274" y="852"/>
                    </a:cubicBezTo>
                    <a:lnTo>
                      <a:pt x="402" y="891"/>
                    </a:lnTo>
                    <a:cubicBezTo>
                      <a:pt x="402" y="891"/>
                      <a:pt x="649" y="977"/>
                      <a:pt x="720" y="977"/>
                    </a:cubicBezTo>
                    <a:cubicBezTo>
                      <a:pt x="725" y="977"/>
                      <a:pt x="730" y="977"/>
                      <a:pt x="733" y="975"/>
                    </a:cubicBezTo>
                    <a:cubicBezTo>
                      <a:pt x="765" y="970"/>
                      <a:pt x="808" y="948"/>
                      <a:pt x="829" y="938"/>
                    </a:cubicBezTo>
                    <a:cubicBezTo>
                      <a:pt x="835" y="948"/>
                      <a:pt x="840" y="965"/>
                      <a:pt x="846" y="980"/>
                    </a:cubicBezTo>
                    <a:cubicBezTo>
                      <a:pt x="861" y="1056"/>
                      <a:pt x="872" y="1066"/>
                      <a:pt x="942" y="1072"/>
                    </a:cubicBezTo>
                    <a:cubicBezTo>
                      <a:pt x="948" y="1072"/>
                      <a:pt x="953" y="1073"/>
                      <a:pt x="958" y="1073"/>
                    </a:cubicBezTo>
                    <a:cubicBezTo>
                      <a:pt x="1012" y="1073"/>
                      <a:pt x="1016" y="1013"/>
                      <a:pt x="1012" y="948"/>
                    </a:cubicBezTo>
                    <a:cubicBezTo>
                      <a:pt x="1012" y="884"/>
                      <a:pt x="1006" y="842"/>
                      <a:pt x="985" y="756"/>
                    </a:cubicBezTo>
                    <a:cubicBezTo>
                      <a:pt x="1038" y="741"/>
                      <a:pt x="1086" y="708"/>
                      <a:pt x="1135" y="687"/>
                    </a:cubicBezTo>
                    <a:cubicBezTo>
                      <a:pt x="1214" y="644"/>
                      <a:pt x="1199" y="494"/>
                      <a:pt x="1160" y="329"/>
                    </a:cubicBezTo>
                    <a:cubicBezTo>
                      <a:pt x="1134" y="229"/>
                      <a:pt x="993" y="215"/>
                      <a:pt x="863" y="215"/>
                    </a:cubicBezTo>
                    <a:cubicBezTo>
                      <a:pt x="812" y="215"/>
                      <a:pt x="763" y="217"/>
                      <a:pt x="723" y="217"/>
                    </a:cubicBezTo>
                    <a:lnTo>
                      <a:pt x="723" y="201"/>
                    </a:lnTo>
                    <a:cubicBezTo>
                      <a:pt x="718" y="126"/>
                      <a:pt x="738" y="62"/>
                      <a:pt x="674" y="35"/>
                    </a:cubicBezTo>
                    <a:cubicBezTo>
                      <a:pt x="633" y="18"/>
                      <a:pt x="585" y="0"/>
                      <a:pt x="5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" name="Google Shape;2666;p55"/>
            <p:cNvSpPr/>
            <p:nvPr/>
          </p:nvSpPr>
          <p:spPr>
            <a:xfrm>
              <a:off x="0" y="2794425"/>
              <a:ext cx="6057401" cy="2133058"/>
            </a:xfrm>
            <a:custGeom>
              <a:avLst/>
              <a:gdLst/>
              <a:ahLst/>
              <a:cxnLst/>
              <a:rect l="l" t="t" r="r" b="b"/>
              <a:pathLst>
                <a:path w="43508" h="17233" extrusionOk="0">
                  <a:moveTo>
                    <a:pt x="0" y="0"/>
                  </a:moveTo>
                  <a:lnTo>
                    <a:pt x="0" y="17233"/>
                  </a:lnTo>
                  <a:lnTo>
                    <a:pt x="43508" y="17233"/>
                  </a:lnTo>
                  <a:lnTo>
                    <a:pt x="43508" y="13603"/>
                  </a:lnTo>
                  <a:lnTo>
                    <a:pt x="40451" y="12342"/>
                  </a:lnTo>
                  <a:cubicBezTo>
                    <a:pt x="40451" y="12342"/>
                    <a:pt x="40407" y="12345"/>
                    <a:pt x="40333" y="12345"/>
                  </a:cubicBezTo>
                  <a:cubicBezTo>
                    <a:pt x="40106" y="12345"/>
                    <a:pt x="39599" y="12312"/>
                    <a:pt x="39232" y="12038"/>
                  </a:cubicBezTo>
                  <a:cubicBezTo>
                    <a:pt x="38740" y="11668"/>
                    <a:pt x="36971" y="10894"/>
                    <a:pt x="36538" y="10563"/>
                  </a:cubicBezTo>
                  <a:cubicBezTo>
                    <a:pt x="36482" y="10519"/>
                    <a:pt x="36386" y="10501"/>
                    <a:pt x="36261" y="10501"/>
                  </a:cubicBezTo>
                  <a:cubicBezTo>
                    <a:pt x="35439" y="10501"/>
                    <a:pt x="33337" y="11306"/>
                    <a:pt x="32573" y="11306"/>
                  </a:cubicBezTo>
                  <a:cubicBezTo>
                    <a:pt x="32558" y="11306"/>
                    <a:pt x="32544" y="11306"/>
                    <a:pt x="32530" y="11305"/>
                  </a:cubicBezTo>
                  <a:cubicBezTo>
                    <a:pt x="32435" y="11301"/>
                    <a:pt x="32323" y="11299"/>
                    <a:pt x="32199" y="11299"/>
                  </a:cubicBezTo>
                  <a:cubicBezTo>
                    <a:pt x="31225" y="11299"/>
                    <a:pt x="29466" y="11419"/>
                    <a:pt x="28746" y="11518"/>
                  </a:cubicBezTo>
                  <a:cubicBezTo>
                    <a:pt x="28679" y="11527"/>
                    <a:pt x="28606" y="11531"/>
                    <a:pt x="28528" y="11531"/>
                  </a:cubicBezTo>
                  <a:cubicBezTo>
                    <a:pt x="27652" y="11531"/>
                    <a:pt x="26088" y="10997"/>
                    <a:pt x="25362" y="10311"/>
                  </a:cubicBezTo>
                  <a:cubicBezTo>
                    <a:pt x="24565" y="9568"/>
                    <a:pt x="21935" y="7088"/>
                    <a:pt x="21434" y="7003"/>
                  </a:cubicBezTo>
                  <a:cubicBezTo>
                    <a:pt x="20931" y="6922"/>
                    <a:pt x="13935" y="6233"/>
                    <a:pt x="13705" y="6190"/>
                  </a:cubicBezTo>
                  <a:cubicBezTo>
                    <a:pt x="13476" y="6147"/>
                    <a:pt x="11861" y="3876"/>
                    <a:pt x="11219" y="3352"/>
                  </a:cubicBezTo>
                  <a:cubicBezTo>
                    <a:pt x="10583" y="2822"/>
                    <a:pt x="1711" y="241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2667;p55"/>
            <p:cNvSpPr/>
            <p:nvPr/>
          </p:nvSpPr>
          <p:spPr>
            <a:xfrm>
              <a:off x="4195840" y="4042613"/>
              <a:ext cx="189068" cy="213304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2668;p55"/>
            <p:cNvSpPr/>
            <p:nvPr/>
          </p:nvSpPr>
          <p:spPr>
            <a:xfrm>
              <a:off x="1971752" y="3405988"/>
              <a:ext cx="188730" cy="213304"/>
            </a:xfrm>
            <a:custGeom>
              <a:avLst/>
              <a:gdLst/>
              <a:ahLst/>
              <a:cxnLst/>
              <a:rect l="l" t="t" r="r" b="b"/>
              <a:pathLst>
                <a:path w="2793" h="3599" extrusionOk="0">
                  <a:moveTo>
                    <a:pt x="2299" y="0"/>
                  </a:moveTo>
                  <a:lnTo>
                    <a:pt x="1" y="3598"/>
                  </a:lnTo>
                  <a:lnTo>
                    <a:pt x="321" y="3598"/>
                  </a:lnTo>
                  <a:lnTo>
                    <a:pt x="2792" y="481"/>
                  </a:lnTo>
                  <a:lnTo>
                    <a:pt x="229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09" name="Google Shape;2669;p55"/>
            <p:cNvGrpSpPr/>
            <p:nvPr/>
          </p:nvGrpSpPr>
          <p:grpSpPr>
            <a:xfrm rot="500933">
              <a:off x="161862" y="2432739"/>
              <a:ext cx="610381" cy="536086"/>
              <a:chOff x="465651" y="-1506279"/>
              <a:chExt cx="610382" cy="536087"/>
            </a:xfrm>
          </p:grpSpPr>
          <p:sp>
            <p:nvSpPr>
              <p:cNvPr id="211" name="Google Shape;2670;p55"/>
              <p:cNvSpPr/>
              <p:nvPr/>
            </p:nvSpPr>
            <p:spPr>
              <a:xfrm>
                <a:off x="577215" y="-1506279"/>
                <a:ext cx="74532" cy="81196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1370" extrusionOk="0">
                    <a:moveTo>
                      <a:pt x="552" y="1"/>
                    </a:moveTo>
                    <a:cubicBezTo>
                      <a:pt x="520" y="1"/>
                      <a:pt x="494" y="1"/>
                      <a:pt x="462" y="7"/>
                    </a:cubicBezTo>
                    <a:cubicBezTo>
                      <a:pt x="264" y="45"/>
                      <a:pt x="116" y="223"/>
                      <a:pt x="59" y="416"/>
                    </a:cubicBezTo>
                    <a:cubicBezTo>
                      <a:pt x="1" y="608"/>
                      <a:pt x="7" y="813"/>
                      <a:pt x="21" y="1018"/>
                    </a:cubicBezTo>
                    <a:cubicBezTo>
                      <a:pt x="33" y="1133"/>
                      <a:pt x="39" y="1254"/>
                      <a:pt x="53" y="1370"/>
                    </a:cubicBezTo>
                    <a:cubicBezTo>
                      <a:pt x="405" y="1030"/>
                      <a:pt x="757" y="684"/>
                      <a:pt x="1102" y="333"/>
                    </a:cubicBezTo>
                    <a:cubicBezTo>
                      <a:pt x="949" y="154"/>
                      <a:pt x="763" y="1"/>
                      <a:pt x="5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671;p55"/>
              <p:cNvSpPr/>
              <p:nvPr/>
            </p:nvSpPr>
            <p:spPr>
              <a:xfrm>
                <a:off x="851091" y="-970963"/>
                <a:ext cx="127644" cy="770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13" extrusionOk="0">
                    <a:moveTo>
                      <a:pt x="1" y="0"/>
                    </a:moveTo>
                    <a:cubicBezTo>
                      <a:pt x="627" y="7"/>
                      <a:pt x="1254" y="7"/>
                      <a:pt x="1883" y="13"/>
                    </a:cubicBezTo>
                    <a:cubicBezTo>
                      <a:pt x="1883" y="7"/>
                      <a:pt x="1889" y="7"/>
                      <a:pt x="18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672;p55"/>
              <p:cNvSpPr/>
              <p:nvPr/>
            </p:nvSpPr>
            <p:spPr>
              <a:xfrm>
                <a:off x="465651" y="-1486602"/>
                <a:ext cx="610382" cy="515687"/>
              </a:xfrm>
              <a:custGeom>
                <a:avLst/>
                <a:gdLst/>
                <a:ahLst/>
                <a:cxnLst/>
                <a:rect l="l" t="t" r="r" b="b"/>
                <a:pathLst>
                  <a:path w="9033" h="8701" extrusionOk="0">
                    <a:moveTo>
                      <a:pt x="2753" y="1"/>
                    </a:moveTo>
                    <a:cubicBezTo>
                      <a:pt x="2408" y="352"/>
                      <a:pt x="2056" y="698"/>
                      <a:pt x="1704" y="1038"/>
                    </a:cubicBezTo>
                    <a:cubicBezTo>
                      <a:pt x="1870" y="2901"/>
                      <a:pt x="2311" y="4731"/>
                      <a:pt x="3002" y="6467"/>
                    </a:cubicBezTo>
                    <a:cubicBezTo>
                      <a:pt x="2568" y="5723"/>
                      <a:pt x="1927" y="5167"/>
                      <a:pt x="1153" y="4777"/>
                    </a:cubicBezTo>
                    <a:cubicBezTo>
                      <a:pt x="981" y="4692"/>
                      <a:pt x="775" y="4615"/>
                      <a:pt x="583" y="4615"/>
                    </a:cubicBezTo>
                    <a:cubicBezTo>
                      <a:pt x="443" y="4615"/>
                      <a:pt x="314" y="4654"/>
                      <a:pt x="212" y="4757"/>
                    </a:cubicBezTo>
                    <a:cubicBezTo>
                      <a:pt x="0" y="4961"/>
                      <a:pt x="39" y="5307"/>
                      <a:pt x="116" y="5596"/>
                    </a:cubicBezTo>
                    <a:cubicBezTo>
                      <a:pt x="417" y="6697"/>
                      <a:pt x="974" y="7906"/>
                      <a:pt x="1812" y="8687"/>
                    </a:cubicBezTo>
                    <a:cubicBezTo>
                      <a:pt x="3105" y="8694"/>
                      <a:pt x="4405" y="8694"/>
                      <a:pt x="5705" y="8700"/>
                    </a:cubicBezTo>
                    <a:lnTo>
                      <a:pt x="7593" y="8700"/>
                    </a:lnTo>
                    <a:cubicBezTo>
                      <a:pt x="8027" y="8278"/>
                      <a:pt x="8444" y="7785"/>
                      <a:pt x="8763" y="7266"/>
                    </a:cubicBezTo>
                    <a:cubicBezTo>
                      <a:pt x="8905" y="7043"/>
                      <a:pt x="9032" y="6754"/>
                      <a:pt x="8898" y="6523"/>
                    </a:cubicBezTo>
                    <a:cubicBezTo>
                      <a:pt x="8809" y="6376"/>
                      <a:pt x="8630" y="6305"/>
                      <a:pt x="8464" y="6305"/>
                    </a:cubicBezTo>
                    <a:lnTo>
                      <a:pt x="8450" y="6305"/>
                    </a:lnTo>
                    <a:cubicBezTo>
                      <a:pt x="8284" y="6305"/>
                      <a:pt x="8118" y="6376"/>
                      <a:pt x="7957" y="6447"/>
                    </a:cubicBezTo>
                    <a:cubicBezTo>
                      <a:pt x="7312" y="6754"/>
                      <a:pt x="6735" y="7227"/>
                      <a:pt x="6313" y="7811"/>
                    </a:cubicBezTo>
                    <a:cubicBezTo>
                      <a:pt x="6645" y="6881"/>
                      <a:pt x="6805" y="5814"/>
                      <a:pt x="6735" y="4827"/>
                    </a:cubicBezTo>
                    <a:cubicBezTo>
                      <a:pt x="6722" y="4629"/>
                      <a:pt x="6703" y="4417"/>
                      <a:pt x="6613" y="4231"/>
                    </a:cubicBezTo>
                    <a:cubicBezTo>
                      <a:pt x="6530" y="4047"/>
                      <a:pt x="6376" y="3880"/>
                      <a:pt x="6178" y="3829"/>
                    </a:cubicBezTo>
                    <a:cubicBezTo>
                      <a:pt x="6133" y="3823"/>
                      <a:pt x="6095" y="3817"/>
                      <a:pt x="6050" y="3817"/>
                    </a:cubicBezTo>
                    <a:cubicBezTo>
                      <a:pt x="5897" y="3817"/>
                      <a:pt x="5743" y="3880"/>
                      <a:pt x="5622" y="3976"/>
                    </a:cubicBezTo>
                    <a:cubicBezTo>
                      <a:pt x="5460" y="4092"/>
                      <a:pt x="5345" y="4258"/>
                      <a:pt x="5250" y="4431"/>
                    </a:cubicBezTo>
                    <a:cubicBezTo>
                      <a:pt x="4795" y="5185"/>
                      <a:pt x="4577" y="6069"/>
                      <a:pt x="4615" y="6946"/>
                    </a:cubicBezTo>
                    <a:cubicBezTo>
                      <a:pt x="4514" y="5768"/>
                      <a:pt x="4411" y="4571"/>
                      <a:pt x="4168" y="3419"/>
                    </a:cubicBezTo>
                    <a:cubicBezTo>
                      <a:pt x="3918" y="2267"/>
                      <a:pt x="3522" y="1134"/>
                      <a:pt x="2863" y="154"/>
                    </a:cubicBezTo>
                    <a:cubicBezTo>
                      <a:pt x="2830" y="103"/>
                      <a:pt x="2792" y="53"/>
                      <a:pt x="27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0" name="Google Shape;2673;p55"/>
            <p:cNvSpPr/>
            <p:nvPr/>
          </p:nvSpPr>
          <p:spPr>
            <a:xfrm rot="1326129">
              <a:off x="800164" y="2828189"/>
              <a:ext cx="189070" cy="213305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1" name="Rounded Rectangle 220"/>
          <p:cNvSpPr/>
          <p:nvPr/>
        </p:nvSpPr>
        <p:spPr>
          <a:xfrm>
            <a:off x="5126699" y="2016715"/>
            <a:ext cx="3166791" cy="4469435"/>
          </a:xfrm>
          <a:prstGeom prst="round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>
                <a:solidFill>
                  <a:srgbClr val="E8D4C5">
                    <a:lumMod val="10000"/>
                  </a:srgbClr>
                </a:solidFill>
                <a:latin typeface="Century Gothic"/>
              </a:rPr>
              <a:t>Analyse how the writer uses language</a:t>
            </a:r>
            <a:endParaRPr lang="en-GB" sz="3733" kern="0">
              <a:solidFill>
                <a:srgbClr val="E8D4C5">
                  <a:lumMod val="10000"/>
                </a:srgbClr>
              </a:solidFill>
              <a:latin typeface="Century Gothic" panose="020B0502020202020204" pitchFamily="34" charset="0"/>
              <a:sym typeface="Arial"/>
            </a:endParaRPr>
          </a:p>
        </p:txBody>
      </p:sp>
      <p:sp>
        <p:nvSpPr>
          <p:cNvPr id="222" name="Rounded Rectangle 221"/>
          <p:cNvSpPr/>
          <p:nvPr/>
        </p:nvSpPr>
        <p:spPr>
          <a:xfrm>
            <a:off x="8765409" y="2009811"/>
            <a:ext cx="3166791" cy="4469435"/>
          </a:xfrm>
          <a:prstGeom prst="roundRect">
            <a:avLst/>
          </a:prstGeom>
          <a:solidFill>
            <a:srgbClr val="5BB0F7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>
                <a:solidFill>
                  <a:srgbClr val="212529"/>
                </a:solidFill>
                <a:latin typeface="Century Gothic"/>
              </a:rPr>
              <a:t>Describe your first day at secondary school</a:t>
            </a:r>
            <a:endParaRPr lang="en-GB" sz="3733" kern="0">
              <a:solidFill>
                <a:srgbClr val="212529"/>
              </a:solidFill>
              <a:latin typeface="Century Gothic" panose="020B0502020202020204" pitchFamily="34" charset="0"/>
              <a:sym typeface="Arial"/>
            </a:endParaRPr>
          </a:p>
        </p:txBody>
      </p:sp>
      <p:sp>
        <p:nvSpPr>
          <p:cNvPr id="223" name="Rounded Rectangle 222"/>
          <p:cNvSpPr/>
          <p:nvPr/>
        </p:nvSpPr>
        <p:spPr>
          <a:xfrm>
            <a:off x="1510697" y="2026333"/>
            <a:ext cx="3166791" cy="4469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>
                <a:solidFill>
                  <a:srgbClr val="212529"/>
                </a:solidFill>
                <a:latin typeface="Century Gothic"/>
              </a:rPr>
              <a:t>Recall the events of Erik's first day at school </a:t>
            </a:r>
            <a:endParaRPr lang="en-GB" sz="3700" kern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  <p:sp>
        <p:nvSpPr>
          <p:cNvPr id="225" name="Right Arrow 224"/>
          <p:cNvSpPr/>
          <p:nvPr/>
        </p:nvSpPr>
        <p:spPr>
          <a:xfrm>
            <a:off x="7976258" y="3481242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226" name="Right Arrow 225"/>
          <p:cNvSpPr/>
          <p:nvPr/>
        </p:nvSpPr>
        <p:spPr>
          <a:xfrm>
            <a:off x="4457515" y="3474081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3313" y="699454"/>
            <a:ext cx="9186337" cy="1015607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Can I use ‘show not tell’ in a description?</a:t>
            </a:r>
          </a:p>
        </p:txBody>
      </p:sp>
    </p:spTree>
    <p:extLst>
      <p:ext uri="{BB962C8B-B14F-4D97-AF65-F5344CB8AC3E}">
        <p14:creationId xmlns:p14="http://schemas.microsoft.com/office/powerpoint/2010/main" val="288083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F864F-2560-73F1-EA8A-00F1BB264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40" y="293225"/>
            <a:ext cx="8180075" cy="819349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Was Erik bullied on his day of secondary school?</a:t>
            </a:r>
            <a:endParaRPr lang="en-GB" dirty="0"/>
          </a:p>
        </p:txBody>
      </p:sp>
      <p:pic>
        <p:nvPicPr>
          <p:cNvPr id="5" name="Content Placeholder 4" descr="Bullying Prevention">
            <a:extLst>
              <a:ext uri="{FF2B5EF4-FFF2-40B4-BE49-F238E27FC236}">
                <a16:creationId xmlns:a16="http://schemas.microsoft.com/office/drawing/2014/main" id="{73E66E81-F76C-BAA5-6C89-B0429DFFAF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264" y="2070924"/>
            <a:ext cx="3578622" cy="322820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B792D9-0C0F-00B9-AEE3-9EB28B64C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Turn &amp; Talk</a:t>
            </a:r>
            <a:endParaRPr lang="en-GB"/>
          </a:p>
        </p:txBody>
      </p:sp>
      <p:pic>
        <p:nvPicPr>
          <p:cNvPr id="7" name="Picture 6" descr="A blue and white questionnaire&#10;&#10;AI-generated content may be incorrect.">
            <a:extLst>
              <a:ext uri="{FF2B5EF4-FFF2-40B4-BE49-F238E27FC236}">
                <a16:creationId xmlns:a16="http://schemas.microsoft.com/office/drawing/2014/main" id="{8780EA6D-9943-7084-EFCB-6DFA5DC80D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4085" y="2229086"/>
            <a:ext cx="6037622" cy="26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8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387F3-7B38-8BE2-8CCC-EAC9955D3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Today's Task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9ED07-7DAA-00A1-AD10-C54CB95CE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" y="1034577"/>
            <a:ext cx="12055167" cy="51847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Write a </a:t>
            </a:r>
            <a:r>
              <a:rPr lang="en-GB" b="1" dirty="0">
                <a:latin typeface="Open Sans"/>
                <a:ea typeface="Open Sans"/>
                <a:cs typeface="Open Sans"/>
              </a:rPr>
              <a:t>one-page script</a:t>
            </a:r>
            <a:r>
              <a:rPr lang="en-GB" dirty="0">
                <a:latin typeface="Open Sans"/>
                <a:ea typeface="Open Sans"/>
                <a:cs typeface="Open Sans"/>
              </a:rPr>
              <a:t> about a year 7 being bullied by a year 9 child.  In your script</a:t>
            </a:r>
            <a:r>
              <a:rPr lang="en-GB">
                <a:latin typeface="Open Sans"/>
                <a:ea typeface="Open Sans"/>
                <a:cs typeface="Open Sans"/>
              </a:rPr>
              <a:t>, have </a:t>
            </a:r>
            <a:r>
              <a:rPr lang="en-GB" b="1">
                <a:latin typeface="Open Sans"/>
                <a:ea typeface="Open Sans"/>
                <a:cs typeface="Open Sans"/>
              </a:rPr>
              <a:t>someone</a:t>
            </a:r>
            <a:r>
              <a:rPr lang="en-GB" b="1" dirty="0">
                <a:latin typeface="Open Sans"/>
                <a:ea typeface="Open Sans"/>
                <a:cs typeface="Open Sans"/>
              </a:rPr>
              <a:t>/a group intervene</a:t>
            </a:r>
            <a:r>
              <a:rPr lang="en-GB" dirty="0">
                <a:latin typeface="Open Sans"/>
                <a:ea typeface="Open Sans"/>
                <a:cs typeface="Open Sans"/>
              </a:rPr>
              <a:t> to stop the bullying. </a:t>
            </a:r>
            <a:endParaRPr lang="en-GB" dirty="0"/>
          </a:p>
          <a:p>
            <a:r>
              <a:rPr lang="en-GB" b="1" dirty="0">
                <a:latin typeface="Open Sans"/>
                <a:ea typeface="Open Sans"/>
                <a:cs typeface="Open Sans"/>
              </a:rPr>
              <a:t>Your script should include:</a:t>
            </a:r>
            <a:endParaRPr lang="en-GB" dirty="0">
              <a:latin typeface="Open Sans"/>
              <a:ea typeface="Open Sans"/>
              <a:cs typeface="Open Sans"/>
            </a:endParaRPr>
          </a:p>
          <a:p>
            <a:r>
              <a:rPr lang="en-GB" b="1" dirty="0">
                <a:latin typeface="Open Sans"/>
                <a:ea typeface="Open Sans"/>
                <a:cs typeface="Open Sans"/>
              </a:rPr>
              <a:t>Dialogue</a:t>
            </a:r>
            <a:r>
              <a:rPr lang="en-GB" dirty="0">
                <a:latin typeface="Open Sans"/>
                <a:ea typeface="Open Sans"/>
                <a:cs typeface="Open Sans"/>
              </a:rPr>
              <a:t> that shows the </a:t>
            </a:r>
            <a:r>
              <a:rPr lang="en-GB" b="1" dirty="0">
                <a:latin typeface="Open Sans"/>
                <a:ea typeface="Open Sans"/>
                <a:cs typeface="Open Sans"/>
              </a:rPr>
              <a:t>power imbalance</a:t>
            </a:r>
            <a:r>
              <a:rPr lang="en-GB" dirty="0">
                <a:latin typeface="Open Sans"/>
                <a:ea typeface="Open Sans"/>
                <a:cs typeface="Open Sans"/>
              </a:rPr>
              <a:t> </a:t>
            </a:r>
            <a:endParaRPr lang="en-GB" dirty="0"/>
          </a:p>
          <a:p>
            <a:r>
              <a:rPr lang="en-GB" dirty="0">
                <a:latin typeface="Open Sans"/>
                <a:ea typeface="Open Sans"/>
                <a:cs typeface="Open Sans"/>
              </a:rPr>
              <a:t>A </a:t>
            </a:r>
            <a:r>
              <a:rPr lang="en-GB" b="1" dirty="0">
                <a:latin typeface="Open Sans"/>
                <a:ea typeface="Open Sans"/>
                <a:cs typeface="Open Sans"/>
              </a:rPr>
              <a:t>build-up of tension</a:t>
            </a:r>
            <a:r>
              <a:rPr lang="en-GB" dirty="0">
                <a:latin typeface="Open Sans"/>
                <a:ea typeface="Open Sans"/>
                <a:cs typeface="Open Sans"/>
              </a:rPr>
              <a:t> between characters</a:t>
            </a:r>
            <a:endParaRPr lang="en-GB" dirty="0"/>
          </a:p>
          <a:p>
            <a:r>
              <a:rPr lang="en-GB" dirty="0">
                <a:latin typeface="Open Sans"/>
                <a:ea typeface="Open Sans"/>
                <a:cs typeface="Open Sans"/>
              </a:rPr>
              <a:t>A </a:t>
            </a:r>
            <a:r>
              <a:rPr lang="en-GB" b="1" dirty="0">
                <a:latin typeface="Open Sans"/>
                <a:ea typeface="Open Sans"/>
                <a:cs typeface="Open Sans"/>
              </a:rPr>
              <a:t>turning point</a:t>
            </a:r>
            <a:r>
              <a:rPr lang="en-GB" dirty="0">
                <a:latin typeface="Open Sans"/>
                <a:ea typeface="Open Sans"/>
                <a:cs typeface="Open Sans"/>
              </a:rPr>
              <a:t> where someone or a group intervenes</a:t>
            </a:r>
            <a:endParaRPr lang="en-GB" dirty="0"/>
          </a:p>
          <a:p>
            <a:r>
              <a:rPr lang="en-GB" dirty="0">
                <a:latin typeface="Open Sans"/>
                <a:ea typeface="Open Sans"/>
                <a:cs typeface="Open Sans"/>
              </a:rPr>
              <a:t>An </a:t>
            </a:r>
            <a:r>
              <a:rPr lang="en-GB" b="1" dirty="0">
                <a:latin typeface="Open Sans"/>
                <a:ea typeface="Open Sans"/>
                <a:cs typeface="Open Sans"/>
              </a:rPr>
              <a:t>educational message</a:t>
            </a:r>
            <a:r>
              <a:rPr lang="en-GB" dirty="0">
                <a:latin typeface="Open Sans"/>
                <a:ea typeface="Open Sans"/>
                <a:cs typeface="Open Sans"/>
              </a:rPr>
              <a:t> or outcome that </a:t>
            </a:r>
            <a:r>
              <a:rPr lang="en-GB" b="1" dirty="0">
                <a:latin typeface="Open Sans"/>
                <a:ea typeface="Open Sans"/>
                <a:cs typeface="Open Sans"/>
              </a:rPr>
              <a:t>supports anti-bullying</a:t>
            </a:r>
            <a:r>
              <a:rPr lang="en-GB" dirty="0">
                <a:latin typeface="Open Sans"/>
                <a:ea typeface="Open Sans"/>
                <a:cs typeface="Open Sans"/>
              </a:rPr>
              <a:t> themes</a:t>
            </a:r>
            <a:endParaRPr lang="en-GB" dirty="0"/>
          </a:p>
          <a:p>
            <a:endParaRPr lang="en-GB" dirty="0"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GB" i="1" dirty="0">
                <a:latin typeface="Open Sans"/>
                <a:ea typeface="Open Sans"/>
                <a:cs typeface="Open Sans"/>
              </a:rPr>
              <a:t>Imagine this scene is being performed in an anti-bullying assembly.  </a:t>
            </a:r>
            <a:endParaRPr lang="en-GB" i="1" dirty="0"/>
          </a:p>
        </p:txBody>
      </p:sp>
      <p:pic>
        <p:nvPicPr>
          <p:cNvPr id="5" name="Picture 4" descr="Prevent bullying in schools through ...">
            <a:extLst>
              <a:ext uri="{FF2B5EF4-FFF2-40B4-BE49-F238E27FC236}">
                <a16:creationId xmlns:a16="http://schemas.microsoft.com/office/drawing/2014/main" id="{584E9116-FE26-F9AF-0C2F-03DE69194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8121" y="1969930"/>
            <a:ext cx="2507317" cy="166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175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437F4A6-B662-3C04-4CA1-EB70BB64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Open Sans Semibold"/>
                <a:cs typeface="Open Sans Semibold"/>
              </a:rPr>
              <a:t>Features of a Playscript</a:t>
            </a:r>
            <a:endParaRPr lang="en-US"/>
          </a:p>
        </p:txBody>
      </p:sp>
      <p:pic>
        <p:nvPicPr>
          <p:cNvPr id="5" name="Content Placeholder 4" descr="Features of a Play Script anchor chart by Miss C's Creative Corner">
            <a:extLst>
              <a:ext uri="{FF2B5EF4-FFF2-40B4-BE49-F238E27FC236}">
                <a16:creationId xmlns:a16="http://schemas.microsoft.com/office/drawing/2014/main" id="{13228273-837A-498A-450B-8D951F6FE0F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99516" y="1494569"/>
            <a:ext cx="6993854" cy="4935663"/>
          </a:xfrm>
          <a:noFill/>
        </p:spPr>
      </p:pic>
    </p:spTree>
    <p:extLst>
      <p:ext uri="{BB962C8B-B14F-4D97-AF65-F5344CB8AC3E}">
        <p14:creationId xmlns:p14="http://schemas.microsoft.com/office/powerpoint/2010/main" val="294828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E6CDF-E73C-368C-B26B-A86E56526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latin typeface="Open Sans"/>
                <a:ea typeface="Open Sans"/>
                <a:cs typeface="Open Sans"/>
              </a:rPr>
              <a:t>Script Writing: Example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A8512-29C5-B180-CA1C-9FF812DE4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buNone/>
            </a:pPr>
            <a:r>
              <a:rPr lang="en-GB" dirty="0">
                <a:latin typeface="Open Sans"/>
                <a:ea typeface="Open Sans"/>
                <a:cs typeface="Open Sans"/>
              </a:rPr>
              <a:t> Title: </a:t>
            </a:r>
            <a:r>
              <a:rPr lang="en-GB" b="1" dirty="0">
                <a:latin typeface="Open Sans"/>
                <a:ea typeface="Open Sans"/>
                <a:cs typeface="Open Sans"/>
              </a:rPr>
              <a:t>S</a:t>
            </a:r>
            <a:r>
              <a:rPr lang="en-GB" b="1" i="1" dirty="0">
                <a:latin typeface="Open Sans"/>
                <a:ea typeface="Open Sans"/>
                <a:cs typeface="Open Sans"/>
              </a:rPr>
              <a:t>tand Up</a:t>
            </a:r>
            <a:endParaRPr lang="en-US" b="1" dirty="0">
              <a:latin typeface="Open Sans"/>
              <a:ea typeface="Open Sans"/>
              <a:cs typeface="Open Sans"/>
            </a:endParaRPr>
          </a:p>
          <a:p>
            <a:pPr>
              <a:buNone/>
            </a:pPr>
            <a:endParaRPr lang="en-GB" b="1" i="1" dirty="0">
              <a:latin typeface="Open Sans"/>
              <a:ea typeface="Open Sans"/>
              <a:cs typeface="Open Sans"/>
            </a:endParaRPr>
          </a:p>
          <a:p>
            <a:pPr>
              <a:buNone/>
            </a:pPr>
            <a:r>
              <a:rPr lang="en-GB" dirty="0">
                <a:latin typeface="Open Sans"/>
                <a:ea typeface="Open Sans"/>
                <a:cs typeface="Open Sans"/>
              </a:rPr>
              <a:t>Characters:</a:t>
            </a:r>
          </a:p>
          <a:p>
            <a:pPr>
              <a:buFont typeface="Arial"/>
              <a:buChar char="•"/>
            </a:pPr>
            <a:r>
              <a:rPr lang="en-GB" b="1" dirty="0">
                <a:latin typeface="Open Sans"/>
                <a:ea typeface="Open Sans"/>
                <a:cs typeface="Open Sans"/>
              </a:rPr>
              <a:t>Josh</a:t>
            </a:r>
            <a:r>
              <a:rPr lang="en-GB" dirty="0">
                <a:latin typeface="Open Sans"/>
                <a:ea typeface="Open Sans"/>
                <a:cs typeface="Open Sans"/>
              </a:rPr>
              <a:t> (Year 7 – quiet, kind, new to the school)</a:t>
            </a:r>
          </a:p>
          <a:p>
            <a:pPr>
              <a:buFont typeface="Arial"/>
              <a:buChar char="•"/>
            </a:pPr>
            <a:r>
              <a:rPr lang="en-GB" b="1" dirty="0">
                <a:latin typeface="Open Sans"/>
                <a:ea typeface="Open Sans"/>
                <a:cs typeface="Open Sans"/>
              </a:rPr>
              <a:t>Mason</a:t>
            </a:r>
            <a:r>
              <a:rPr lang="en-GB" dirty="0">
                <a:latin typeface="Open Sans"/>
                <a:ea typeface="Open Sans"/>
                <a:cs typeface="Open Sans"/>
              </a:rPr>
              <a:t> (Year 9 – the bully)</a:t>
            </a:r>
          </a:p>
          <a:p>
            <a:pPr>
              <a:buFont typeface="Arial"/>
              <a:buChar char="•"/>
            </a:pPr>
            <a:r>
              <a:rPr lang="en-GB" b="1" dirty="0">
                <a:latin typeface="Open Sans"/>
                <a:ea typeface="Open Sans"/>
                <a:cs typeface="Open Sans"/>
              </a:rPr>
              <a:t>Ella</a:t>
            </a:r>
            <a:r>
              <a:rPr lang="en-GB" dirty="0">
                <a:latin typeface="Open Sans"/>
                <a:ea typeface="Open Sans"/>
                <a:cs typeface="Open Sans"/>
              </a:rPr>
              <a:t> (Year 8 – confident, notices what’s going on)</a:t>
            </a:r>
          </a:p>
          <a:p>
            <a:pPr>
              <a:buFont typeface="Arial"/>
              <a:buChar char="•"/>
            </a:pPr>
            <a:r>
              <a:rPr lang="en-GB" b="1" dirty="0">
                <a:latin typeface="Open Sans"/>
                <a:ea typeface="Open Sans"/>
                <a:cs typeface="Open Sans"/>
              </a:rPr>
              <a:t>Sam &amp; Amina</a:t>
            </a:r>
            <a:r>
              <a:rPr lang="en-GB" dirty="0">
                <a:latin typeface="Open Sans"/>
                <a:ea typeface="Open Sans"/>
                <a:cs typeface="Open Sans"/>
              </a:rPr>
              <a:t> (Year 7 friends of Josh)</a:t>
            </a:r>
          </a:p>
          <a:p>
            <a:pPr>
              <a:buFont typeface="Arial"/>
              <a:buChar char="•"/>
            </a:pPr>
            <a:r>
              <a:rPr lang="en-GB" b="1" dirty="0">
                <a:latin typeface="Open Sans"/>
                <a:ea typeface="Open Sans"/>
                <a:cs typeface="Open Sans"/>
              </a:rPr>
              <a:t>Teacher</a:t>
            </a:r>
            <a:r>
              <a:rPr lang="en-GB" dirty="0">
                <a:latin typeface="Open Sans"/>
                <a:ea typeface="Open Sans"/>
                <a:cs typeface="Open Sans"/>
              </a:rPr>
              <a:t> (brief end appearance)</a:t>
            </a:r>
          </a:p>
          <a:p>
            <a:pPr indent="0">
              <a:buNone/>
            </a:pP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GB" i="1" dirty="0">
                <a:latin typeface="Open Sans"/>
                <a:ea typeface="Open Sans"/>
                <a:cs typeface="Open Sans"/>
              </a:rPr>
              <a:t>The school corridor, lunchtime. Josh is by his locker, getting books out. Mason walks past with a smirk and turns back.</a:t>
            </a:r>
            <a:endParaRPr lang="en-GB" dirty="0">
              <a:latin typeface="Open Sans"/>
              <a:ea typeface="Open Sans"/>
              <a:cs typeface="Open Sans"/>
            </a:endParaRPr>
          </a:p>
          <a:p>
            <a:pPr>
              <a:lnSpc>
                <a:spcPct val="120000"/>
              </a:lnSpc>
              <a:buNone/>
            </a:pPr>
            <a:r>
              <a:rPr lang="en-GB" b="1" dirty="0">
                <a:latin typeface="Open Sans"/>
                <a:ea typeface="Open Sans"/>
                <a:cs typeface="Open Sans"/>
              </a:rPr>
              <a:t>Mason: </a:t>
            </a:r>
            <a:r>
              <a:rPr lang="en-GB" dirty="0">
                <a:latin typeface="Open Sans"/>
                <a:ea typeface="Open Sans"/>
                <a:cs typeface="Open Sans"/>
              </a:rPr>
              <a:t>(</a:t>
            </a:r>
            <a:r>
              <a:rPr lang="en-GB" i="1" dirty="0">
                <a:latin typeface="Open Sans"/>
                <a:ea typeface="Open Sans"/>
                <a:cs typeface="Open Sans"/>
              </a:rPr>
              <a:t>tauntingly</a:t>
            </a:r>
            <a:r>
              <a:rPr lang="en-GB" dirty="0">
                <a:latin typeface="Open Sans"/>
                <a:ea typeface="Open Sans"/>
                <a:cs typeface="Open Sans"/>
              </a:rPr>
              <a:t>) Well, well… if it isn’t the Year 7 who still carries a lunchbox. What’ve you got in there? Crayons?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2D302-ACDE-4F17-DB50-112F991490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How Not To Raise a Bully">
            <a:extLst>
              <a:ext uri="{FF2B5EF4-FFF2-40B4-BE49-F238E27FC236}">
                <a16:creationId xmlns:a16="http://schemas.microsoft.com/office/drawing/2014/main" id="{C94FAFD3-DCA3-062D-8AE0-88F6935C3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7872" y="187390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000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7FFCF-2EBD-16C9-90B4-5613BD6B0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Opportunity to perform!</a:t>
            </a:r>
            <a:endParaRPr lang="en-GB"/>
          </a:p>
        </p:txBody>
      </p:sp>
      <p:pic>
        <p:nvPicPr>
          <p:cNvPr id="5" name="Content Placeholder 4" descr="A yellow and blue background with black text&#10;&#10;AI-generated content may be incorrect.">
            <a:extLst>
              <a:ext uri="{FF2B5EF4-FFF2-40B4-BE49-F238E27FC236}">
                <a16:creationId xmlns:a16="http://schemas.microsoft.com/office/drawing/2014/main" id="{4177993E-B974-3104-01EA-F6CACCEC4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8362"/>
          <a:stretch>
            <a:fillRect/>
          </a:stretch>
        </p:blipFill>
        <p:spPr>
          <a:xfrm>
            <a:off x="119037" y="3015762"/>
            <a:ext cx="7672414" cy="3635299"/>
          </a:xfrm>
        </p:spPr>
      </p:pic>
      <p:pic>
        <p:nvPicPr>
          <p:cNvPr id="3" name="Picture 2" descr="Drama Performance Skills Poster | Teach Starter">
            <a:extLst>
              <a:ext uri="{FF2B5EF4-FFF2-40B4-BE49-F238E27FC236}">
                <a16:creationId xmlns:a16="http://schemas.microsoft.com/office/drawing/2014/main" id="{39CC92BB-F1B5-90B6-93BA-678A8816F1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500" t="40449" r="23454" b="-375"/>
          <a:stretch>
            <a:fillRect/>
          </a:stretch>
        </p:blipFill>
        <p:spPr>
          <a:xfrm>
            <a:off x="6748436" y="866775"/>
            <a:ext cx="5443564" cy="270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370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04F3-F50E-EB7F-2287-2E3E0A7C9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327" y="206940"/>
            <a:ext cx="8180075" cy="819349"/>
          </a:xfrm>
        </p:spPr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Exit Ticket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CF5-6BF8-1359-14D3-129183C72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0917004" cy="50711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Do you think Erik's dominos would have begun to topple if he'd experienced a positive first day of secondary school?</a:t>
            </a:r>
          </a:p>
          <a:p>
            <a:r>
              <a:rPr lang="en-GB" dirty="0">
                <a:latin typeface="Open Sans"/>
                <a:ea typeface="Open Sans"/>
                <a:cs typeface="Open Sans"/>
              </a:rPr>
              <a:t>What other events/dominos might happen to lead him to say 'there's so much else to be sorry for now'?</a:t>
            </a:r>
            <a:endParaRPr lang="en-GB" dirty="0"/>
          </a:p>
          <a:p>
            <a:endParaRPr lang="en-GB" dirty="0"/>
          </a:p>
          <a:p>
            <a:r>
              <a:rPr lang="en-GB" dirty="0">
                <a:latin typeface="Open Sans"/>
                <a:ea typeface="Open Sans"/>
                <a:cs typeface="Open Sans"/>
              </a:rPr>
              <a:t>What is an </a:t>
            </a:r>
            <a:r>
              <a:rPr lang="en-GB" b="1" dirty="0">
                <a:latin typeface="Open Sans"/>
                <a:ea typeface="Open Sans"/>
                <a:cs typeface="Open Sans"/>
              </a:rPr>
              <a:t>extended metaphor</a:t>
            </a:r>
            <a:r>
              <a:rPr lang="en-GB" dirty="0">
                <a:latin typeface="Open Sans"/>
                <a:ea typeface="Open Sans"/>
                <a:cs typeface="Open Sans"/>
              </a:rPr>
              <a:t>?</a:t>
            </a:r>
            <a:endParaRPr lang="en-GB" dirty="0"/>
          </a:p>
        </p:txBody>
      </p:sp>
      <p:pic>
        <p:nvPicPr>
          <p:cNvPr id="6" name="Picture 5" descr="Finger Toppling Dominoes Stock Photo, Picture and Royalty Free Image. Image  38213727.">
            <a:extLst>
              <a:ext uri="{FF2B5EF4-FFF2-40B4-BE49-F238E27FC236}">
                <a16:creationId xmlns:a16="http://schemas.microsoft.com/office/drawing/2014/main" id="{7BD92F39-2729-69C7-2356-052BE10F3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5491" y="4280087"/>
            <a:ext cx="2743199" cy="15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45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9046F9E6A1948AAED0DE7929063DA" ma:contentTypeVersion="19" ma:contentTypeDescription="Create a new document." ma:contentTypeScope="" ma:versionID="8a87020a4283d69254d0d6203cbf30cc">
  <xsd:schema xmlns:xsd="http://www.w3.org/2001/XMLSchema" xmlns:xs="http://www.w3.org/2001/XMLSchema" xmlns:p="http://schemas.microsoft.com/office/2006/metadata/properties" xmlns:ns2="87975479-20cf-4e88-ade4-edcc58deadef" xmlns:ns3="17a90365-d75f-4447-904c-f597f71a8a7d" targetNamespace="http://schemas.microsoft.com/office/2006/metadata/properties" ma:root="true" ma:fieldsID="508650e8b06829b1e0542ee76cd496e9" ns2:_="" ns3:_="">
    <xsd:import namespace="87975479-20cf-4e88-ade4-edcc58deadef"/>
    <xsd:import namespace="17a90365-d75f-4447-904c-f597f71a8a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75479-20cf-4e88-ade4-edcc58dea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d17afa-19d8-47aa-8dab-4b3c63589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90365-d75f-4447-904c-f597f71a8a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71da03e-1713-44f3-b7de-7be9b280ea18}" ma:internalName="TaxCatchAll" ma:showField="CatchAllData" ma:web="17a90365-d75f-4447-904c-f597f71a8a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a90365-d75f-4447-904c-f597f71a8a7d" xsi:nil="true"/>
    <lcf76f155ced4ddcb4097134ff3c332f xmlns="87975479-20cf-4e88-ade4-edcc58deade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847E35-5F5C-498C-B126-D50A50DFC06C}">
  <ds:schemaRefs>
    <ds:schemaRef ds:uri="17a90365-d75f-4447-904c-f597f71a8a7d"/>
    <ds:schemaRef ds:uri="87975479-20cf-4e88-ade4-edcc58dead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09A6971-6BF2-4BEB-B9CC-9205D73B0439}">
  <ds:schemaRefs>
    <ds:schemaRef ds:uri="17a90365-d75f-4447-904c-f597f71a8a7d"/>
    <ds:schemaRef ds:uri="87975479-20cf-4e88-ade4-edcc58deade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D8B2545-F520-4AA2-8F2D-608BF41618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336</Words>
  <Application>Microsoft Office PowerPoint</Application>
  <PresentationFormat>Widescreen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Century Gothic</vt:lpstr>
      <vt:lpstr>Open Sans</vt:lpstr>
      <vt:lpstr>Open Sans Semibold</vt:lpstr>
      <vt:lpstr>Office Theme</vt:lpstr>
      <vt:lpstr>Do Now – Stop and Jot</vt:lpstr>
      <vt:lpstr>PowerPoint Presentation</vt:lpstr>
      <vt:lpstr>Was Erik bullied on his day of secondary school?</vt:lpstr>
      <vt:lpstr>Today's Task</vt:lpstr>
      <vt:lpstr>Features of a Playscript</vt:lpstr>
      <vt:lpstr>Script Writing: Example</vt:lpstr>
      <vt:lpstr>Opportunity to perform!</vt:lpstr>
      <vt:lpstr>Exit Ticket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  What does the phrase ‘crossing the line’ mean to you?  What ideas can you take from the front cover? Consider colours, images and the text</dc:title>
  <dc:creator>Nicola Taylor</dc:creator>
  <cp:lastModifiedBy>Tia Fisher</cp:lastModifiedBy>
  <cp:revision>2</cp:revision>
  <dcterms:created xsi:type="dcterms:W3CDTF">2024-04-09T09:17:21Z</dcterms:created>
  <dcterms:modified xsi:type="dcterms:W3CDTF">2025-07-18T09:38:28Z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0x0101009BB9046F9E6A1948AAED0DE7929063DA</vt:lpwstr>
  </property>
  <property fmtid="{D5CDD505-2E9C-101B-9397-08002B2CF9AE}" pid="3" name="MediaServiceImageTags">
    <vt:lpwstr/>
  </property>
</Properties>
</file>