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15"/>
  </p:notesMasterIdLst>
  <p:sldIdLst>
    <p:sldId id="257" r:id="rId5"/>
    <p:sldId id="259" r:id="rId6"/>
    <p:sldId id="289" r:id="rId7"/>
    <p:sldId id="527" r:id="rId8"/>
    <p:sldId id="533" r:id="rId9"/>
    <p:sldId id="279" r:id="rId10"/>
    <p:sldId id="543" r:id="rId11"/>
    <p:sldId id="526" r:id="rId12"/>
    <p:sldId id="542" r:id="rId13"/>
    <p:sldId id="53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DAF55D-05AD-4E00-B265-C383239B4C25}" v="1" dt="2025-07-24T12:38:45.0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Lewis" userId="S::l.lewis@christchurchsecondary.org.uk::414a74f7-7f3d-4d48-9083-d6496a8fd312" providerId="AD" clId="Web-{88AD9052-9CED-D1A7-E3A6-28250EC4ED25}"/>
    <pc:docChg chg="delSld modSld">
      <pc:chgData name="Lucy Lewis" userId="S::l.lewis@christchurchsecondary.org.uk::414a74f7-7f3d-4d48-9083-d6496a8fd312" providerId="AD" clId="Web-{88AD9052-9CED-D1A7-E3A6-28250EC4ED25}" dt="2025-01-15T15:02:21.024" v="39" actId="20577"/>
      <pc:docMkLst>
        <pc:docMk/>
      </pc:docMkLst>
      <pc:sldChg chg="delSp modSp">
        <pc:chgData name="Lucy Lewis" userId="S::l.lewis@christchurchsecondary.org.uk::414a74f7-7f3d-4d48-9083-d6496a8fd312" providerId="AD" clId="Web-{88AD9052-9CED-D1A7-E3A6-28250EC4ED25}" dt="2025-01-15T15:02:21.024" v="39" actId="20577"/>
        <pc:sldMkLst>
          <pc:docMk/>
          <pc:sldMk cId="2424973091" sldId="257"/>
        </pc:sldMkLst>
      </pc:sldChg>
      <pc:sldChg chg="del">
        <pc:chgData name="Lucy Lewis" userId="S::l.lewis@christchurchsecondary.org.uk::414a74f7-7f3d-4d48-9083-d6496a8fd312" providerId="AD" clId="Web-{88AD9052-9CED-D1A7-E3A6-28250EC4ED25}" dt="2025-01-15T15:00:28.209" v="0"/>
        <pc:sldMkLst>
          <pc:docMk/>
          <pc:sldMk cId="3893236543" sldId="279"/>
        </pc:sldMkLst>
      </pc:sldChg>
      <pc:sldChg chg="del">
        <pc:chgData name="Lucy Lewis" userId="S::l.lewis@christchurchsecondary.org.uk::414a74f7-7f3d-4d48-9083-d6496a8fd312" providerId="AD" clId="Web-{88AD9052-9CED-D1A7-E3A6-28250EC4ED25}" dt="2025-01-15T15:00:29.475" v="1"/>
        <pc:sldMkLst>
          <pc:docMk/>
          <pc:sldMk cId="1999851850" sldId="280"/>
        </pc:sldMkLst>
      </pc:sldChg>
    </pc:docChg>
  </pc:docChgLst>
  <pc:docChgLst>
    <pc:chgData name="Lucy Lewis" userId="S::l.lewis@christchurchsecondary.org.uk::414a74f7-7f3d-4d48-9083-d6496a8fd312" providerId="AD" clId="Web-{D24A6216-D146-630E-6990-A2338F4B861A}"/>
    <pc:docChg chg="addSld modSld">
      <pc:chgData name="Lucy Lewis" userId="S::l.lewis@christchurchsecondary.org.uk::414a74f7-7f3d-4d48-9083-d6496a8fd312" providerId="AD" clId="Web-{D24A6216-D146-630E-6990-A2338F4B861A}" dt="2025-06-17T11:05:06.498" v="68" actId="20577"/>
      <pc:docMkLst>
        <pc:docMk/>
      </pc:docMkLst>
      <pc:sldChg chg="modSp">
        <pc:chgData name="Lucy Lewis" userId="S::l.lewis@christchurchsecondary.org.uk::414a74f7-7f3d-4d48-9083-d6496a8fd312" providerId="AD" clId="Web-{D24A6216-D146-630E-6990-A2338F4B861A}" dt="2025-06-17T10:56:26.303" v="32" actId="1076"/>
        <pc:sldMkLst>
          <pc:docMk/>
          <pc:sldMk cId="2143012784" sldId="271"/>
        </pc:sldMkLst>
      </pc:sldChg>
      <pc:sldChg chg="modSp">
        <pc:chgData name="Lucy Lewis" userId="S::l.lewis@christchurchsecondary.org.uk::414a74f7-7f3d-4d48-9083-d6496a8fd312" providerId="AD" clId="Web-{D24A6216-D146-630E-6990-A2338F4B861A}" dt="2025-06-17T10:56:52.305" v="33" actId="1076"/>
        <pc:sldMkLst>
          <pc:docMk/>
          <pc:sldMk cId="4104264103" sldId="274"/>
        </pc:sldMkLst>
      </pc:sldChg>
      <pc:sldChg chg="modSp new">
        <pc:chgData name="Lucy Lewis" userId="S::l.lewis@christchurchsecondary.org.uk::414a74f7-7f3d-4d48-9083-d6496a8fd312" providerId="AD" clId="Web-{D24A6216-D146-630E-6990-A2338F4B861A}" dt="2025-06-17T10:54:28.326" v="18" actId="20577"/>
        <pc:sldMkLst>
          <pc:docMk/>
          <pc:sldMk cId="4248065411" sldId="279"/>
        </pc:sldMkLst>
        <pc:spChg chg="mod">
          <ac:chgData name="Lucy Lewis" userId="S::l.lewis@christchurchsecondary.org.uk::414a74f7-7f3d-4d48-9083-d6496a8fd312" providerId="AD" clId="Web-{D24A6216-D146-630E-6990-A2338F4B861A}" dt="2025-06-17T10:54:28.326" v="18" actId="20577"/>
          <ac:spMkLst>
            <pc:docMk/>
            <pc:sldMk cId="4248065411" sldId="279"/>
            <ac:spMk id="3" creationId="{FC69819B-9641-1DE1-C90D-E66923552917}"/>
          </ac:spMkLst>
        </pc:spChg>
      </pc:sldChg>
      <pc:sldChg chg="modSp new">
        <pc:chgData name="Lucy Lewis" userId="S::l.lewis@christchurchsecondary.org.uk::414a74f7-7f3d-4d48-9083-d6496a8fd312" providerId="AD" clId="Web-{D24A6216-D146-630E-6990-A2338F4B861A}" dt="2025-06-17T11:05:06.498" v="68" actId="20577"/>
        <pc:sldMkLst>
          <pc:docMk/>
          <pc:sldMk cId="2835959639" sldId="280"/>
        </pc:sldMkLst>
      </pc:sldChg>
      <pc:sldChg chg="modSp new">
        <pc:chgData name="Lucy Lewis" userId="S::l.lewis@christchurchsecondary.org.uk::414a74f7-7f3d-4d48-9083-d6496a8fd312" providerId="AD" clId="Web-{D24A6216-D146-630E-6990-A2338F4B861A}" dt="2025-06-17T11:04:43.731" v="43" actId="20577"/>
        <pc:sldMkLst>
          <pc:docMk/>
          <pc:sldMk cId="2931712069" sldId="281"/>
        </pc:sldMkLst>
      </pc:sldChg>
      <pc:sldChg chg="modSp new">
        <pc:chgData name="Lucy Lewis" userId="S::l.lewis@christchurchsecondary.org.uk::414a74f7-7f3d-4d48-9083-d6496a8fd312" providerId="AD" clId="Web-{D24A6216-D146-630E-6990-A2338F4B861A}" dt="2025-06-17T11:04:55.169" v="52" actId="20577"/>
        <pc:sldMkLst>
          <pc:docMk/>
          <pc:sldMk cId="3032334516" sldId="282"/>
        </pc:sldMkLst>
      </pc:sldChg>
      <pc:sldChg chg="modSp new">
        <pc:chgData name="Lucy Lewis" userId="S::l.lewis@christchurchsecondary.org.uk::414a74f7-7f3d-4d48-9083-d6496a8fd312" providerId="AD" clId="Web-{D24A6216-D146-630E-6990-A2338F4B861A}" dt="2025-06-17T11:05:01.248" v="60" actId="20577"/>
        <pc:sldMkLst>
          <pc:docMk/>
          <pc:sldMk cId="2632131462" sldId="283"/>
        </pc:sldMkLst>
      </pc:sldChg>
    </pc:docChg>
  </pc:docChgLst>
  <pc:docChgLst>
    <pc:chgData name="Tia Fisher" userId="608e0651b5ea7ce6" providerId="LiveId" clId="{95DAF55D-05AD-4E00-B265-C383239B4C25}"/>
    <pc:docChg chg="custSel modSld">
      <pc:chgData name="Tia Fisher" userId="608e0651b5ea7ce6" providerId="LiveId" clId="{95DAF55D-05AD-4E00-B265-C383239B4C25}" dt="2025-07-24T12:39:15.674" v="89" actId="313"/>
      <pc:docMkLst>
        <pc:docMk/>
      </pc:docMkLst>
      <pc:sldChg chg="modNotesTx">
        <pc:chgData name="Tia Fisher" userId="608e0651b5ea7ce6" providerId="LiveId" clId="{95DAF55D-05AD-4E00-B265-C383239B4C25}" dt="2025-07-24T12:38:04.457" v="62" actId="20577"/>
        <pc:sldMkLst>
          <pc:docMk/>
          <pc:sldMk cId="1709643155" sldId="527"/>
        </pc:sldMkLst>
      </pc:sldChg>
      <pc:sldChg chg="modSp mod">
        <pc:chgData name="Tia Fisher" userId="608e0651b5ea7ce6" providerId="LiveId" clId="{95DAF55D-05AD-4E00-B265-C383239B4C25}" dt="2025-07-24T12:39:15.674" v="89" actId="313"/>
        <pc:sldMkLst>
          <pc:docMk/>
          <pc:sldMk cId="2218579685" sldId="543"/>
        </pc:sldMkLst>
        <pc:graphicFrameChg chg="mod modGraphic">
          <ac:chgData name="Tia Fisher" userId="608e0651b5ea7ce6" providerId="LiveId" clId="{95DAF55D-05AD-4E00-B265-C383239B4C25}" dt="2025-07-24T12:39:15.674" v="89" actId="313"/>
          <ac:graphicFrameMkLst>
            <pc:docMk/>
            <pc:sldMk cId="2218579685" sldId="543"/>
            <ac:graphicFrameMk id="6" creationId="{E7DD6C8C-3D47-B0ED-D212-9A2969D07402}"/>
          </ac:graphicFrameMkLst>
        </pc:graphicFrameChg>
      </pc:sldChg>
    </pc:docChg>
  </pc:docChgLst>
  <pc:docChgLst>
    <pc:chgData name="Lucy Lewis" userId="S::l.lewis@christchurchsecondary.org.uk::414a74f7-7f3d-4d48-9083-d6496a8fd312" providerId="AD" clId="Web-{4EFB099F-AFFC-5281-14C6-DE853176953A}"/>
    <pc:docChg chg="modSld">
      <pc:chgData name="Lucy Lewis" userId="S::l.lewis@christchurchsecondary.org.uk::414a74f7-7f3d-4d48-9083-d6496a8fd312" providerId="AD" clId="Web-{4EFB099F-AFFC-5281-14C6-DE853176953A}" dt="2025-06-12T09:52:19.149" v="7" actId="20577"/>
      <pc:docMkLst>
        <pc:docMk/>
      </pc:docMkLst>
      <pc:sldChg chg="modSp">
        <pc:chgData name="Lucy Lewis" userId="S::l.lewis@christchurchsecondary.org.uk::414a74f7-7f3d-4d48-9083-d6496a8fd312" providerId="AD" clId="Web-{4EFB099F-AFFC-5281-14C6-DE853176953A}" dt="2025-06-12T09:52:19.149" v="7" actId="20577"/>
        <pc:sldMkLst>
          <pc:docMk/>
          <pc:sldMk cId="2424973091" sldId="257"/>
        </pc:sldMkLst>
        <pc:spChg chg="mod">
          <ac:chgData name="Lucy Lewis" userId="S::l.lewis@christchurchsecondary.org.uk::414a74f7-7f3d-4d48-9083-d6496a8fd312" providerId="AD" clId="Web-{4EFB099F-AFFC-5281-14C6-DE853176953A}" dt="2025-06-12T09:52:08.430" v="3" actId="20577"/>
          <ac:spMkLst>
            <pc:docMk/>
            <pc:sldMk cId="2424973091" sldId="257"/>
            <ac:spMk id="3" creationId="{5414764B-8AD4-3496-5F2C-00447C6ADCDD}"/>
          </ac:spMkLst>
        </pc:spChg>
        <pc:spChg chg="mod">
          <ac:chgData name="Lucy Lewis" userId="S::l.lewis@christchurchsecondary.org.uk::414a74f7-7f3d-4d48-9083-d6496a8fd312" providerId="AD" clId="Web-{4EFB099F-AFFC-5281-14C6-DE853176953A}" dt="2025-06-12T09:52:19.149" v="7" actId="20577"/>
          <ac:spMkLst>
            <pc:docMk/>
            <pc:sldMk cId="2424973091" sldId="257"/>
            <ac:spMk id="9" creationId="{BAE296B0-05A1-23C1-FA2A-43823B1FF07C}"/>
          </ac:spMkLst>
        </pc:spChg>
      </pc:sldChg>
    </pc:docChg>
  </pc:docChgLst>
  <pc:docChgLst>
    <pc:chgData name="Lucy Lewis" userId="S::l.lewis@christchurchsecondary.org.uk::414a74f7-7f3d-4d48-9083-d6496a8fd312" providerId="AD" clId="Web-{DD1F220A-9E78-2034-5A83-FA2AAB2B5667}"/>
    <pc:docChg chg="addSld modSld">
      <pc:chgData name="Lucy Lewis" userId="S::l.lewis@christchurchsecondary.org.uk::414a74f7-7f3d-4d48-9083-d6496a8fd312" providerId="AD" clId="Web-{DD1F220A-9E78-2034-5A83-FA2AAB2B5667}" dt="2025-01-15T14:44:29.225" v="6" actId="20577"/>
      <pc:docMkLst>
        <pc:docMk/>
      </pc:docMkLst>
      <pc:sldChg chg="new">
        <pc:chgData name="Lucy Lewis" userId="S::l.lewis@christchurchsecondary.org.uk::414a74f7-7f3d-4d48-9083-d6496a8fd312" providerId="AD" clId="Web-{DD1F220A-9E78-2034-5A83-FA2AAB2B5667}" dt="2025-01-15T14:44:06.098" v="0"/>
        <pc:sldMkLst>
          <pc:docMk/>
          <pc:sldMk cId="3893236543" sldId="279"/>
        </pc:sldMkLst>
      </pc:sldChg>
      <pc:sldChg chg="modSp add replId">
        <pc:chgData name="Lucy Lewis" userId="S::l.lewis@christchurchsecondary.org.uk::414a74f7-7f3d-4d48-9083-d6496a8fd312" providerId="AD" clId="Web-{DD1F220A-9E78-2034-5A83-FA2AAB2B5667}" dt="2025-01-15T14:44:29.225" v="6" actId="20577"/>
        <pc:sldMkLst>
          <pc:docMk/>
          <pc:sldMk cId="1999851850" sldId="280"/>
        </pc:sldMkLst>
      </pc:sldChg>
    </pc:docChg>
  </pc:docChgLst>
  <pc:docChgLst>
    <pc:chgData name="Lucy Lewis" userId="414a74f7-7f3d-4d48-9083-d6496a8fd312" providerId="ADAL" clId="{285825E4-3820-4F7F-860B-65EC43B389F6}"/>
    <pc:docChg chg="undo custSel addSld delSld modSld sldOrd">
      <pc:chgData name="Lucy Lewis" userId="414a74f7-7f3d-4d48-9083-d6496a8fd312" providerId="ADAL" clId="{285825E4-3820-4F7F-860B-65EC43B389F6}" dt="2025-01-09T15:44:00.076" v="430" actId="20577"/>
      <pc:docMkLst>
        <pc:docMk/>
      </pc:docMkLst>
      <pc:sldChg chg="addSp delSp modSp mod ord modClrScheme delDesignElem chgLayout">
        <pc:chgData name="Lucy Lewis" userId="414a74f7-7f3d-4d48-9083-d6496a8fd312" providerId="ADAL" clId="{285825E4-3820-4F7F-860B-65EC43B389F6}" dt="2025-01-09T15:39:48.488" v="280" actId="20577"/>
        <pc:sldMkLst>
          <pc:docMk/>
          <pc:sldMk cId="1161549328" sldId="256"/>
        </pc:sldMkLst>
      </pc:sldChg>
      <pc:sldChg chg="addSp modSp del mod modClrScheme chgLayout">
        <pc:chgData name="Lucy Lewis" userId="414a74f7-7f3d-4d48-9083-d6496a8fd312" providerId="ADAL" clId="{285825E4-3820-4F7F-860B-65EC43B389F6}" dt="2025-01-09T15:40:10.787" v="306" actId="47"/>
        <pc:sldMkLst>
          <pc:docMk/>
          <pc:sldMk cId="2823542404" sldId="257"/>
        </pc:sldMkLst>
      </pc:sldChg>
      <pc:sldChg chg="delSp modSp add mod setBg">
        <pc:chgData name="Lucy Lewis" userId="414a74f7-7f3d-4d48-9083-d6496a8fd312" providerId="ADAL" clId="{285825E4-3820-4F7F-860B-65EC43B389F6}" dt="2025-01-09T15:39:41.195" v="268" actId="20577"/>
        <pc:sldMkLst>
          <pc:docMk/>
          <pc:sldMk cId="2880831732" sldId="259"/>
        </pc:sldMkLst>
      </pc:sldChg>
      <pc:sldChg chg="addSp delSp modSp add mod setBg">
        <pc:chgData name="Lucy Lewis" userId="414a74f7-7f3d-4d48-9083-d6496a8fd312" providerId="ADAL" clId="{285825E4-3820-4F7F-860B-65EC43B389F6}" dt="2025-01-09T15:41:01.321" v="319" actId="403"/>
        <pc:sldMkLst>
          <pc:docMk/>
          <pc:sldMk cId="4005339435" sldId="260"/>
        </pc:sldMkLst>
      </pc:sldChg>
      <pc:sldChg chg="delSp modSp add mod setBg">
        <pc:chgData name="Lucy Lewis" userId="414a74f7-7f3d-4d48-9083-d6496a8fd312" providerId="ADAL" clId="{285825E4-3820-4F7F-860B-65EC43B389F6}" dt="2025-01-09T15:44:00.076" v="430" actId="20577"/>
        <pc:sldMkLst>
          <pc:docMk/>
          <pc:sldMk cId="1347681122" sldId="262"/>
        </pc:sldMkLst>
      </pc:sldChg>
      <pc:sldChg chg="addSp modSp mod modClrScheme chgLayout">
        <pc:chgData name="Lucy Lewis" userId="414a74f7-7f3d-4d48-9083-d6496a8fd312" providerId="ADAL" clId="{285825E4-3820-4F7F-860B-65EC43B389F6}" dt="2025-01-09T15:41:20.779" v="323" actId="14100"/>
        <pc:sldMkLst>
          <pc:docMk/>
          <pc:sldMk cId="1644778989" sldId="264"/>
        </pc:sldMkLst>
      </pc:sldChg>
      <pc:sldChg chg="addSp delSp modSp add mod">
        <pc:chgData name="Lucy Lewis" userId="414a74f7-7f3d-4d48-9083-d6496a8fd312" providerId="ADAL" clId="{285825E4-3820-4F7F-860B-65EC43B389F6}" dt="2025-01-09T15:42:55.402" v="387" actId="20577"/>
        <pc:sldMkLst>
          <pc:docMk/>
          <pc:sldMk cId="1582818947" sldId="266"/>
        </pc:sldMkLst>
      </pc:sldChg>
      <pc:sldChg chg="addSp modSp del mod modClrScheme chgLayout">
        <pc:chgData name="Lucy Lewis" userId="414a74f7-7f3d-4d48-9083-d6496a8fd312" providerId="ADAL" clId="{285825E4-3820-4F7F-860B-65EC43B389F6}" dt="2025-01-09T15:41:03.728" v="320" actId="47"/>
        <pc:sldMkLst>
          <pc:docMk/>
          <pc:sldMk cId="3951935494" sldId="283"/>
        </pc:sldMkLst>
      </pc:sldChg>
      <pc:sldChg chg="addSp modSp mod modClrScheme chgLayout">
        <pc:chgData name="Lucy Lewis" userId="414a74f7-7f3d-4d48-9083-d6496a8fd312" providerId="ADAL" clId="{285825E4-3820-4F7F-860B-65EC43B389F6}" dt="2025-01-09T15:36:42.013" v="3" actId="700"/>
        <pc:sldMkLst>
          <pc:docMk/>
          <pc:sldMk cId="2261931030" sldId="284"/>
        </pc:sldMkLst>
      </pc:sldChg>
      <pc:sldChg chg="addSp delSp modSp add mod setBg modClrScheme chgLayout">
        <pc:chgData name="Lucy Lewis" userId="414a74f7-7f3d-4d48-9083-d6496a8fd312" providerId="ADAL" clId="{285825E4-3820-4F7F-860B-65EC43B389F6}" dt="2025-01-09T15:39:27.498" v="260" actId="1076"/>
        <pc:sldMkLst>
          <pc:docMk/>
          <pc:sldMk cId="2424973091" sldId="285"/>
        </pc:sldMkLst>
      </pc:sldChg>
    </pc:docChg>
  </pc:docChgLst>
  <pc:docChgLst>
    <pc:chgData name="Tia Fisher" userId="608e0651b5ea7ce6" providerId="LiveId" clId="{4BAA92FE-F1DA-4D69-9C24-9DC559CC6C35}"/>
    <pc:docChg chg="undo redo custSel modSld">
      <pc:chgData name="Tia Fisher" userId="608e0651b5ea7ce6" providerId="LiveId" clId="{4BAA92FE-F1DA-4D69-9C24-9DC559CC6C35}" dt="2025-07-20T15:38:15.630" v="511" actId="6549"/>
      <pc:docMkLst>
        <pc:docMk/>
      </pc:docMkLst>
      <pc:sldChg chg="modSp mod">
        <pc:chgData name="Tia Fisher" userId="608e0651b5ea7ce6" providerId="LiveId" clId="{4BAA92FE-F1DA-4D69-9C24-9DC559CC6C35}" dt="2025-07-20T13:52:34.458" v="158" actId="313"/>
        <pc:sldMkLst>
          <pc:docMk/>
          <pc:sldMk cId="0" sldId="289"/>
        </pc:sldMkLst>
        <pc:spChg chg="mod">
          <ac:chgData name="Tia Fisher" userId="608e0651b5ea7ce6" providerId="LiveId" clId="{4BAA92FE-F1DA-4D69-9C24-9DC559CC6C35}" dt="2025-07-20T13:52:34.458" v="158" actId="313"/>
          <ac:spMkLst>
            <pc:docMk/>
            <pc:sldMk cId="0" sldId="289"/>
            <ac:spMk id="950" creationId="{00000000-0000-0000-0000-000000000000}"/>
          </ac:spMkLst>
        </pc:spChg>
        <pc:graphicFrameChg chg="mod modGraphic">
          <ac:chgData name="Tia Fisher" userId="608e0651b5ea7ce6" providerId="LiveId" clId="{4BAA92FE-F1DA-4D69-9C24-9DC559CC6C35}" dt="2025-07-20T13:51:23.402" v="150"/>
          <ac:graphicFrameMkLst>
            <pc:docMk/>
            <pc:sldMk cId="0" sldId="289"/>
            <ac:graphicFrameMk id="4" creationId="{00000000-0000-0000-0000-000000000000}"/>
          </ac:graphicFrameMkLst>
        </pc:graphicFrameChg>
      </pc:sldChg>
      <pc:sldChg chg="delSp modSp mod modNotesTx">
        <pc:chgData name="Tia Fisher" userId="608e0651b5ea7ce6" providerId="LiveId" clId="{4BAA92FE-F1DA-4D69-9C24-9DC559CC6C35}" dt="2025-07-20T15:38:15.630" v="511" actId="6549"/>
        <pc:sldMkLst>
          <pc:docMk/>
          <pc:sldMk cId="1709643155" sldId="527"/>
        </pc:sldMkLst>
        <pc:spChg chg="mod">
          <ac:chgData name="Tia Fisher" userId="608e0651b5ea7ce6" providerId="LiveId" clId="{4BAA92FE-F1DA-4D69-9C24-9DC559CC6C35}" dt="2025-07-20T15:25:32.092" v="238" actId="21"/>
          <ac:spMkLst>
            <pc:docMk/>
            <pc:sldMk cId="1709643155" sldId="527"/>
            <ac:spMk id="6" creationId="{A51D88F0-7EB3-4CD9-8608-965E271B4E59}"/>
          </ac:spMkLst>
        </pc:spChg>
        <pc:spChg chg="mod">
          <ac:chgData name="Tia Fisher" userId="608e0651b5ea7ce6" providerId="LiveId" clId="{4BAA92FE-F1DA-4D69-9C24-9DC559CC6C35}" dt="2025-07-20T14:01:19.126" v="219" actId="20577"/>
          <ac:spMkLst>
            <pc:docMk/>
            <pc:sldMk cId="1709643155" sldId="527"/>
            <ac:spMk id="59" creationId="{31E0A9EB-4B5F-46B1-819C-6761EAC14630}"/>
          </ac:spMkLst>
        </pc:spChg>
        <pc:picChg chg="mod">
          <ac:chgData name="Tia Fisher" userId="608e0651b5ea7ce6" providerId="LiveId" clId="{4BAA92FE-F1DA-4D69-9C24-9DC559CC6C35}" dt="2025-07-20T15:35:51.844" v="338" actId="3626"/>
          <ac:picMkLst>
            <pc:docMk/>
            <pc:sldMk cId="1709643155" sldId="527"/>
            <ac:picMk id="4" creationId="{82811950-4AAA-80C6-17C8-A99E046A3675}"/>
          </ac:picMkLst>
        </pc:picChg>
      </pc:sldChg>
      <pc:sldChg chg="addSp delSp modSp mod">
        <pc:chgData name="Tia Fisher" userId="608e0651b5ea7ce6" providerId="LiveId" clId="{4BAA92FE-F1DA-4D69-9C24-9DC559CC6C35}" dt="2025-07-20T15:25:34.479" v="239" actId="6549"/>
        <pc:sldMkLst>
          <pc:docMk/>
          <pc:sldMk cId="414398252" sldId="533"/>
        </pc:sldMkLst>
        <pc:spChg chg="mod">
          <ac:chgData name="Tia Fisher" userId="608e0651b5ea7ce6" providerId="LiveId" clId="{4BAA92FE-F1DA-4D69-9C24-9DC559CC6C35}" dt="2025-07-20T13:57:57.432" v="178" actId="20577"/>
          <ac:spMkLst>
            <pc:docMk/>
            <pc:sldMk cId="414398252" sldId="533"/>
            <ac:spMk id="8" creationId="{C7920191-47FE-FBAD-4041-23B3EFB2D1A2}"/>
          </ac:spMkLst>
        </pc:spChg>
        <pc:spChg chg="mod">
          <ac:chgData name="Tia Fisher" userId="608e0651b5ea7ce6" providerId="LiveId" clId="{4BAA92FE-F1DA-4D69-9C24-9DC559CC6C35}" dt="2025-07-20T13:57:32.374" v="167" actId="6549"/>
          <ac:spMkLst>
            <pc:docMk/>
            <pc:sldMk cId="414398252" sldId="533"/>
            <ac:spMk id="9" creationId="{117FED07-2800-28ED-9094-DE4EB7091D1C}"/>
          </ac:spMkLst>
        </pc:spChg>
        <pc:spChg chg="mod">
          <ac:chgData name="Tia Fisher" userId="608e0651b5ea7ce6" providerId="LiveId" clId="{4BAA92FE-F1DA-4D69-9C24-9DC559CC6C35}" dt="2025-07-20T15:25:34.479" v="239" actId="6549"/>
          <ac:spMkLst>
            <pc:docMk/>
            <pc:sldMk cId="414398252" sldId="533"/>
            <ac:spMk id="13" creationId="{65F67D82-CB52-01C2-8E17-B7932E96A180}"/>
          </ac:spMkLst>
        </pc:spChg>
        <pc:picChg chg="add del mod">
          <ac:chgData name="Tia Fisher" userId="608e0651b5ea7ce6" providerId="LiveId" clId="{4BAA92FE-F1DA-4D69-9C24-9DC559CC6C35}" dt="2025-07-20T15:25:24.924" v="235" actId="1076"/>
          <ac:picMkLst>
            <pc:docMk/>
            <pc:sldMk cId="414398252" sldId="533"/>
            <ac:picMk id="2" creationId="{E9A19234-9222-4858-01E8-556F914E0A03}"/>
          </ac:picMkLst>
        </pc:picChg>
      </pc:sldChg>
      <pc:sldChg chg="modSp mod">
        <pc:chgData name="Tia Fisher" userId="608e0651b5ea7ce6" providerId="LiveId" clId="{4BAA92FE-F1DA-4D69-9C24-9DC559CC6C35}" dt="2025-07-20T15:30:55.874" v="337" actId="14100"/>
        <pc:sldMkLst>
          <pc:docMk/>
          <pc:sldMk cId="2966969338" sldId="536"/>
        </pc:sldMkLst>
        <pc:spChg chg="mod">
          <ac:chgData name="Tia Fisher" userId="608e0651b5ea7ce6" providerId="LiveId" clId="{4BAA92FE-F1DA-4D69-9C24-9DC559CC6C35}" dt="2025-07-20T15:30:55.874" v="337" actId="14100"/>
          <ac:spMkLst>
            <pc:docMk/>
            <pc:sldMk cId="2966969338" sldId="536"/>
            <ac:spMk id="3" creationId="{578DA6CC-A56C-064F-9D90-C00E68D23ADB}"/>
          </ac:spMkLst>
        </pc:spChg>
      </pc:sldChg>
      <pc:sldChg chg="modSp mod">
        <pc:chgData name="Tia Fisher" userId="608e0651b5ea7ce6" providerId="LiveId" clId="{4BAA92FE-F1DA-4D69-9C24-9DC559CC6C35}" dt="2025-07-20T15:29:38.277" v="244" actId="1076"/>
        <pc:sldMkLst>
          <pc:docMk/>
          <pc:sldMk cId="1383480095" sldId="542"/>
        </pc:sldMkLst>
        <pc:spChg chg="mod">
          <ac:chgData name="Tia Fisher" userId="608e0651b5ea7ce6" providerId="LiveId" clId="{4BAA92FE-F1DA-4D69-9C24-9DC559CC6C35}" dt="2025-07-20T15:29:38.277" v="244" actId="1076"/>
          <ac:spMkLst>
            <pc:docMk/>
            <pc:sldMk cId="1383480095" sldId="542"/>
            <ac:spMk id="2" creationId="{996E8027-9F7E-971F-72A1-ADC73BD790A0}"/>
          </ac:spMkLst>
        </pc:spChg>
        <pc:spChg chg="mod">
          <ac:chgData name="Tia Fisher" userId="608e0651b5ea7ce6" providerId="LiveId" clId="{4BAA92FE-F1DA-4D69-9C24-9DC559CC6C35}" dt="2025-07-20T15:25:22.535" v="232" actId="1076"/>
          <ac:spMkLst>
            <pc:docMk/>
            <pc:sldMk cId="1383480095" sldId="542"/>
            <ac:spMk id="5" creationId="{5D924236-4CD9-F4A3-4687-84162DD380BD}"/>
          </ac:spMkLst>
        </pc:spChg>
      </pc:sldChg>
      <pc:sldChg chg="modSp mod">
        <pc:chgData name="Tia Fisher" userId="608e0651b5ea7ce6" providerId="LiveId" clId="{4BAA92FE-F1DA-4D69-9C24-9DC559CC6C35}" dt="2025-07-20T15:25:43.578" v="243" actId="20577"/>
        <pc:sldMkLst>
          <pc:docMk/>
          <pc:sldMk cId="2218579685" sldId="543"/>
        </pc:sldMkLst>
        <pc:graphicFrameChg chg="mod modGraphic">
          <ac:chgData name="Tia Fisher" userId="608e0651b5ea7ce6" providerId="LiveId" clId="{4BAA92FE-F1DA-4D69-9C24-9DC559CC6C35}" dt="2025-07-20T15:25:43.578" v="243" actId="20577"/>
          <ac:graphicFrameMkLst>
            <pc:docMk/>
            <pc:sldMk cId="2218579685" sldId="543"/>
            <ac:graphicFrameMk id="6" creationId="{E7DD6C8C-3D47-B0ED-D212-9A2969D07402}"/>
          </ac:graphicFrameMkLst>
        </pc:graphicFrameChg>
      </pc:sldChg>
    </pc:docChg>
  </pc:docChgLst>
  <pc:docChgLst>
    <pc:chgData name="Lucy Lewis" userId="S::l.lewis@christchurchsecondary.org.uk::414a74f7-7f3d-4d48-9083-d6496a8fd312" providerId="AD" clId="Web-{D861C39C-E66F-B66A-ED4F-7FB87390A35C}"/>
    <pc:docChg chg="addSld delSld modSld sldOrd">
      <pc:chgData name="Lucy Lewis" userId="S::l.lewis@christchurchsecondary.org.uk::414a74f7-7f3d-4d48-9083-d6496a8fd312" providerId="AD" clId="Web-{D861C39C-E66F-B66A-ED4F-7FB87390A35C}" dt="2025-06-19T12:03:57.615" v="1144" actId="14100"/>
      <pc:docMkLst>
        <pc:docMk/>
      </pc:docMkLst>
      <pc:sldChg chg="modSp mod setBg">
        <pc:chgData name="Lucy Lewis" userId="S::l.lewis@christchurchsecondary.org.uk::414a74f7-7f3d-4d48-9083-d6496a8fd312" providerId="AD" clId="Web-{D861C39C-E66F-B66A-ED4F-7FB87390A35C}" dt="2025-06-19T11:59:37.850" v="983"/>
        <pc:sldMkLst>
          <pc:docMk/>
          <pc:sldMk cId="2424973091" sldId="257"/>
        </pc:sldMkLst>
        <pc:spChg chg="mod">
          <ac:chgData name="Lucy Lewis" userId="S::l.lewis@christchurchsecondary.org.uk::414a74f7-7f3d-4d48-9083-d6496a8fd312" providerId="AD" clId="Web-{D861C39C-E66F-B66A-ED4F-7FB87390A35C}" dt="2025-06-19T11:53:50.501" v="825" actId="20577"/>
          <ac:spMkLst>
            <pc:docMk/>
            <pc:sldMk cId="2424973091" sldId="257"/>
            <ac:spMk id="8" creationId="{91A1BFDC-2E4E-89CE-A741-616AE51B9936}"/>
          </ac:spMkLst>
        </pc:spChg>
      </pc:sldChg>
      <pc:sldChg chg="modSp mod setBg">
        <pc:chgData name="Lucy Lewis" userId="S::l.lewis@christchurchsecondary.org.uk::414a74f7-7f3d-4d48-9083-d6496a8fd312" providerId="AD" clId="Web-{D861C39C-E66F-B66A-ED4F-7FB87390A35C}" dt="2025-06-19T12:00:55.667" v="1097" actId="20577"/>
        <pc:sldMkLst>
          <pc:docMk/>
          <pc:sldMk cId="2880831732" sldId="259"/>
        </pc:sldMkLst>
        <pc:spChg chg="mod">
          <ac:chgData name="Lucy Lewis" userId="S::l.lewis@christchurchsecondary.org.uk::414a74f7-7f3d-4d48-9083-d6496a8fd312" providerId="AD" clId="Web-{D861C39C-E66F-B66A-ED4F-7FB87390A35C}" dt="2025-06-19T12:00:13.368" v="1048" actId="20577"/>
          <ac:spMkLst>
            <pc:docMk/>
            <pc:sldMk cId="2880831732" sldId="259"/>
            <ac:spMk id="221" creationId="{00000000-0000-0000-0000-000000000000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2:00:31.634" v="1095" actId="20577"/>
          <ac:spMkLst>
            <pc:docMk/>
            <pc:sldMk cId="2880831732" sldId="259"/>
            <ac:spMk id="222" creationId="{00000000-0000-0000-0000-000000000000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2:00:55.667" v="1097" actId="20577"/>
          <ac:spMkLst>
            <pc:docMk/>
            <pc:sldMk cId="2880831732" sldId="259"/>
            <ac:spMk id="223" creationId="{00000000-0000-0000-0000-000000000000}"/>
          </ac:spMkLst>
        </pc:spChg>
      </pc:sldChg>
      <pc:sldChg chg="del">
        <pc:chgData name="Lucy Lewis" userId="S::l.lewis@christchurchsecondary.org.uk::414a74f7-7f3d-4d48-9083-d6496a8fd312" providerId="AD" clId="Web-{D861C39C-E66F-B66A-ED4F-7FB87390A35C}" dt="2025-06-19T10:30:54.855" v="390"/>
        <pc:sldMkLst>
          <pc:docMk/>
          <pc:sldMk cId="1939040479" sldId="262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0:55.340" v="391"/>
        <pc:sldMkLst>
          <pc:docMk/>
          <pc:sldMk cId="1279218528" sldId="263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0:55.762" v="392"/>
        <pc:sldMkLst>
          <pc:docMk/>
          <pc:sldMk cId="3697174013" sldId="264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0:56.230" v="393"/>
        <pc:sldMkLst>
          <pc:docMk/>
          <pc:sldMk cId="1487599072" sldId="266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0:56.730" v="394"/>
        <pc:sldMkLst>
          <pc:docMk/>
          <pc:sldMk cId="930526812" sldId="267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0:57.105" v="395"/>
        <pc:sldMkLst>
          <pc:docMk/>
          <pc:sldMk cId="471174642" sldId="268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0:57.559" v="396"/>
        <pc:sldMkLst>
          <pc:docMk/>
          <pc:sldMk cId="447604039" sldId="270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0:57.980" v="397"/>
        <pc:sldMkLst>
          <pc:docMk/>
          <pc:sldMk cId="2143012784" sldId="271"/>
        </pc:sldMkLst>
      </pc:sldChg>
      <pc:sldChg chg="delSp modSp del">
        <pc:chgData name="Lucy Lewis" userId="S::l.lewis@christchurchsecondary.org.uk::414a74f7-7f3d-4d48-9083-d6496a8fd312" providerId="AD" clId="Web-{D861C39C-E66F-B66A-ED4F-7FB87390A35C}" dt="2025-06-19T10:48:33.284" v="803"/>
        <pc:sldMkLst>
          <pc:docMk/>
          <pc:sldMk cId="0" sldId="272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0:58.480" v="398"/>
        <pc:sldMkLst>
          <pc:docMk/>
          <pc:sldMk cId="3945844019" sldId="273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0:59.355" v="400"/>
        <pc:sldMkLst>
          <pc:docMk/>
          <pc:sldMk cId="4104264103" sldId="274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0:58.902" v="399"/>
        <pc:sldMkLst>
          <pc:docMk/>
          <pc:sldMk cId="1060393177" sldId="275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8:55.763" v="542"/>
        <pc:sldMkLst>
          <pc:docMk/>
          <pc:sldMk cId="119757841" sldId="276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0:52.043" v="389"/>
        <pc:sldMkLst>
          <pc:docMk/>
          <pc:sldMk cId="540095009" sldId="278"/>
        </pc:sldMkLst>
      </pc:sldChg>
      <pc:sldChg chg="modSp add del mod ord setBg">
        <pc:chgData name="Lucy Lewis" userId="S::l.lewis@christchurchsecondary.org.uk::414a74f7-7f3d-4d48-9083-d6496a8fd312" providerId="AD" clId="Web-{D861C39C-E66F-B66A-ED4F-7FB87390A35C}" dt="2025-06-19T12:02:06.687" v="1104" actId="20577"/>
        <pc:sldMkLst>
          <pc:docMk/>
          <pc:sldMk cId="4248065411" sldId="279"/>
        </pc:sldMkLst>
        <pc:spChg chg="mod">
          <ac:chgData name="Lucy Lewis" userId="S::l.lewis@christchurchsecondary.org.uk::414a74f7-7f3d-4d48-9083-d6496a8fd312" providerId="AD" clId="Web-{D861C39C-E66F-B66A-ED4F-7FB87390A35C}" dt="2025-06-19T10:42:49.928" v="635" actId="20577"/>
          <ac:spMkLst>
            <pc:docMk/>
            <pc:sldMk cId="4248065411" sldId="279"/>
            <ac:spMk id="2" creationId="{7FF2E5C5-CB07-1640-52EE-FDCE0D3C04F8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2:02:06.687" v="1104" actId="20577"/>
          <ac:spMkLst>
            <pc:docMk/>
            <pc:sldMk cId="4248065411" sldId="279"/>
            <ac:spMk id="3" creationId="{FC69819B-9641-1DE1-C90D-E66923552917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0:42:44.974" v="633" actId="20577"/>
          <ac:spMkLst>
            <pc:docMk/>
            <pc:sldMk cId="4248065411" sldId="279"/>
            <ac:spMk id="4" creationId="{391884FC-E556-057E-84E6-1D74F6258401}"/>
          </ac:spMkLst>
        </pc:spChg>
      </pc:sldChg>
      <pc:sldChg chg="del">
        <pc:chgData name="Lucy Lewis" userId="S::l.lewis@christchurchsecondary.org.uk::414a74f7-7f3d-4d48-9083-d6496a8fd312" providerId="AD" clId="Web-{D861C39C-E66F-B66A-ED4F-7FB87390A35C}" dt="2025-06-19T10:40:39.501" v="570"/>
        <pc:sldMkLst>
          <pc:docMk/>
          <pc:sldMk cId="2835959639" sldId="280"/>
        </pc:sldMkLst>
      </pc:sldChg>
      <pc:sldChg chg="addSp delSp modSp mod setBg modClrScheme chgLayout">
        <pc:chgData name="Lucy Lewis" userId="S::l.lewis@christchurchsecondary.org.uk::414a74f7-7f3d-4d48-9083-d6496a8fd312" providerId="AD" clId="Web-{D861C39C-E66F-B66A-ED4F-7FB87390A35C}" dt="2025-06-19T12:03:57.615" v="1144" actId="14100"/>
        <pc:sldMkLst>
          <pc:docMk/>
          <pc:sldMk cId="2931712069" sldId="281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8:58.201" v="543"/>
        <pc:sldMkLst>
          <pc:docMk/>
          <pc:sldMk cId="3032334516" sldId="282"/>
        </pc:sldMkLst>
      </pc:sldChg>
      <pc:sldChg chg="modSp add mod setBg">
        <pc:chgData name="Lucy Lewis" userId="S::l.lewis@christchurchsecondary.org.uk::414a74f7-7f3d-4d48-9083-d6496a8fd312" providerId="AD" clId="Web-{D861C39C-E66F-B66A-ED4F-7FB87390A35C}" dt="2025-06-19T12:01:29.200" v="1099" actId="20577"/>
        <pc:sldMkLst>
          <pc:docMk/>
          <pc:sldMk cId="0" sldId="289"/>
        </pc:sldMkLst>
        <pc:spChg chg="mod">
          <ac:chgData name="Lucy Lewis" userId="S::l.lewis@christchurchsecondary.org.uk::414a74f7-7f3d-4d48-9083-d6496a8fd312" providerId="AD" clId="Web-{D861C39C-E66F-B66A-ED4F-7FB87390A35C}" dt="2025-06-19T12:01:29.200" v="1099" actId="20577"/>
          <ac:spMkLst>
            <pc:docMk/>
            <pc:sldMk cId="0" sldId="289"/>
            <ac:spMk id="198" creationId="{00000000-0000-0000-0000-000000000000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0:20:47.115" v="267" actId="20577"/>
          <ac:spMkLst>
            <pc:docMk/>
            <pc:sldMk cId="0" sldId="289"/>
            <ac:spMk id="950" creationId="{00000000-0000-0000-0000-000000000000}"/>
          </ac:spMkLst>
        </pc:spChg>
        <pc:graphicFrameChg chg="mod modGraphic">
          <ac:chgData name="Lucy Lewis" userId="S::l.lewis@christchurchsecondary.org.uk::414a74f7-7f3d-4d48-9083-d6496a8fd312" providerId="AD" clId="Web-{D861C39C-E66F-B66A-ED4F-7FB87390A35C}" dt="2025-06-19T10:20:12.614" v="212"/>
          <ac:graphicFrameMkLst>
            <pc:docMk/>
            <pc:sldMk cId="0" sldId="289"/>
            <ac:graphicFrameMk id="4" creationId="{00000000-0000-0000-0000-000000000000}"/>
          </ac:graphicFrameMkLst>
        </pc:graphicFrameChg>
      </pc:sldChg>
      <pc:sldChg chg="addSp delSp modSp mod setBg">
        <pc:chgData name="Lucy Lewis" userId="S::l.lewis@christchurchsecondary.org.uk::414a74f7-7f3d-4d48-9083-d6496a8fd312" providerId="AD" clId="Web-{D861C39C-E66F-B66A-ED4F-7FB87390A35C}" dt="2025-06-19T12:02:26.469" v="1108" actId="20577"/>
        <pc:sldMkLst>
          <pc:docMk/>
          <pc:sldMk cId="2361263614" sldId="526"/>
        </pc:sldMkLst>
        <pc:spChg chg="mod">
          <ac:chgData name="Lucy Lewis" userId="S::l.lewis@christchurchsecondary.org.uk::414a74f7-7f3d-4d48-9083-d6496a8fd312" providerId="AD" clId="Web-{D861C39C-E66F-B66A-ED4F-7FB87390A35C}" dt="2025-06-19T11:57:58.344" v="916" actId="20577"/>
          <ac:spMkLst>
            <pc:docMk/>
            <pc:sldMk cId="2361263614" sldId="526"/>
            <ac:spMk id="6" creationId="{13849A33-4E52-4B88-8D98-CD59393BD3FD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2:02:26.469" v="1108" actId="20577"/>
          <ac:spMkLst>
            <pc:docMk/>
            <pc:sldMk cId="2361263614" sldId="526"/>
            <ac:spMk id="7" creationId="{1779F49C-A226-C436-B2D9-296DDD37B0A0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0:36:12.351" v="511" actId="20577"/>
          <ac:spMkLst>
            <pc:docMk/>
            <pc:sldMk cId="2361263614" sldId="526"/>
            <ac:spMk id="10" creationId="{FAE12E7A-2168-4119-B308-63C800B564D6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0:37:38.245" v="539" actId="20577"/>
          <ac:spMkLst>
            <pc:docMk/>
            <pc:sldMk cId="2361263614" sldId="526"/>
            <ac:spMk id="11" creationId="{7E56A992-BA4A-4B86-96CE-FF29E5EA9248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0:48:51.112" v="810" actId="20577"/>
          <ac:spMkLst>
            <pc:docMk/>
            <pc:sldMk cId="2361263614" sldId="526"/>
            <ac:spMk id="59" creationId="{31E0A9EB-4B5F-46B1-819C-6761EAC14630}"/>
          </ac:spMkLst>
        </pc:spChg>
      </pc:sldChg>
      <pc:sldChg chg="addSp delSp modSp mod setBg">
        <pc:chgData name="Lucy Lewis" userId="S::l.lewis@christchurchsecondary.org.uk::414a74f7-7f3d-4d48-9083-d6496a8fd312" providerId="AD" clId="Web-{D861C39C-E66F-B66A-ED4F-7FB87390A35C}" dt="2025-06-19T11:59:38.100" v="986"/>
        <pc:sldMkLst>
          <pc:docMk/>
          <pc:sldMk cId="1709643155" sldId="527"/>
        </pc:sldMkLst>
        <pc:spChg chg="mod">
          <ac:chgData name="Lucy Lewis" userId="S::l.lewis@christchurchsecondary.org.uk::414a74f7-7f3d-4d48-9083-d6496a8fd312" providerId="AD" clId="Web-{D861C39C-E66F-B66A-ED4F-7FB87390A35C}" dt="2025-06-19T10:21:36.820" v="309" actId="20577"/>
          <ac:spMkLst>
            <pc:docMk/>
            <pc:sldMk cId="1709643155" sldId="527"/>
            <ac:spMk id="6" creationId="{A51D88F0-7EB3-4CD9-8608-965E271B4E59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0:19:03.314" v="188" actId="20577"/>
          <ac:spMkLst>
            <pc:docMk/>
            <pc:sldMk cId="1709643155" sldId="527"/>
            <ac:spMk id="59" creationId="{31E0A9EB-4B5F-46B1-819C-6761EAC14630}"/>
          </ac:spMkLst>
        </pc:spChg>
        <pc:picChg chg="add mod">
          <ac:chgData name="Lucy Lewis" userId="S::l.lewis@christchurchsecondary.org.uk::414a74f7-7f3d-4d48-9083-d6496a8fd312" providerId="AD" clId="Web-{D861C39C-E66F-B66A-ED4F-7FB87390A35C}" dt="2025-06-19T10:19:26.425" v="201" actId="1076"/>
          <ac:picMkLst>
            <pc:docMk/>
            <pc:sldMk cId="1709643155" sldId="527"/>
            <ac:picMk id="4" creationId="{82811950-4AAA-80C6-17C8-A99E046A3675}"/>
          </ac:picMkLst>
        </pc:picChg>
      </pc:sldChg>
      <pc:sldChg chg="delSp del">
        <pc:chgData name="Lucy Lewis" userId="S::l.lewis@christchurchsecondary.org.uk::414a74f7-7f3d-4d48-9083-d6496a8fd312" providerId="AD" clId="Web-{D861C39C-E66F-B66A-ED4F-7FB87390A35C}" dt="2025-06-19T10:14:40.649" v="132"/>
        <pc:sldMkLst>
          <pc:docMk/>
          <pc:sldMk cId="4074161853" sldId="530"/>
        </pc:sldMkLst>
      </pc:sldChg>
      <pc:sldChg chg="del">
        <pc:chgData name="Lucy Lewis" userId="S::l.lewis@christchurchsecondary.org.uk::414a74f7-7f3d-4d48-9083-d6496a8fd312" providerId="AD" clId="Web-{D861C39C-E66F-B66A-ED4F-7FB87390A35C}" dt="2025-06-19T10:31:05.168" v="401"/>
        <pc:sldMkLst>
          <pc:docMk/>
          <pc:sldMk cId="3952767060" sldId="531"/>
        </pc:sldMkLst>
      </pc:sldChg>
      <pc:sldChg chg="modSp add del replId">
        <pc:chgData name="Lucy Lewis" userId="S::l.lewis@christchurchsecondary.org.uk::414a74f7-7f3d-4d48-9083-d6496a8fd312" providerId="AD" clId="Web-{D861C39C-E66F-B66A-ED4F-7FB87390A35C}" dt="2025-06-19T10:30:31.292" v="376"/>
        <pc:sldMkLst>
          <pc:docMk/>
          <pc:sldMk cId="648186509" sldId="532"/>
        </pc:sldMkLst>
      </pc:sldChg>
      <pc:sldChg chg="addSp delSp modSp add del mod replId setBg modClrScheme chgLayout">
        <pc:chgData name="Lucy Lewis" userId="S::l.lewis@christchurchsecondary.org.uk::414a74f7-7f3d-4d48-9083-d6496a8fd312" providerId="AD" clId="Web-{D861C39C-E66F-B66A-ED4F-7FB87390A35C}" dt="2025-06-19T12:01:53.811" v="1103" actId="20577"/>
        <pc:sldMkLst>
          <pc:docMk/>
          <pc:sldMk cId="414398252" sldId="533"/>
        </pc:sldMkLst>
        <pc:spChg chg="mod">
          <ac:chgData name="Lucy Lewis" userId="S::l.lewis@christchurchsecondary.org.uk::414a74f7-7f3d-4d48-9083-d6496a8fd312" providerId="AD" clId="Web-{D861C39C-E66F-B66A-ED4F-7FB87390A35C}" dt="2025-06-19T12:01:53.811" v="1103" actId="20577"/>
          <ac:spMkLst>
            <pc:docMk/>
            <pc:sldMk cId="414398252" sldId="533"/>
            <ac:spMk id="8" creationId="{C7920191-47FE-FBAD-4041-23B3EFB2D1A2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2:01:50.967" v="1101" actId="20577"/>
          <ac:spMkLst>
            <pc:docMk/>
            <pc:sldMk cId="414398252" sldId="533"/>
            <ac:spMk id="9" creationId="{117FED07-2800-28ED-9094-DE4EB7091D1C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0:30:35.886" v="387" actId="20577"/>
          <ac:spMkLst>
            <pc:docMk/>
            <pc:sldMk cId="414398252" sldId="533"/>
            <ac:spMk id="13" creationId="{65F67D82-CB52-01C2-8E17-B7932E96A180}"/>
          </ac:spMkLst>
        </pc:spChg>
      </pc:sldChg>
      <pc:sldChg chg="addSp delSp modSp add mod replId setBg">
        <pc:chgData name="Lucy Lewis" userId="S::l.lewis@christchurchsecondary.org.uk::414a74f7-7f3d-4d48-9083-d6496a8fd312" providerId="AD" clId="Web-{D861C39C-E66F-B66A-ED4F-7FB87390A35C}" dt="2025-06-19T12:03:13.410" v="1119" actId="1076"/>
        <pc:sldMkLst>
          <pc:docMk/>
          <pc:sldMk cId="520101133" sldId="534"/>
        </pc:sldMkLst>
      </pc:sldChg>
      <pc:sldChg chg="addSp delSp modSp new del">
        <pc:chgData name="Lucy Lewis" userId="S::l.lewis@christchurchsecondary.org.uk::414a74f7-7f3d-4d48-9083-d6496a8fd312" providerId="AD" clId="Web-{D861C39C-E66F-B66A-ED4F-7FB87390A35C}" dt="2025-06-19T10:39:38.249" v="556"/>
        <pc:sldMkLst>
          <pc:docMk/>
          <pc:sldMk cId="916058168" sldId="535"/>
        </pc:sldMkLst>
      </pc:sldChg>
      <pc:sldChg chg="delSp modSp new mod setBg">
        <pc:chgData name="Lucy Lewis" userId="S::l.lewis@christchurchsecondary.org.uk::414a74f7-7f3d-4d48-9083-d6496a8fd312" providerId="AD" clId="Web-{D861C39C-E66F-B66A-ED4F-7FB87390A35C}" dt="2025-06-19T12:03:52.474" v="1143" actId="20577"/>
        <pc:sldMkLst>
          <pc:docMk/>
          <pc:sldMk cId="2007724711" sldId="535"/>
        </pc:sldMkLst>
      </pc:sldChg>
      <pc:sldChg chg="delSp modSp new mod setBg">
        <pc:chgData name="Lucy Lewis" userId="S::l.lewis@christchurchsecondary.org.uk::414a74f7-7f3d-4d48-9083-d6496a8fd312" providerId="AD" clId="Web-{D861C39C-E66F-B66A-ED4F-7FB87390A35C}" dt="2025-06-19T12:03:43.068" v="1141" actId="20577"/>
        <pc:sldMkLst>
          <pc:docMk/>
          <pc:sldMk cId="2966969338" sldId="536"/>
        </pc:sldMkLst>
        <pc:spChg chg="mod">
          <ac:chgData name="Lucy Lewis" userId="S::l.lewis@christchurchsecondary.org.uk::414a74f7-7f3d-4d48-9083-d6496a8fd312" providerId="AD" clId="Web-{D861C39C-E66F-B66A-ED4F-7FB87390A35C}" dt="2025-06-19T10:44:47.854" v="649" actId="20577"/>
          <ac:spMkLst>
            <pc:docMk/>
            <pc:sldMk cId="2966969338" sldId="536"/>
            <ac:spMk id="2" creationId="{7AE2B2C9-ABC5-4A40-AEA7-78FA9BF61CEE}"/>
          </ac:spMkLst>
        </pc:spChg>
        <pc:spChg chg="mod">
          <ac:chgData name="Lucy Lewis" userId="S::l.lewis@christchurchsecondary.org.uk::414a74f7-7f3d-4d48-9083-d6496a8fd312" providerId="AD" clId="Web-{D861C39C-E66F-B66A-ED4F-7FB87390A35C}" dt="2025-06-19T12:03:43.068" v="1141" actId="20577"/>
          <ac:spMkLst>
            <pc:docMk/>
            <pc:sldMk cId="2966969338" sldId="536"/>
            <ac:spMk id="3" creationId="{578DA6CC-A56C-064F-9D90-C00E68D23ADB}"/>
          </ac:spMkLst>
        </pc:spChg>
      </pc:sldChg>
      <pc:sldChg chg="modSp new mod setBg">
        <pc:chgData name="Lucy Lewis" userId="S::l.lewis@christchurchsecondary.org.uk::414a74f7-7f3d-4d48-9083-d6496a8fd312" providerId="AD" clId="Web-{D861C39C-E66F-B66A-ED4F-7FB87390A35C}" dt="2025-06-19T11:59:38.303" v="990"/>
        <pc:sldMkLst>
          <pc:docMk/>
          <pc:sldMk cId="4072995187" sldId="537"/>
        </pc:sldMkLst>
      </pc:sldChg>
      <pc:sldChg chg="modSp new mod setBg">
        <pc:chgData name="Lucy Lewis" userId="S::l.lewis@christchurchsecondary.org.uk::414a74f7-7f3d-4d48-9083-d6496a8fd312" providerId="AD" clId="Web-{D861C39C-E66F-B66A-ED4F-7FB87390A35C}" dt="2025-06-19T11:59:38.256" v="989"/>
        <pc:sldMkLst>
          <pc:docMk/>
          <pc:sldMk cId="3796271999" sldId="538"/>
        </pc:sldMkLst>
      </pc:sldChg>
      <pc:sldChg chg="modSp new mod setBg">
        <pc:chgData name="Lucy Lewis" userId="S::l.lewis@christchurchsecondary.org.uk::414a74f7-7f3d-4d48-9083-d6496a8fd312" providerId="AD" clId="Web-{D861C39C-E66F-B66A-ED4F-7FB87390A35C}" dt="2025-06-19T11:59:38.209" v="988"/>
        <pc:sldMkLst>
          <pc:docMk/>
          <pc:sldMk cId="2033150279" sldId="539"/>
        </pc:sldMkLst>
      </pc:sldChg>
      <pc:sldChg chg="modSp new mod setBg">
        <pc:chgData name="Lucy Lewis" userId="S::l.lewis@christchurchsecondary.org.uk::414a74f7-7f3d-4d48-9083-d6496a8fd312" providerId="AD" clId="Web-{D861C39C-E66F-B66A-ED4F-7FB87390A35C}" dt="2025-06-19T11:59:38.350" v="991"/>
        <pc:sldMkLst>
          <pc:docMk/>
          <pc:sldMk cId="2145738869" sldId="540"/>
        </pc:sldMkLst>
      </pc:sldChg>
      <pc:sldMasterChg chg="addSldLayout">
        <pc:chgData name="Lucy Lewis" userId="S::l.lewis@christchurchsecondary.org.uk::414a74f7-7f3d-4d48-9083-d6496a8fd312" providerId="AD" clId="Web-{D861C39C-E66F-B66A-ED4F-7FB87390A35C}" dt="2025-06-19T10:20:05.973" v="208"/>
        <pc:sldMasterMkLst>
          <pc:docMk/>
          <pc:sldMasterMk cId="3134029511" sldId="2147483660"/>
        </pc:sldMasterMkLst>
        <pc:sldLayoutChg chg="add">
          <pc:chgData name="Lucy Lewis" userId="S::l.lewis@christchurchsecondary.org.uk::414a74f7-7f3d-4d48-9083-d6496a8fd312" providerId="AD" clId="Web-{D861C39C-E66F-B66A-ED4F-7FB87390A35C}" dt="2025-06-19T10:20:05.973" v="208"/>
          <pc:sldLayoutMkLst>
            <pc:docMk/>
            <pc:sldMasterMk cId="3134029511" sldId="2147483660"/>
            <pc:sldLayoutMk cId="889916530" sldId="2147483694"/>
          </pc:sldLayoutMkLst>
        </pc:sldLayoutChg>
      </pc:sldMasterChg>
    </pc:docChg>
  </pc:docChgLst>
  <pc:docChgLst>
    <pc:chgData name="Lucy Lewis" userId="414a74f7-7f3d-4d48-9083-d6496a8fd312" providerId="ADAL" clId="{9194132B-B498-457E-8C17-703B4FBCAB35}"/>
    <pc:docChg chg="custSel delSld modSld modMainMaster">
      <pc:chgData name="Lucy Lewis" userId="414a74f7-7f3d-4d48-9083-d6496a8fd312" providerId="ADAL" clId="{9194132B-B498-457E-8C17-703B4FBCAB35}" dt="2025-07-07T10:41:30.712" v="7" actId="47"/>
      <pc:docMkLst>
        <pc:docMk/>
      </pc:docMkLst>
      <pc:sldChg chg="modSp">
        <pc:chgData name="Lucy Lewis" userId="414a74f7-7f3d-4d48-9083-d6496a8fd312" providerId="ADAL" clId="{9194132B-B498-457E-8C17-703B4FBCAB35}" dt="2025-07-07T10:37:55.489" v="0"/>
        <pc:sldMkLst>
          <pc:docMk/>
          <pc:sldMk cId="4248065411" sldId="279"/>
        </pc:sldMkLst>
        <pc:spChg chg="mod">
          <ac:chgData name="Lucy Lewis" userId="414a74f7-7f3d-4d48-9083-d6496a8fd312" providerId="ADAL" clId="{9194132B-B498-457E-8C17-703B4FBCAB35}" dt="2025-07-07T10:37:55.489" v="0"/>
          <ac:spMkLst>
            <pc:docMk/>
            <pc:sldMk cId="4248065411" sldId="279"/>
            <ac:spMk id="2" creationId="{7FF2E5C5-CB07-1640-52EE-FDCE0D3C04F8}"/>
          </ac:spMkLst>
        </pc:spChg>
        <pc:spChg chg="mod">
          <ac:chgData name="Lucy Lewis" userId="414a74f7-7f3d-4d48-9083-d6496a8fd312" providerId="ADAL" clId="{9194132B-B498-457E-8C17-703B4FBCAB35}" dt="2025-07-07T10:37:55.489" v="0"/>
          <ac:spMkLst>
            <pc:docMk/>
            <pc:sldMk cId="4248065411" sldId="279"/>
            <ac:spMk id="3" creationId="{FC69819B-9641-1DE1-C90D-E66923552917}"/>
          </ac:spMkLst>
        </pc:spChg>
        <pc:spChg chg="mod">
          <ac:chgData name="Lucy Lewis" userId="414a74f7-7f3d-4d48-9083-d6496a8fd312" providerId="ADAL" clId="{9194132B-B498-457E-8C17-703B4FBCAB35}" dt="2025-07-07T10:37:55.489" v="0"/>
          <ac:spMkLst>
            <pc:docMk/>
            <pc:sldMk cId="4248065411" sldId="279"/>
            <ac:spMk id="4" creationId="{391884FC-E556-057E-84E6-1D74F6258401}"/>
          </ac:spMkLst>
        </pc:spChg>
      </pc:sldChg>
      <pc:sldChg chg="modSp del">
        <pc:chgData name="Lucy Lewis" userId="414a74f7-7f3d-4d48-9083-d6496a8fd312" providerId="ADAL" clId="{9194132B-B498-457E-8C17-703B4FBCAB35}" dt="2025-07-07T10:41:20.800" v="3" actId="47"/>
        <pc:sldMkLst>
          <pc:docMk/>
          <pc:sldMk cId="331518793" sldId="327"/>
        </pc:sldMkLst>
      </pc:sldChg>
      <pc:sldChg chg="delSp modSp mod">
        <pc:chgData name="Lucy Lewis" userId="414a74f7-7f3d-4d48-9083-d6496a8fd312" providerId="ADAL" clId="{9194132B-B498-457E-8C17-703B4FBCAB35}" dt="2025-07-07T10:38:07.463" v="2" actId="478"/>
        <pc:sldMkLst>
          <pc:docMk/>
          <pc:sldMk cId="2361263614" sldId="526"/>
        </pc:sldMkLst>
        <pc:spChg chg="mod">
          <ac:chgData name="Lucy Lewis" userId="414a74f7-7f3d-4d48-9083-d6496a8fd312" providerId="ADAL" clId="{9194132B-B498-457E-8C17-703B4FBCAB35}" dt="2025-07-07T10:37:55.489" v="0"/>
          <ac:spMkLst>
            <pc:docMk/>
            <pc:sldMk cId="2361263614" sldId="526"/>
            <ac:spMk id="7" creationId="{1779F49C-A226-C436-B2D9-296DDD37B0A0}"/>
          </ac:spMkLst>
        </pc:spChg>
      </pc:sldChg>
      <pc:sldChg chg="modSp">
        <pc:chgData name="Lucy Lewis" userId="414a74f7-7f3d-4d48-9083-d6496a8fd312" providerId="ADAL" clId="{9194132B-B498-457E-8C17-703B4FBCAB35}" dt="2025-07-07T10:37:55.489" v="0"/>
        <pc:sldMkLst>
          <pc:docMk/>
          <pc:sldMk cId="1709643155" sldId="527"/>
        </pc:sldMkLst>
      </pc:sldChg>
      <pc:sldChg chg="modSp">
        <pc:chgData name="Lucy Lewis" userId="414a74f7-7f3d-4d48-9083-d6496a8fd312" providerId="ADAL" clId="{9194132B-B498-457E-8C17-703B4FBCAB35}" dt="2025-07-07T10:37:55.489" v="0"/>
        <pc:sldMkLst>
          <pc:docMk/>
          <pc:sldMk cId="414398252" sldId="533"/>
        </pc:sldMkLst>
      </pc:sldChg>
      <pc:sldChg chg="modSp">
        <pc:chgData name="Lucy Lewis" userId="414a74f7-7f3d-4d48-9083-d6496a8fd312" providerId="ADAL" clId="{9194132B-B498-457E-8C17-703B4FBCAB35}" dt="2025-07-07T10:37:55.489" v="0"/>
        <pc:sldMkLst>
          <pc:docMk/>
          <pc:sldMk cId="2966969338" sldId="536"/>
        </pc:sldMkLst>
        <pc:spChg chg="mod">
          <ac:chgData name="Lucy Lewis" userId="414a74f7-7f3d-4d48-9083-d6496a8fd312" providerId="ADAL" clId="{9194132B-B498-457E-8C17-703B4FBCAB35}" dt="2025-07-07T10:37:55.489" v="0"/>
          <ac:spMkLst>
            <pc:docMk/>
            <pc:sldMk cId="2966969338" sldId="536"/>
            <ac:spMk id="2" creationId="{7AE2B2C9-ABC5-4A40-AEA7-78FA9BF61CEE}"/>
          </ac:spMkLst>
        </pc:spChg>
      </pc:sldChg>
      <pc:sldChg chg="modSp del">
        <pc:chgData name="Lucy Lewis" userId="414a74f7-7f3d-4d48-9083-d6496a8fd312" providerId="ADAL" clId="{9194132B-B498-457E-8C17-703B4FBCAB35}" dt="2025-07-07T10:41:29.087" v="4" actId="47"/>
        <pc:sldMkLst>
          <pc:docMk/>
          <pc:sldMk cId="4072995187" sldId="537"/>
        </pc:sldMkLst>
      </pc:sldChg>
      <pc:sldChg chg="modSp del">
        <pc:chgData name="Lucy Lewis" userId="414a74f7-7f3d-4d48-9083-d6496a8fd312" providerId="ADAL" clId="{9194132B-B498-457E-8C17-703B4FBCAB35}" dt="2025-07-07T10:41:29.715" v="5" actId="47"/>
        <pc:sldMkLst>
          <pc:docMk/>
          <pc:sldMk cId="3796271999" sldId="538"/>
        </pc:sldMkLst>
      </pc:sldChg>
      <pc:sldChg chg="modSp del">
        <pc:chgData name="Lucy Lewis" userId="414a74f7-7f3d-4d48-9083-d6496a8fd312" providerId="ADAL" clId="{9194132B-B498-457E-8C17-703B4FBCAB35}" dt="2025-07-07T10:41:30.206" v="6" actId="47"/>
        <pc:sldMkLst>
          <pc:docMk/>
          <pc:sldMk cId="2033150279" sldId="539"/>
        </pc:sldMkLst>
      </pc:sldChg>
      <pc:sldChg chg="modSp del">
        <pc:chgData name="Lucy Lewis" userId="414a74f7-7f3d-4d48-9083-d6496a8fd312" providerId="ADAL" clId="{9194132B-B498-457E-8C17-703B4FBCAB35}" dt="2025-07-07T10:41:30.712" v="7" actId="47"/>
        <pc:sldMkLst>
          <pc:docMk/>
          <pc:sldMk cId="2145738869" sldId="540"/>
        </pc:sldMkLst>
      </pc:sldChg>
      <pc:sldChg chg="modSp">
        <pc:chgData name="Lucy Lewis" userId="414a74f7-7f3d-4d48-9083-d6496a8fd312" providerId="ADAL" clId="{9194132B-B498-457E-8C17-703B4FBCAB35}" dt="2025-07-07T10:37:55.489" v="0"/>
        <pc:sldMkLst>
          <pc:docMk/>
          <pc:sldMk cId="1383480095" sldId="542"/>
        </pc:sldMkLst>
        <pc:spChg chg="mod">
          <ac:chgData name="Lucy Lewis" userId="414a74f7-7f3d-4d48-9083-d6496a8fd312" providerId="ADAL" clId="{9194132B-B498-457E-8C17-703B4FBCAB35}" dt="2025-07-07T10:37:55.489" v="0"/>
          <ac:spMkLst>
            <pc:docMk/>
            <pc:sldMk cId="1383480095" sldId="542"/>
            <ac:spMk id="2" creationId="{996E8027-9F7E-971F-72A1-ADC73BD790A0}"/>
          </ac:spMkLst>
        </pc:spChg>
        <pc:spChg chg="mod">
          <ac:chgData name="Lucy Lewis" userId="414a74f7-7f3d-4d48-9083-d6496a8fd312" providerId="ADAL" clId="{9194132B-B498-457E-8C17-703B4FBCAB35}" dt="2025-07-07T10:37:55.489" v="0"/>
          <ac:spMkLst>
            <pc:docMk/>
            <pc:sldMk cId="1383480095" sldId="542"/>
            <ac:spMk id="3" creationId="{55A1BB47-49D0-ECFF-07CC-F6787C02DB9C}"/>
          </ac:spMkLst>
        </pc:spChg>
      </pc:sldChg>
      <pc:sldMasterChg chg="modSldLayout">
        <pc:chgData name="Lucy Lewis" userId="414a74f7-7f3d-4d48-9083-d6496a8fd312" providerId="ADAL" clId="{9194132B-B498-457E-8C17-703B4FBCAB35}" dt="2025-07-07T10:37:55.489" v="0"/>
        <pc:sldMasterMkLst>
          <pc:docMk/>
          <pc:sldMasterMk cId="301231864" sldId="2147483695"/>
        </pc:sldMasterMkLst>
        <pc:sldLayoutChg chg="delSp">
          <pc:chgData name="Lucy Lewis" userId="414a74f7-7f3d-4d48-9083-d6496a8fd312" providerId="ADAL" clId="{9194132B-B498-457E-8C17-703B4FBCAB35}" dt="2025-07-07T10:37:55.489" v="0"/>
          <pc:sldLayoutMkLst>
            <pc:docMk/>
            <pc:sldMasterMk cId="301231864" sldId="2147483695"/>
            <pc:sldLayoutMk cId="4103593526" sldId="2147483707"/>
          </pc:sldLayoutMkLst>
        </pc:sldLayoutChg>
        <pc:sldLayoutChg chg="delSp">
          <pc:chgData name="Lucy Lewis" userId="414a74f7-7f3d-4d48-9083-d6496a8fd312" providerId="ADAL" clId="{9194132B-B498-457E-8C17-703B4FBCAB35}" dt="2025-07-07T10:37:55.489" v="0"/>
          <pc:sldLayoutMkLst>
            <pc:docMk/>
            <pc:sldMasterMk cId="301231864" sldId="2147483695"/>
            <pc:sldLayoutMk cId="1528748808" sldId="2147483708"/>
          </pc:sldLayoutMkLst>
        </pc:sldLayoutChg>
        <pc:sldLayoutChg chg="delSp">
          <pc:chgData name="Lucy Lewis" userId="414a74f7-7f3d-4d48-9083-d6496a8fd312" providerId="ADAL" clId="{9194132B-B498-457E-8C17-703B4FBCAB35}" dt="2025-07-07T10:37:55.489" v="0"/>
          <pc:sldLayoutMkLst>
            <pc:docMk/>
            <pc:sldMasterMk cId="301231864" sldId="2147483695"/>
            <pc:sldLayoutMk cId="3995630450" sldId="2147483709"/>
          </pc:sldLayoutMkLst>
        </pc:sldLayoutChg>
      </pc:sldMasterChg>
    </pc:docChg>
  </pc:docChgLst>
  <pc:docChgLst>
    <pc:chgData name="Lucy Lewis" userId="S::l.lewis@christchurchsecondary.org.uk::414a74f7-7f3d-4d48-9083-d6496a8fd312" providerId="AD" clId="Web-{144FFBB0-2792-121D-B891-ADAD2F6F327B}"/>
    <pc:docChg chg="addSld">
      <pc:chgData name="Lucy Lewis" userId="S::l.lewis@christchurchsecondary.org.uk::414a74f7-7f3d-4d48-9083-d6496a8fd312" providerId="AD" clId="Web-{144FFBB0-2792-121D-B891-ADAD2F6F327B}" dt="2025-06-19T10:05:21.128" v="4"/>
      <pc:docMkLst>
        <pc:docMk/>
      </pc:docMkLst>
      <pc:sldChg chg="add">
        <pc:chgData name="Lucy Lewis" userId="S::l.lewis@christchurchsecondary.org.uk::414a74f7-7f3d-4d48-9083-d6496a8fd312" providerId="AD" clId="Web-{144FFBB0-2792-121D-B891-ADAD2F6F327B}" dt="2025-06-19T10:05:21.034" v="2"/>
        <pc:sldMkLst>
          <pc:docMk/>
          <pc:sldMk cId="0" sldId="272"/>
        </pc:sldMkLst>
      </pc:sldChg>
      <pc:sldChg chg="add">
        <pc:chgData name="Lucy Lewis" userId="S::l.lewis@christchurchsecondary.org.uk::414a74f7-7f3d-4d48-9083-d6496a8fd312" providerId="AD" clId="Web-{144FFBB0-2792-121D-B891-ADAD2F6F327B}" dt="2025-06-19T10:05:21.081" v="3"/>
        <pc:sldMkLst>
          <pc:docMk/>
          <pc:sldMk cId="2361263614" sldId="526"/>
        </pc:sldMkLst>
      </pc:sldChg>
      <pc:sldChg chg="add">
        <pc:chgData name="Lucy Lewis" userId="S::l.lewis@christchurchsecondary.org.uk::414a74f7-7f3d-4d48-9083-d6496a8fd312" providerId="AD" clId="Web-{144FFBB0-2792-121D-B891-ADAD2F6F327B}" dt="2025-06-19T10:05:20.956" v="0"/>
        <pc:sldMkLst>
          <pc:docMk/>
          <pc:sldMk cId="1709643155" sldId="527"/>
        </pc:sldMkLst>
      </pc:sldChg>
      <pc:sldChg chg="add">
        <pc:chgData name="Lucy Lewis" userId="S::l.lewis@christchurchsecondary.org.uk::414a74f7-7f3d-4d48-9083-d6496a8fd312" providerId="AD" clId="Web-{144FFBB0-2792-121D-B891-ADAD2F6F327B}" dt="2025-06-19T10:05:20.987" v="1"/>
        <pc:sldMkLst>
          <pc:docMk/>
          <pc:sldMk cId="4074161853" sldId="530"/>
        </pc:sldMkLst>
      </pc:sldChg>
      <pc:sldChg chg="add">
        <pc:chgData name="Lucy Lewis" userId="S::l.lewis@christchurchsecondary.org.uk::414a74f7-7f3d-4d48-9083-d6496a8fd312" providerId="AD" clId="Web-{144FFBB0-2792-121D-B891-ADAD2F6F327B}" dt="2025-06-19T10:05:21.128" v="4"/>
        <pc:sldMkLst>
          <pc:docMk/>
          <pc:sldMk cId="3952767060" sldId="531"/>
        </pc:sldMkLst>
      </pc:sldChg>
    </pc:docChg>
  </pc:docChgLst>
  <pc:docChgLst>
    <pc:chgData name="Lucy Lewis" userId="414a74f7-7f3d-4d48-9083-d6496a8fd312" providerId="ADAL" clId="{FB94A8BF-51CA-40CD-9427-C44F05D150AB}"/>
    <pc:docChg chg="undo custSel addSld delSld modSld sldOrd modMainMaster">
      <pc:chgData name="Lucy Lewis" userId="414a74f7-7f3d-4d48-9083-d6496a8fd312" providerId="ADAL" clId="{FB94A8BF-51CA-40CD-9427-C44F05D150AB}" dt="2025-01-15T09:39:41.712" v="424" actId="2711"/>
      <pc:docMkLst>
        <pc:docMk/>
      </pc:docMkLst>
      <pc:sldChg chg="del">
        <pc:chgData name="Lucy Lewis" userId="414a74f7-7f3d-4d48-9083-d6496a8fd312" providerId="ADAL" clId="{FB94A8BF-51CA-40CD-9427-C44F05D150AB}" dt="2025-01-14T13:58:26.900" v="1" actId="47"/>
        <pc:sldMkLst>
          <pc:docMk/>
          <pc:sldMk cId="1161549328" sldId="256"/>
        </pc:sldMkLst>
      </pc:sldChg>
      <pc:sldChg chg="modSp mod">
        <pc:chgData name="Lucy Lewis" userId="414a74f7-7f3d-4d48-9083-d6496a8fd312" providerId="ADAL" clId="{FB94A8BF-51CA-40CD-9427-C44F05D150AB}" dt="2025-01-14T14:27:56.290" v="398" actId="20577"/>
        <pc:sldMkLst>
          <pc:docMk/>
          <pc:sldMk cId="2880831732" sldId="259"/>
        </pc:sldMkLst>
      </pc:sldChg>
      <pc:sldChg chg="new del">
        <pc:chgData name="Lucy Lewis" userId="414a74f7-7f3d-4d48-9083-d6496a8fd312" providerId="ADAL" clId="{FB94A8BF-51CA-40CD-9427-C44F05D150AB}" dt="2025-01-14T14:03:43.761" v="4" actId="47"/>
        <pc:sldMkLst>
          <pc:docMk/>
          <pc:sldMk cId="606260550" sldId="260"/>
        </pc:sldMkLst>
      </pc:sldChg>
      <pc:sldChg chg="del">
        <pc:chgData name="Lucy Lewis" userId="414a74f7-7f3d-4d48-9083-d6496a8fd312" providerId="ADAL" clId="{FB94A8BF-51CA-40CD-9427-C44F05D150AB}" dt="2025-01-14T13:58:26.900" v="1" actId="47"/>
        <pc:sldMkLst>
          <pc:docMk/>
          <pc:sldMk cId="4005339435" sldId="260"/>
        </pc:sldMkLst>
      </pc:sldChg>
      <pc:sldChg chg="addSp delSp modSp new del mod">
        <pc:chgData name="Lucy Lewis" userId="414a74f7-7f3d-4d48-9083-d6496a8fd312" providerId="ADAL" clId="{FB94A8BF-51CA-40CD-9427-C44F05D150AB}" dt="2025-01-14T14:11:58.733" v="33" actId="47"/>
        <pc:sldMkLst>
          <pc:docMk/>
          <pc:sldMk cId="852663963" sldId="261"/>
        </pc:sldMkLst>
      </pc:sldChg>
      <pc:sldChg chg="del">
        <pc:chgData name="Lucy Lewis" userId="414a74f7-7f3d-4d48-9083-d6496a8fd312" providerId="ADAL" clId="{FB94A8BF-51CA-40CD-9427-C44F05D150AB}" dt="2025-01-14T13:58:26.900" v="1" actId="47"/>
        <pc:sldMkLst>
          <pc:docMk/>
          <pc:sldMk cId="1347681122" sldId="262"/>
        </pc:sldMkLst>
      </pc:sldChg>
      <pc:sldChg chg="addSp delSp modSp new mod">
        <pc:chgData name="Lucy Lewis" userId="414a74f7-7f3d-4d48-9083-d6496a8fd312" providerId="ADAL" clId="{FB94A8BF-51CA-40CD-9427-C44F05D150AB}" dt="2025-01-14T14:21:19.493" v="178" actId="14100"/>
        <pc:sldMkLst>
          <pc:docMk/>
          <pc:sldMk cId="1939040479" sldId="262"/>
        </pc:sldMkLst>
      </pc:sldChg>
      <pc:sldChg chg="addSp delSp modSp new mod">
        <pc:chgData name="Lucy Lewis" userId="414a74f7-7f3d-4d48-9083-d6496a8fd312" providerId="ADAL" clId="{FB94A8BF-51CA-40CD-9427-C44F05D150AB}" dt="2025-01-14T14:12:34.956" v="46" actId="14100"/>
        <pc:sldMkLst>
          <pc:docMk/>
          <pc:sldMk cId="1279218528" sldId="263"/>
        </pc:sldMkLst>
      </pc:sldChg>
      <pc:sldChg chg="del">
        <pc:chgData name="Lucy Lewis" userId="414a74f7-7f3d-4d48-9083-d6496a8fd312" providerId="ADAL" clId="{FB94A8BF-51CA-40CD-9427-C44F05D150AB}" dt="2025-01-14T13:58:26.900" v="1" actId="47"/>
        <pc:sldMkLst>
          <pc:docMk/>
          <pc:sldMk cId="1644778989" sldId="264"/>
        </pc:sldMkLst>
      </pc:sldChg>
      <pc:sldChg chg="addSp delSp modSp new mod">
        <pc:chgData name="Lucy Lewis" userId="414a74f7-7f3d-4d48-9083-d6496a8fd312" providerId="ADAL" clId="{FB94A8BF-51CA-40CD-9427-C44F05D150AB}" dt="2025-01-14T14:12:56.354" v="51" actId="14100"/>
        <pc:sldMkLst>
          <pc:docMk/>
          <pc:sldMk cId="3697174013" sldId="264"/>
        </pc:sldMkLst>
      </pc:sldChg>
      <pc:sldChg chg="new del">
        <pc:chgData name="Lucy Lewis" userId="414a74f7-7f3d-4d48-9083-d6496a8fd312" providerId="ADAL" clId="{FB94A8BF-51CA-40CD-9427-C44F05D150AB}" dt="2025-01-14T14:13:27.487" v="60" actId="47"/>
        <pc:sldMkLst>
          <pc:docMk/>
          <pc:sldMk cId="138940044" sldId="265"/>
        </pc:sldMkLst>
      </pc:sldChg>
      <pc:sldChg chg="addSp delSp modSp new add del mod">
        <pc:chgData name="Lucy Lewis" userId="414a74f7-7f3d-4d48-9083-d6496a8fd312" providerId="ADAL" clId="{FB94A8BF-51CA-40CD-9427-C44F05D150AB}" dt="2025-01-14T14:13:24.979" v="59" actId="47"/>
        <pc:sldMkLst>
          <pc:docMk/>
          <pc:sldMk cId="1487599072" sldId="266"/>
        </pc:sldMkLst>
      </pc:sldChg>
      <pc:sldChg chg="del">
        <pc:chgData name="Lucy Lewis" userId="414a74f7-7f3d-4d48-9083-d6496a8fd312" providerId="ADAL" clId="{FB94A8BF-51CA-40CD-9427-C44F05D150AB}" dt="2025-01-14T13:58:26.900" v="1" actId="47"/>
        <pc:sldMkLst>
          <pc:docMk/>
          <pc:sldMk cId="1582818947" sldId="266"/>
        </pc:sldMkLst>
      </pc:sldChg>
      <pc:sldChg chg="addSp delSp modSp new mod">
        <pc:chgData name="Lucy Lewis" userId="414a74f7-7f3d-4d48-9083-d6496a8fd312" providerId="ADAL" clId="{FB94A8BF-51CA-40CD-9427-C44F05D150AB}" dt="2025-01-14T14:13:37.738" v="66" actId="14100"/>
        <pc:sldMkLst>
          <pc:docMk/>
          <pc:sldMk cId="930526812" sldId="267"/>
        </pc:sldMkLst>
      </pc:sldChg>
      <pc:sldChg chg="addSp delSp modSp new mod">
        <pc:chgData name="Lucy Lewis" userId="414a74f7-7f3d-4d48-9083-d6496a8fd312" providerId="ADAL" clId="{FB94A8BF-51CA-40CD-9427-C44F05D150AB}" dt="2025-01-14T14:13:58.293" v="73" actId="1076"/>
        <pc:sldMkLst>
          <pc:docMk/>
          <pc:sldMk cId="471174642" sldId="268"/>
        </pc:sldMkLst>
      </pc:sldChg>
      <pc:sldChg chg="new del">
        <pc:chgData name="Lucy Lewis" userId="414a74f7-7f3d-4d48-9083-d6496a8fd312" providerId="ADAL" clId="{FB94A8BF-51CA-40CD-9427-C44F05D150AB}" dt="2025-01-14T14:14:18.127" v="81" actId="47"/>
        <pc:sldMkLst>
          <pc:docMk/>
          <pc:sldMk cId="1283562798" sldId="269"/>
        </pc:sldMkLst>
      </pc:sldChg>
      <pc:sldChg chg="addSp delSp modSp new mod">
        <pc:chgData name="Lucy Lewis" userId="414a74f7-7f3d-4d48-9083-d6496a8fd312" providerId="ADAL" clId="{FB94A8BF-51CA-40CD-9427-C44F05D150AB}" dt="2025-01-14T14:14:15.562" v="79" actId="14100"/>
        <pc:sldMkLst>
          <pc:docMk/>
          <pc:sldMk cId="447604039" sldId="270"/>
        </pc:sldMkLst>
      </pc:sldChg>
      <pc:sldChg chg="addSp delSp modSp new mod">
        <pc:chgData name="Lucy Lewis" userId="414a74f7-7f3d-4d48-9083-d6496a8fd312" providerId="ADAL" clId="{FB94A8BF-51CA-40CD-9427-C44F05D150AB}" dt="2025-01-14T14:14:34.650" v="85" actId="14100"/>
        <pc:sldMkLst>
          <pc:docMk/>
          <pc:sldMk cId="2143012784" sldId="271"/>
        </pc:sldMkLst>
      </pc:sldChg>
      <pc:sldChg chg="new del">
        <pc:chgData name="Lucy Lewis" userId="414a74f7-7f3d-4d48-9083-d6496a8fd312" providerId="ADAL" clId="{FB94A8BF-51CA-40CD-9427-C44F05D150AB}" dt="2025-01-14T14:14:54.845" v="92" actId="47"/>
        <pc:sldMkLst>
          <pc:docMk/>
          <pc:sldMk cId="2432352852" sldId="272"/>
        </pc:sldMkLst>
      </pc:sldChg>
      <pc:sldChg chg="addSp delSp modSp new mod">
        <pc:chgData name="Lucy Lewis" userId="414a74f7-7f3d-4d48-9083-d6496a8fd312" providerId="ADAL" clId="{FB94A8BF-51CA-40CD-9427-C44F05D150AB}" dt="2025-01-14T14:14:53.250" v="91" actId="14100"/>
        <pc:sldMkLst>
          <pc:docMk/>
          <pc:sldMk cId="3945844019" sldId="273"/>
        </pc:sldMkLst>
      </pc:sldChg>
      <pc:sldChg chg="addSp delSp modSp new mod ord">
        <pc:chgData name="Lucy Lewis" userId="414a74f7-7f3d-4d48-9083-d6496a8fd312" providerId="ADAL" clId="{FB94A8BF-51CA-40CD-9427-C44F05D150AB}" dt="2025-01-14T14:27:24.829" v="299" actId="1076"/>
        <pc:sldMkLst>
          <pc:docMk/>
          <pc:sldMk cId="4104264103" sldId="274"/>
        </pc:sldMkLst>
      </pc:sldChg>
      <pc:sldChg chg="addSp delSp modSp new mod">
        <pc:chgData name="Lucy Lewis" userId="414a74f7-7f3d-4d48-9083-d6496a8fd312" providerId="ADAL" clId="{FB94A8BF-51CA-40CD-9427-C44F05D150AB}" dt="2025-01-14T14:15:21.481" v="101" actId="1076"/>
        <pc:sldMkLst>
          <pc:docMk/>
          <pc:sldMk cId="1060393177" sldId="275"/>
        </pc:sldMkLst>
      </pc:sldChg>
      <pc:sldChg chg="addSp delSp modSp new mod">
        <pc:chgData name="Lucy Lewis" userId="414a74f7-7f3d-4d48-9083-d6496a8fd312" providerId="ADAL" clId="{FB94A8BF-51CA-40CD-9427-C44F05D150AB}" dt="2025-01-15T09:39:41.712" v="424" actId="2711"/>
        <pc:sldMkLst>
          <pc:docMk/>
          <pc:sldMk cId="119757841" sldId="276"/>
        </pc:sldMkLst>
      </pc:sldChg>
      <pc:sldChg chg="new del">
        <pc:chgData name="Lucy Lewis" userId="414a74f7-7f3d-4d48-9083-d6496a8fd312" providerId="ADAL" clId="{FB94A8BF-51CA-40CD-9427-C44F05D150AB}" dt="2025-01-14T14:24:30.345" v="260" actId="47"/>
        <pc:sldMkLst>
          <pc:docMk/>
          <pc:sldMk cId="3694727122" sldId="277"/>
        </pc:sldMkLst>
      </pc:sldChg>
      <pc:sldChg chg="addSp delSp modSp new mod">
        <pc:chgData name="Lucy Lewis" userId="414a74f7-7f3d-4d48-9083-d6496a8fd312" providerId="ADAL" clId="{FB94A8BF-51CA-40CD-9427-C44F05D150AB}" dt="2025-01-14T14:26:56.231" v="297" actId="20577"/>
        <pc:sldMkLst>
          <pc:docMk/>
          <pc:sldMk cId="540095009" sldId="278"/>
        </pc:sldMkLst>
      </pc:sldChg>
      <pc:sldChg chg="del">
        <pc:chgData name="Lucy Lewis" userId="414a74f7-7f3d-4d48-9083-d6496a8fd312" providerId="ADAL" clId="{FB94A8BF-51CA-40CD-9427-C44F05D150AB}" dt="2025-01-14T13:58:26.900" v="1" actId="47"/>
        <pc:sldMkLst>
          <pc:docMk/>
          <pc:sldMk cId="2261931030" sldId="284"/>
        </pc:sldMkLst>
      </pc:sldChg>
      <pc:sldChg chg="del">
        <pc:chgData name="Lucy Lewis" userId="414a74f7-7f3d-4d48-9083-d6496a8fd312" providerId="ADAL" clId="{FB94A8BF-51CA-40CD-9427-C44F05D150AB}" dt="2025-01-14T13:58:23.889" v="0" actId="47"/>
        <pc:sldMkLst>
          <pc:docMk/>
          <pc:sldMk cId="2424973091" sldId="285"/>
        </pc:sldMkLst>
      </pc:sldChg>
      <pc:sldMasterChg chg="modSp mod delSldLayout">
        <pc:chgData name="Lucy Lewis" userId="414a74f7-7f3d-4d48-9083-d6496a8fd312" providerId="ADAL" clId="{FB94A8BF-51CA-40CD-9427-C44F05D150AB}" dt="2025-01-14T14:28:08.807" v="400" actId="207"/>
        <pc:sldMasterMkLst>
          <pc:docMk/>
          <pc:sldMasterMk cId="3134029511" sldId="2147483660"/>
        </pc:sldMasterMkLst>
        <pc:sldLayoutChg chg="del">
          <pc:chgData name="Lucy Lewis" userId="414a74f7-7f3d-4d48-9083-d6496a8fd312" providerId="ADAL" clId="{FB94A8BF-51CA-40CD-9427-C44F05D150AB}" dt="2025-01-14T13:58:26.900" v="1" actId="47"/>
          <pc:sldLayoutMkLst>
            <pc:docMk/>
            <pc:sldMasterMk cId="3134029511" sldId="2147483660"/>
            <pc:sldLayoutMk cId="4242309861" sldId="2147483694"/>
          </pc:sldLayoutMkLst>
        </pc:sldLayoutChg>
        <pc:sldLayoutChg chg="del">
          <pc:chgData name="Lucy Lewis" userId="414a74f7-7f3d-4d48-9083-d6496a8fd312" providerId="ADAL" clId="{FB94A8BF-51CA-40CD-9427-C44F05D150AB}" dt="2025-01-14T13:58:26.900" v="1" actId="47"/>
          <pc:sldLayoutMkLst>
            <pc:docMk/>
            <pc:sldMasterMk cId="3134029511" sldId="2147483660"/>
            <pc:sldLayoutMk cId="4129352396" sldId="2147483695"/>
          </pc:sldLayoutMkLst>
        </pc:sldLayoutChg>
      </pc:sldMasterChg>
    </pc:docChg>
  </pc:docChgLst>
  <pc:docChgLst>
    <pc:chgData name="Lucy Lewis" userId="S::l.lewis@christchurchsecondary.org.uk::414a74f7-7f3d-4d48-9083-d6496a8fd312" providerId="AD" clId="Web-{918C85BD-DAF0-7C9C-BA5E-30513EC8DB71}"/>
    <pc:docChg chg="modSld">
      <pc:chgData name="Lucy Lewis" userId="S::l.lewis@christchurchsecondary.org.uk::414a74f7-7f3d-4d48-9083-d6496a8fd312" providerId="AD" clId="Web-{918C85BD-DAF0-7C9C-BA5E-30513EC8DB71}" dt="2025-06-17T13:32:07.435" v="38" actId="20577"/>
      <pc:docMkLst>
        <pc:docMk/>
      </pc:docMkLst>
      <pc:sldChg chg="modSp">
        <pc:chgData name="Lucy Lewis" userId="S::l.lewis@christchurchsecondary.org.uk::414a74f7-7f3d-4d48-9083-d6496a8fd312" providerId="AD" clId="Web-{918C85BD-DAF0-7C9C-BA5E-30513EC8DB71}" dt="2025-06-17T13:32:07.435" v="38" actId="20577"/>
        <pc:sldMkLst>
          <pc:docMk/>
          <pc:sldMk cId="2424973091" sldId="257"/>
        </pc:sldMkLst>
        <pc:spChg chg="mod">
          <ac:chgData name="Lucy Lewis" userId="S::l.lewis@christchurchsecondary.org.uk::414a74f7-7f3d-4d48-9083-d6496a8fd312" providerId="AD" clId="Web-{918C85BD-DAF0-7C9C-BA5E-30513EC8DB71}" dt="2025-06-17T13:29:53.041" v="0" actId="20577"/>
          <ac:spMkLst>
            <pc:docMk/>
            <pc:sldMk cId="2424973091" sldId="257"/>
            <ac:spMk id="3" creationId="{5414764B-8AD4-3496-5F2C-00447C6ADCDD}"/>
          </ac:spMkLst>
        </pc:spChg>
        <pc:spChg chg="mod">
          <ac:chgData name="Lucy Lewis" userId="S::l.lewis@christchurchsecondary.org.uk::414a74f7-7f3d-4d48-9083-d6496a8fd312" providerId="AD" clId="Web-{918C85BD-DAF0-7C9C-BA5E-30513EC8DB71}" dt="2025-06-17T13:32:07.435" v="38" actId="20577"/>
          <ac:spMkLst>
            <pc:docMk/>
            <pc:sldMk cId="2424973091" sldId="257"/>
            <ac:spMk id="9" creationId="{BAE296B0-05A1-23C1-FA2A-43823B1FF07C}"/>
          </ac:spMkLst>
        </pc:spChg>
      </pc:sldChg>
      <pc:sldChg chg="modSp">
        <pc:chgData name="Lucy Lewis" userId="S::l.lewis@christchurchsecondary.org.uk::414a74f7-7f3d-4d48-9083-d6496a8fd312" providerId="AD" clId="Web-{918C85BD-DAF0-7C9C-BA5E-30513EC8DB71}" dt="2025-06-17T13:31:28.262" v="29" actId="20577"/>
        <pc:sldMkLst>
          <pc:docMk/>
          <pc:sldMk cId="4248065411" sldId="279"/>
        </pc:sldMkLst>
        <pc:spChg chg="mod">
          <ac:chgData name="Lucy Lewis" userId="S::l.lewis@christchurchsecondary.org.uk::414a74f7-7f3d-4d48-9083-d6496a8fd312" providerId="AD" clId="Web-{918C85BD-DAF0-7C9C-BA5E-30513EC8DB71}" dt="2025-06-17T13:31:28.262" v="29" actId="20577"/>
          <ac:spMkLst>
            <pc:docMk/>
            <pc:sldMk cId="4248065411" sldId="279"/>
            <ac:spMk id="3" creationId="{FC69819B-9641-1DE1-C90D-E66923552917}"/>
          </ac:spMkLst>
        </pc:spChg>
      </pc:sldChg>
      <pc:sldChg chg="modSp">
        <pc:chgData name="Lucy Lewis" userId="S::l.lewis@christchurchsecondary.org.uk::414a74f7-7f3d-4d48-9083-d6496a8fd312" providerId="AD" clId="Web-{918C85BD-DAF0-7C9C-BA5E-30513EC8DB71}" dt="2025-06-17T13:31:53.169" v="37" actId="20577"/>
        <pc:sldMkLst>
          <pc:docMk/>
          <pc:sldMk cId="2835959639" sldId="280"/>
        </pc:sldMkLst>
      </pc:sldChg>
      <pc:sldChg chg="modSp">
        <pc:chgData name="Lucy Lewis" userId="S::l.lewis@christchurchsecondary.org.uk::414a74f7-7f3d-4d48-9083-d6496a8fd312" providerId="AD" clId="Web-{918C85BD-DAF0-7C9C-BA5E-30513EC8DB71}" dt="2025-06-17T13:31:30.575" v="30" actId="20577"/>
        <pc:sldMkLst>
          <pc:docMk/>
          <pc:sldMk cId="2931712069" sldId="281"/>
        </pc:sldMkLst>
      </pc:sldChg>
      <pc:sldChg chg="modSp">
        <pc:chgData name="Lucy Lewis" userId="S::l.lewis@christchurchsecondary.org.uk::414a74f7-7f3d-4d48-9083-d6496a8fd312" providerId="AD" clId="Web-{918C85BD-DAF0-7C9C-BA5E-30513EC8DB71}" dt="2025-06-17T13:31:47.325" v="34" actId="20577"/>
        <pc:sldMkLst>
          <pc:docMk/>
          <pc:sldMk cId="3032334516" sldId="282"/>
        </pc:sldMkLst>
      </pc:sldChg>
      <pc:sldChg chg="modSp">
        <pc:chgData name="Lucy Lewis" userId="S::l.lewis@christchurchsecondary.org.uk::414a74f7-7f3d-4d48-9083-d6496a8fd312" providerId="AD" clId="Web-{918C85BD-DAF0-7C9C-BA5E-30513EC8DB71}" dt="2025-06-17T13:31:01.965" v="13" actId="20577"/>
        <pc:sldMkLst>
          <pc:docMk/>
          <pc:sldMk cId="2632131462" sldId="283"/>
        </pc:sldMkLst>
      </pc:sldChg>
    </pc:docChg>
  </pc:docChgLst>
  <pc:docChgLst>
    <pc:chgData name="Lucy Lewis" userId="S::l.lewis@christchurchsecondary.org.uk::414a74f7-7f3d-4d48-9083-d6496a8fd312" providerId="AD" clId="Web-{F10CFE5F-4263-1DF1-3E23-D9629E9EE91B}"/>
    <pc:docChg chg="modSld">
      <pc:chgData name="Lucy Lewis" userId="S::l.lewis@christchurchsecondary.org.uk::414a74f7-7f3d-4d48-9083-d6496a8fd312" providerId="AD" clId="Web-{F10CFE5F-4263-1DF1-3E23-D9629E9EE91B}" dt="2025-01-16T14:35:45.148" v="0" actId="20577"/>
      <pc:docMkLst>
        <pc:docMk/>
      </pc:docMkLst>
      <pc:sldChg chg="modSp">
        <pc:chgData name="Lucy Lewis" userId="S::l.lewis@christchurchsecondary.org.uk::414a74f7-7f3d-4d48-9083-d6496a8fd312" providerId="AD" clId="Web-{F10CFE5F-4263-1DF1-3E23-D9629E9EE91B}" dt="2025-01-16T14:35:45.148" v="0" actId="20577"/>
        <pc:sldMkLst>
          <pc:docMk/>
          <pc:sldMk cId="119757841" sldId="276"/>
        </pc:sldMkLst>
      </pc:sldChg>
    </pc:docChg>
  </pc:docChgLst>
  <pc:docChgLst>
    <pc:chgData name="Lucy Lewis" userId="S::l.lewis@christchurchsecondary.org.uk::414a74f7-7f3d-4d48-9083-d6496a8fd312" providerId="AD" clId="Web-{21F24EDE-AA17-B4A6-3151-54F8FC01EFF4}"/>
    <pc:docChg chg="delSld">
      <pc:chgData name="Lucy Lewis" userId="S::l.lewis@christchurchsecondary.org.uk::414a74f7-7f3d-4d48-9083-d6496a8fd312" providerId="AD" clId="Web-{21F24EDE-AA17-B4A6-3151-54F8FC01EFF4}" dt="2025-06-19T09:18:46.495" v="0"/>
      <pc:docMkLst>
        <pc:docMk/>
      </pc:docMkLst>
      <pc:sldChg chg="del">
        <pc:chgData name="Lucy Lewis" userId="S::l.lewis@christchurchsecondary.org.uk::414a74f7-7f3d-4d48-9083-d6496a8fd312" providerId="AD" clId="Web-{21F24EDE-AA17-B4A6-3151-54F8FC01EFF4}" dt="2025-06-19T09:18:46.495" v="0"/>
        <pc:sldMkLst>
          <pc:docMk/>
          <pc:sldMk cId="2632131462" sldId="283"/>
        </pc:sldMkLst>
      </pc:sldChg>
    </pc:docChg>
  </pc:docChgLst>
  <pc:docChgLst>
    <pc:chgData name="Lucy Lewis" userId="S::l.lewis@christchurchsecondary.org.uk::414a74f7-7f3d-4d48-9083-d6496a8fd312" providerId="AD" clId="Web-{4A14090B-3B0E-48C0-D737-3E0A72306AAD}"/>
    <pc:docChg chg="addSld delSld modSld sldOrd">
      <pc:chgData name="Lucy Lewis" userId="S::l.lewis@christchurchsecondary.org.uk::414a74f7-7f3d-4d48-9083-d6496a8fd312" providerId="AD" clId="Web-{4A14090B-3B0E-48C0-D737-3E0A72306AAD}" dt="2025-06-20T09:57:39.020" v="185"/>
      <pc:docMkLst>
        <pc:docMk/>
      </pc:docMkLst>
      <pc:sldChg chg="addSp modSp">
        <pc:chgData name="Lucy Lewis" userId="S::l.lewis@christchurchsecondary.org.uk::414a74f7-7f3d-4d48-9083-d6496a8fd312" providerId="AD" clId="Web-{4A14090B-3B0E-48C0-D737-3E0A72306AAD}" dt="2025-06-20T08:51:23.940" v="12" actId="1076"/>
        <pc:sldMkLst>
          <pc:docMk/>
          <pc:sldMk cId="4248065411" sldId="279"/>
        </pc:sldMkLst>
        <pc:picChg chg="add mod modCrop">
          <ac:chgData name="Lucy Lewis" userId="S::l.lewis@christchurchsecondary.org.uk::414a74f7-7f3d-4d48-9083-d6496a8fd312" providerId="AD" clId="Web-{4A14090B-3B0E-48C0-D737-3E0A72306AAD}" dt="2025-06-20T08:51:23.940" v="12" actId="1076"/>
          <ac:picMkLst>
            <pc:docMk/>
            <pc:sldMk cId="4248065411" sldId="279"/>
            <ac:picMk id="5" creationId="{DD9C3E33-C203-7079-6939-47107FD37439}"/>
          </ac:picMkLst>
        </pc:picChg>
      </pc:sldChg>
      <pc:sldChg chg="modSp del">
        <pc:chgData name="Lucy Lewis" userId="S::l.lewis@christchurchsecondary.org.uk::414a74f7-7f3d-4d48-9083-d6496a8fd312" providerId="AD" clId="Web-{4A14090B-3B0E-48C0-D737-3E0A72306AAD}" dt="2025-06-20T09:57:39.020" v="185"/>
        <pc:sldMkLst>
          <pc:docMk/>
          <pc:sldMk cId="2931712069" sldId="281"/>
        </pc:sldMkLst>
      </pc:sldChg>
      <pc:sldChg chg="add">
        <pc:chgData name="Lucy Lewis" userId="S::l.lewis@christchurchsecondary.org.uk::414a74f7-7f3d-4d48-9083-d6496a8fd312" providerId="AD" clId="Web-{4A14090B-3B0E-48C0-D737-3E0A72306AAD}" dt="2025-06-20T08:56:37.136" v="37"/>
        <pc:sldMkLst>
          <pc:docMk/>
          <pc:sldMk cId="331518793" sldId="327"/>
        </pc:sldMkLst>
      </pc:sldChg>
      <pc:sldChg chg="modSp ord">
        <pc:chgData name="Lucy Lewis" userId="S::l.lewis@christchurchsecondary.org.uk::414a74f7-7f3d-4d48-9083-d6496a8fd312" providerId="AD" clId="Web-{4A14090B-3B0E-48C0-D737-3E0A72306AAD}" dt="2025-06-20T09:54:05.311" v="181" actId="20577"/>
        <pc:sldMkLst>
          <pc:docMk/>
          <pc:sldMk cId="2361263614" sldId="526"/>
        </pc:sldMkLst>
        <pc:spChg chg="mod">
          <ac:chgData name="Lucy Lewis" userId="S::l.lewis@christchurchsecondary.org.uk::414a74f7-7f3d-4d48-9083-d6496a8fd312" providerId="AD" clId="Web-{4A14090B-3B0E-48C0-D737-3E0A72306AAD}" dt="2025-06-20T09:51:43.573" v="100" actId="20577"/>
          <ac:spMkLst>
            <pc:docMk/>
            <pc:sldMk cId="2361263614" sldId="526"/>
            <ac:spMk id="6" creationId="{13849A33-4E52-4B88-8D98-CD59393BD3FD}"/>
          </ac:spMkLst>
        </pc:spChg>
        <pc:spChg chg="mod">
          <ac:chgData name="Lucy Lewis" userId="S::l.lewis@christchurchsecondary.org.uk::414a74f7-7f3d-4d48-9083-d6496a8fd312" providerId="AD" clId="Web-{4A14090B-3B0E-48C0-D737-3E0A72306AAD}" dt="2025-06-20T09:53:51.733" v="172" actId="20577"/>
          <ac:spMkLst>
            <pc:docMk/>
            <pc:sldMk cId="2361263614" sldId="526"/>
            <ac:spMk id="10" creationId="{FAE12E7A-2168-4119-B308-63C800B564D6}"/>
          </ac:spMkLst>
        </pc:spChg>
        <pc:spChg chg="mod">
          <ac:chgData name="Lucy Lewis" userId="S::l.lewis@christchurchsecondary.org.uk::414a74f7-7f3d-4d48-9083-d6496a8fd312" providerId="AD" clId="Web-{4A14090B-3B0E-48C0-D737-3E0A72306AAD}" dt="2025-06-20T09:54:05.311" v="181" actId="20577"/>
          <ac:spMkLst>
            <pc:docMk/>
            <pc:sldMk cId="2361263614" sldId="526"/>
            <ac:spMk id="59" creationId="{31E0A9EB-4B5F-46B1-819C-6761EAC14630}"/>
          </ac:spMkLst>
        </pc:spChg>
      </pc:sldChg>
      <pc:sldChg chg="addSp modSp">
        <pc:chgData name="Lucy Lewis" userId="S::l.lewis@christchurchsecondary.org.uk::414a74f7-7f3d-4d48-9083-d6496a8fd312" providerId="AD" clId="Web-{4A14090B-3B0E-48C0-D737-3E0A72306AAD}" dt="2025-06-20T09:57:25.895" v="184" actId="20577"/>
        <pc:sldMkLst>
          <pc:docMk/>
          <pc:sldMk cId="414398252" sldId="533"/>
        </pc:sldMkLst>
        <pc:spChg chg="mod">
          <ac:chgData name="Lucy Lewis" userId="S::l.lewis@christchurchsecondary.org.uk::414a74f7-7f3d-4d48-9083-d6496a8fd312" providerId="AD" clId="Web-{4A14090B-3B0E-48C0-D737-3E0A72306AAD}" dt="2025-06-20T09:57:25.895" v="184" actId="20577"/>
          <ac:spMkLst>
            <pc:docMk/>
            <pc:sldMk cId="414398252" sldId="533"/>
            <ac:spMk id="8" creationId="{C7920191-47FE-FBAD-4041-23B3EFB2D1A2}"/>
          </ac:spMkLst>
        </pc:spChg>
      </pc:sldChg>
      <pc:sldChg chg="del">
        <pc:chgData name="Lucy Lewis" userId="S::l.lewis@christchurchsecondary.org.uk::414a74f7-7f3d-4d48-9083-d6496a8fd312" providerId="AD" clId="Web-{4A14090B-3B0E-48C0-D737-3E0A72306AAD}" dt="2025-06-20T09:51:47.588" v="101"/>
        <pc:sldMkLst>
          <pc:docMk/>
          <pc:sldMk cId="520101133" sldId="534"/>
        </pc:sldMkLst>
      </pc:sldChg>
      <pc:sldChg chg="del">
        <pc:chgData name="Lucy Lewis" userId="S::l.lewis@christchurchsecondary.org.uk::414a74f7-7f3d-4d48-9083-d6496a8fd312" providerId="AD" clId="Web-{4A14090B-3B0E-48C0-D737-3E0A72306AAD}" dt="2025-06-20T09:54:26.155" v="182"/>
        <pc:sldMkLst>
          <pc:docMk/>
          <pc:sldMk cId="2007724711" sldId="535"/>
        </pc:sldMkLst>
      </pc:sldChg>
      <pc:sldChg chg="addSp modSp new del mod setBg">
        <pc:chgData name="Lucy Lewis" userId="S::l.lewis@christchurchsecondary.org.uk::414a74f7-7f3d-4d48-9083-d6496a8fd312" providerId="AD" clId="Web-{4A14090B-3B0E-48C0-D737-3E0A72306AAD}" dt="2025-06-20T09:49:02.302" v="43"/>
        <pc:sldMkLst>
          <pc:docMk/>
          <pc:sldMk cId="2780774867" sldId="541"/>
        </pc:sldMkLst>
      </pc:sldChg>
      <pc:sldChg chg="delSp modSp add">
        <pc:chgData name="Lucy Lewis" userId="S::l.lewis@christchurchsecondary.org.uk::414a74f7-7f3d-4d48-9083-d6496a8fd312" providerId="AD" clId="Web-{4A14090B-3B0E-48C0-D737-3E0A72306AAD}" dt="2025-06-20T09:50:39.821" v="98"/>
        <pc:sldMkLst>
          <pc:docMk/>
          <pc:sldMk cId="1383480095" sldId="542"/>
        </pc:sldMkLst>
      </pc:sldChg>
      <pc:sldChg chg="addSp modSp add ord replId">
        <pc:chgData name="Lucy Lewis" userId="S::l.lewis@christchurchsecondary.org.uk::414a74f7-7f3d-4d48-9083-d6496a8fd312" providerId="AD" clId="Web-{4A14090B-3B0E-48C0-D737-3E0A72306AAD}" dt="2025-06-20T09:52:28.808" v="148" actId="20577"/>
        <pc:sldMkLst>
          <pc:docMk/>
          <pc:sldMk cId="2218579685" sldId="543"/>
        </pc:sldMkLst>
        <pc:spChg chg="add mod">
          <ac:chgData name="Lucy Lewis" userId="S::l.lewis@christchurchsecondary.org.uk::414a74f7-7f3d-4d48-9083-d6496a8fd312" providerId="AD" clId="Web-{4A14090B-3B0E-48C0-D737-3E0A72306AAD}" dt="2025-06-20T09:52:28.808" v="148" actId="20577"/>
          <ac:spMkLst>
            <pc:docMk/>
            <pc:sldMk cId="2218579685" sldId="543"/>
            <ac:spMk id="2" creationId="{CE6B1578-8DB7-3C99-48AC-505F73373B0F}"/>
          </ac:spMkLst>
        </pc:spChg>
        <pc:spChg chg="mod">
          <ac:chgData name="Lucy Lewis" userId="S::l.lewis@christchurchsecondary.org.uk::414a74f7-7f3d-4d48-9083-d6496a8fd312" providerId="AD" clId="Web-{4A14090B-3B0E-48C0-D737-3E0A72306AAD}" dt="2025-06-20T09:50:33.992" v="96" actId="20577"/>
          <ac:spMkLst>
            <pc:docMk/>
            <pc:sldMk cId="2218579685" sldId="543"/>
            <ac:spMk id="11" creationId="{92319A72-2B17-FE11-87C1-7BEEF5464FA6}"/>
          </ac:spMkLst>
        </pc:spChg>
        <pc:graphicFrameChg chg="mod modGraphic">
          <ac:chgData name="Lucy Lewis" userId="S::l.lewis@christchurchsecondary.org.uk::414a74f7-7f3d-4d48-9083-d6496a8fd312" providerId="AD" clId="Web-{4A14090B-3B0E-48C0-D737-3E0A72306AAD}" dt="2025-06-20T09:50:09.789" v="68"/>
          <ac:graphicFrameMkLst>
            <pc:docMk/>
            <pc:sldMk cId="2218579685" sldId="543"/>
            <ac:graphicFrameMk id="6" creationId="{E7DD6C8C-3D47-B0ED-D212-9A2969D07402}"/>
          </ac:graphicFrameMkLst>
        </pc:graphicFrameChg>
      </pc:sldChg>
    </pc:docChg>
  </pc:docChgLst>
  <pc:docChgLst>
    <pc:chgData name="Lucy Lewis" userId="S::l.lewis@christchurchsecondary.org.uk::414a74f7-7f3d-4d48-9083-d6496a8fd312" providerId="AD" clId="Web-{B54FB7F2-477D-5E93-DAE5-03DFFBA2BB4E}"/>
    <pc:docChg chg="modSld">
      <pc:chgData name="Lucy Lewis" userId="S::l.lewis@christchurchsecondary.org.uk::414a74f7-7f3d-4d48-9083-d6496a8fd312" providerId="AD" clId="Web-{B54FB7F2-477D-5E93-DAE5-03DFFBA2BB4E}" dt="2025-04-10T10:43:32.618" v="14"/>
      <pc:docMkLst>
        <pc:docMk/>
      </pc:docMkLst>
      <pc:sldChg chg="mod setBg">
        <pc:chgData name="Lucy Lewis" userId="S::l.lewis@christchurchsecondary.org.uk::414a74f7-7f3d-4d48-9083-d6496a8fd312" providerId="AD" clId="Web-{B54FB7F2-477D-5E93-DAE5-03DFFBA2BB4E}" dt="2025-04-10T10:43:32.383" v="10"/>
        <pc:sldMkLst>
          <pc:docMk/>
          <pc:sldMk cId="2424973091" sldId="257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1.665" v="0"/>
        <pc:sldMkLst>
          <pc:docMk/>
          <pc:sldMk cId="2880831732" sldId="259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1.758" v="1"/>
        <pc:sldMkLst>
          <pc:docMk/>
          <pc:sldMk cId="1939040479" sldId="262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1.821" v="2"/>
        <pc:sldMkLst>
          <pc:docMk/>
          <pc:sldMk cId="1279218528" sldId="263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1.915" v="3"/>
        <pc:sldMkLst>
          <pc:docMk/>
          <pc:sldMk cId="3697174013" sldId="264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1.977" v="4"/>
        <pc:sldMkLst>
          <pc:docMk/>
          <pc:sldMk cId="1487599072" sldId="266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2.040" v="5"/>
        <pc:sldMkLst>
          <pc:docMk/>
          <pc:sldMk cId="930526812" sldId="267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2.086" v="6"/>
        <pc:sldMkLst>
          <pc:docMk/>
          <pc:sldMk cId="471174642" sldId="268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2.149" v="7"/>
        <pc:sldMkLst>
          <pc:docMk/>
          <pc:sldMk cId="447604039" sldId="270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2.227" v="8"/>
        <pc:sldMkLst>
          <pc:docMk/>
          <pc:sldMk cId="2143012784" sldId="271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2.446" v="11"/>
        <pc:sldMkLst>
          <pc:docMk/>
          <pc:sldMk cId="3945844019" sldId="273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2.618" v="14"/>
        <pc:sldMkLst>
          <pc:docMk/>
          <pc:sldMk cId="4104264103" sldId="274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2.555" v="13"/>
        <pc:sldMkLst>
          <pc:docMk/>
          <pc:sldMk cId="1060393177" sldId="275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2.290" v="9"/>
        <pc:sldMkLst>
          <pc:docMk/>
          <pc:sldMk cId="119757841" sldId="276"/>
        </pc:sldMkLst>
      </pc:sldChg>
      <pc:sldChg chg="mod setBg">
        <pc:chgData name="Lucy Lewis" userId="S::l.lewis@christchurchsecondary.org.uk::414a74f7-7f3d-4d48-9083-d6496a8fd312" providerId="AD" clId="Web-{B54FB7F2-477D-5E93-DAE5-03DFFBA2BB4E}" dt="2025-04-10T10:43:32.493" v="12"/>
        <pc:sldMkLst>
          <pc:docMk/>
          <pc:sldMk cId="540095009" sldId="278"/>
        </pc:sldMkLst>
      </pc:sldChg>
    </pc:docChg>
  </pc:docChgLst>
  <pc:docChgLst>
    <pc:chgData clId="Web-{88AD9052-9CED-D1A7-E3A6-28250EC4ED25}"/>
    <pc:docChg chg="addSld">
      <pc:chgData name="" userId="" providerId="" clId="Web-{88AD9052-9CED-D1A7-E3A6-28250EC4ED25}" dt="2025-01-15T15:00:24.865" v="0"/>
      <pc:docMkLst>
        <pc:docMk/>
      </pc:docMkLst>
      <pc:sldChg chg="add">
        <pc:chgData name="" userId="" providerId="" clId="Web-{88AD9052-9CED-D1A7-E3A6-28250EC4ED25}" dt="2025-01-15T15:00:24.865" v="0"/>
        <pc:sldMkLst>
          <pc:docMk/>
          <pc:sldMk cId="2424973091" sldId="25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5AD27-E75C-4EF3-8D00-F4FC8AEA176D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34A3C-F65B-4D4C-A624-096EE12507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22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9" name="Google Shape;190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0" name="Google Shape;191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rgbClr val="212529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746816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2" name="Google Shape;2112;gf3e6214305_0_3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3" name="Google Shape;2113;gf3e6214305_0_3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7644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4" name="Google Shape;2004;g11fba705b9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5" name="Google Shape;2005;g11fba705b9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" name="Google Shape;2314;g9b1377cd1f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5" name="Google Shape;2315;g9b1377cd1f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Teachers – see Lesson 14 Word doc for the article.</a:t>
            </a: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>
          <a:extLst>
            <a:ext uri="{FF2B5EF4-FFF2-40B4-BE49-F238E27FC236}">
              <a16:creationId xmlns:a16="http://schemas.microsoft.com/office/drawing/2014/main" id="{CB637B52-B506-1F87-10D9-4E7B78726E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g956260f023_0_2165:notes">
            <a:extLst>
              <a:ext uri="{FF2B5EF4-FFF2-40B4-BE49-F238E27FC236}">
                <a16:creationId xmlns:a16="http://schemas.microsoft.com/office/drawing/2014/main" id="{B1CB89F6-0DF6-129A-9C99-8D07941AFB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4" name="Google Shape;394;g956260f023_0_2165:notes">
            <a:extLst>
              <a:ext uri="{FF2B5EF4-FFF2-40B4-BE49-F238E27FC236}">
                <a16:creationId xmlns:a16="http://schemas.microsoft.com/office/drawing/2014/main" id="{0196B724-E949-94BF-D004-A2D82B7B44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34023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" name="Google Shape;2314;g9b1377cd1f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5" name="Google Shape;2315;g9b1377cd1f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AB7CC-2205-CE7C-3401-165C51179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8B6407-E6D8-6331-6B6C-96315A516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33602-FAC8-BB84-B7FF-A52CD4DAD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08BF6-7A8E-773C-9707-A6BA12DFA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A5FE8-E57C-D98E-C7DB-A37116785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0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21359-DFAB-490C-C5F0-D891A1461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C2BD04-3F80-3204-C710-CEEF9EC6A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9E8E6-6DB8-88C3-4228-948868275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6F794-06BD-149A-E5B9-F6098FA23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09FF34-4FC9-C9A6-A80A-AB487B90C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311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555460-D4DF-03DE-1020-4320BB6B59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943DE-FCC7-9E90-DD47-A892313DB0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71188-412F-5BBA-50F9-1E4B0AEFA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26A8C-9CDE-99F7-05F0-B5F03C69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C2DBF-854F-B2C7-D846-2385A450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92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9"/>
          <p:cNvSpPr txBox="1">
            <a:spLocks noGrp="1"/>
          </p:cNvSpPr>
          <p:nvPr>
            <p:ph type="title"/>
          </p:nvPr>
        </p:nvSpPr>
        <p:spPr>
          <a:xfrm>
            <a:off x="4180817" y="2062067"/>
            <a:ext cx="6214800" cy="20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146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77" name="Google Shape;377;p9"/>
          <p:cNvSpPr txBox="1">
            <a:spLocks noGrp="1"/>
          </p:cNvSpPr>
          <p:nvPr>
            <p:ph type="subTitle" idx="1"/>
          </p:nvPr>
        </p:nvSpPr>
        <p:spPr>
          <a:xfrm>
            <a:off x="4180817" y="4176467"/>
            <a:ext cx="6214800" cy="1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 b="1">
                <a:solidFill>
                  <a:srgbClr val="1B2848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03593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DA76B-4D97-AB4A-98D3-A0AF7D68959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6295" y="206939"/>
            <a:ext cx="8180075" cy="819349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Add title / lesson phase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AEBBA-117E-D744-802E-4441A2BD9F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296" y="1088020"/>
            <a:ext cx="11802950" cy="5071160"/>
          </a:xfrm>
        </p:spPr>
        <p:txBody>
          <a:bodyPr/>
          <a:lstStyle>
            <a:lvl1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5CAB956-8F85-405B-94EC-703EB4CC280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16937" y="293225"/>
            <a:ext cx="3532308" cy="733061"/>
          </a:xfrm>
        </p:spPr>
        <p:txBody>
          <a:bodyPr anchor="ctr"/>
          <a:lstStyle>
            <a:lvl1pPr marL="0" indent="0" algn="ctr">
              <a:buNone/>
              <a:defRPr b="1"/>
            </a:lvl1pPr>
          </a:lstStyle>
          <a:p>
            <a:pPr lvl="0"/>
            <a:r>
              <a:rPr lang="en-GB"/>
              <a:t>Working mode</a:t>
            </a:r>
          </a:p>
        </p:txBody>
      </p:sp>
    </p:spTree>
    <p:extLst>
      <p:ext uri="{BB962C8B-B14F-4D97-AF65-F5344CB8AC3E}">
        <p14:creationId xmlns:p14="http://schemas.microsoft.com/office/powerpoint/2010/main" val="1528748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4"/>
          <p:cNvSpPr txBox="1">
            <a:spLocks noGrp="1"/>
          </p:cNvSpPr>
          <p:nvPr>
            <p:ph type="body" idx="1"/>
          </p:nvPr>
        </p:nvSpPr>
        <p:spPr>
          <a:xfrm>
            <a:off x="960000" y="1356967"/>
            <a:ext cx="10272000" cy="80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600">
                <a:solidFill>
                  <a:srgbClr val="434343"/>
                </a:solidFill>
              </a:defRPr>
            </a:lvl1pPr>
            <a:lvl2pPr marL="1219170" lvl="1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828754" lvl="2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2438339" lvl="3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3047924" lvl="4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3657509" lvl="5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4267093" lvl="6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4876678" lvl="7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5486263" lvl="8" indent="-42332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563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A8131-5D17-9040-BCDA-BC3CF9B0C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2CD60-B87F-0B48-A95B-55D84F997C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6295" y="1126603"/>
            <a:ext cx="5773505" cy="50325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DE8913-E17B-2849-A64D-56FA60DDD0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125011"/>
            <a:ext cx="5877045" cy="50341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858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9CFB9-2A81-DAAC-AD24-132BEFD7C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4A546-CECE-046D-9DD9-0E9313DC0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EA822-3A5F-DEF9-E989-F3A4447A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90A65D-1F8D-07A7-AA60-3D39CC4A4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6C4DE-3653-FE0C-3729-795FEB330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866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217D6-8F2F-7D05-EE8C-247C846B5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AA5FB-400F-43F8-8E2D-7F3AE758E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541FF-C1C9-F030-7064-516651408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CBE8F-A055-0800-1AAB-8831DAB78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E28ACB-FB38-FF7B-B633-7CAC9CF8B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520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04F3A-40B6-D7D2-72DF-2845BBC42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EE87A-B190-7608-AD94-8E184DA753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4B7B93-B91D-E251-992F-E391B14E6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9B7EF5-019E-7A2E-4034-26F9052F6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EE7A0-0AFF-3695-EC32-9603B302C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8D909-5B57-381E-927C-B49A74420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99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C4AB8-CF4F-6AC5-D0F8-C5A30CBA1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1BFB7B-250B-2CB9-969C-6BA36BC3D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2156A5-9814-5676-2577-1B023F03F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F6C88B-17EF-EB9C-A528-5B9B4A464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493105-0703-F25C-E074-AB6B30CDF1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F38DE6-FEAF-60A4-03A8-F1492D96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2E9AF4-6885-4E5A-6019-9FC2710E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6A55CA-8130-721F-1303-DA23377E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428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ABFC-A7CE-99CC-13B4-3D33EFE6E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7AD185-198D-08DF-36C4-074AAC45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CD583E-C3C5-9830-DFC7-F732B9F1C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92D2E-DFE0-246A-109D-5AA85B8FD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648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861EE9-20FD-887F-EA2B-374DB6B0F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F62716-9577-76D4-8CBD-B3655028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8E124E-2FC9-6308-764E-59403427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32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8B583-1003-B6C6-08AB-EBB1EE098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3607C5-A333-DB06-DCD5-B4F36A63E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042A1-BB9C-80BA-1AB6-ED9699D4E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3570CA-3BBD-266D-BF3D-A16340BA2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37AEA-C1EB-B1E4-5C87-3D5E075F3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E7AF9E-D0BE-D056-3292-D54B4FB1C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974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85A91-AADB-8BC3-6152-7B7579724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821BA0-C187-CD1E-BE37-881F23C7C6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F90ECE-3F97-3EED-1CC6-428ACCDCD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5631F-BAD1-E211-A58B-E1CBD02E4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2DA04-6FF1-5533-522E-352088AB4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02A927-898A-5402-C041-881B353A0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69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9C41A-2314-925B-5616-F9E7623C4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00D29-EC17-6BA8-C1A0-149035D76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D50A1-73CA-1E8A-4B1E-549886892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A47E17-2739-4C19-8C86-DB17C5E7C7C3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43101-ABCC-5DCA-61F2-37E5A46DB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E31F0-92AB-371D-2F90-DABF99597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695CB8-B0B5-429C-9F55-C63384DDF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3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arecauseway.org.uk/slavery_stories/sams-story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1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" name="Google Shape;1914;p45"/>
          <p:cNvSpPr/>
          <p:nvPr/>
        </p:nvSpPr>
        <p:spPr>
          <a:xfrm>
            <a:off x="584621" y="2334383"/>
            <a:ext cx="2223596" cy="459983"/>
          </a:xfrm>
          <a:custGeom>
            <a:avLst/>
            <a:gdLst/>
            <a:ahLst/>
            <a:cxnLst/>
            <a:rect l="l" t="t" r="r" b="b"/>
            <a:pathLst>
              <a:path w="16310" h="6787" extrusionOk="0">
                <a:moveTo>
                  <a:pt x="3413" y="1"/>
                </a:moveTo>
                <a:cubicBezTo>
                  <a:pt x="2568" y="1"/>
                  <a:pt x="1703" y="417"/>
                  <a:pt x="1313" y="1159"/>
                </a:cubicBezTo>
                <a:cubicBezTo>
                  <a:pt x="993" y="1781"/>
                  <a:pt x="1024" y="2529"/>
                  <a:pt x="1248" y="3188"/>
                </a:cubicBezTo>
                <a:cubicBezTo>
                  <a:pt x="1466" y="3847"/>
                  <a:pt x="1862" y="4437"/>
                  <a:pt x="2247" y="5013"/>
                </a:cubicBezTo>
                <a:cubicBezTo>
                  <a:pt x="2030" y="4706"/>
                  <a:pt x="1652" y="4539"/>
                  <a:pt x="1274" y="4539"/>
                </a:cubicBezTo>
                <a:cubicBezTo>
                  <a:pt x="985" y="4539"/>
                  <a:pt x="698" y="4642"/>
                  <a:pt x="486" y="4840"/>
                </a:cubicBezTo>
                <a:cubicBezTo>
                  <a:pt x="1" y="5301"/>
                  <a:pt x="64" y="6376"/>
                  <a:pt x="595" y="6786"/>
                </a:cubicBezTo>
                <a:lnTo>
                  <a:pt x="16309" y="6786"/>
                </a:lnTo>
                <a:cubicBezTo>
                  <a:pt x="16111" y="5537"/>
                  <a:pt x="15644" y="4278"/>
                  <a:pt x="14742" y="3387"/>
                </a:cubicBezTo>
                <a:cubicBezTo>
                  <a:pt x="14409" y="3061"/>
                  <a:pt x="14025" y="2766"/>
                  <a:pt x="13570" y="2632"/>
                </a:cubicBezTo>
                <a:cubicBezTo>
                  <a:pt x="13417" y="2580"/>
                  <a:pt x="13251" y="2555"/>
                  <a:pt x="13091" y="2555"/>
                </a:cubicBezTo>
                <a:cubicBezTo>
                  <a:pt x="12776" y="2555"/>
                  <a:pt x="12476" y="2645"/>
                  <a:pt x="12238" y="2837"/>
                </a:cubicBezTo>
                <a:cubicBezTo>
                  <a:pt x="11893" y="3125"/>
                  <a:pt x="11753" y="3669"/>
                  <a:pt x="11977" y="4053"/>
                </a:cubicBezTo>
                <a:cubicBezTo>
                  <a:pt x="11535" y="3362"/>
                  <a:pt x="11080" y="2657"/>
                  <a:pt x="10415" y="2178"/>
                </a:cubicBezTo>
                <a:cubicBezTo>
                  <a:pt x="9992" y="1870"/>
                  <a:pt x="9461" y="1678"/>
                  <a:pt x="8943" y="1678"/>
                </a:cubicBezTo>
                <a:cubicBezTo>
                  <a:pt x="8628" y="1678"/>
                  <a:pt x="8329" y="1749"/>
                  <a:pt x="8052" y="1909"/>
                </a:cubicBezTo>
                <a:cubicBezTo>
                  <a:pt x="7553" y="2204"/>
                  <a:pt x="7266" y="2857"/>
                  <a:pt x="7407" y="3387"/>
                </a:cubicBezTo>
                <a:cubicBezTo>
                  <a:pt x="7029" y="2689"/>
                  <a:pt x="6631" y="1998"/>
                  <a:pt x="6107" y="1403"/>
                </a:cubicBezTo>
                <a:cubicBezTo>
                  <a:pt x="5487" y="698"/>
                  <a:pt x="4648" y="130"/>
                  <a:pt x="3712" y="21"/>
                </a:cubicBezTo>
                <a:cubicBezTo>
                  <a:pt x="3611" y="7"/>
                  <a:pt x="3514" y="1"/>
                  <a:pt x="3413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6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0" y="161050"/>
            <a:ext cx="12192000" cy="632751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/>
            <a:r>
              <a:rPr lang="en-GB" sz="2800" b="1" u="sng" kern="0">
                <a:solidFill>
                  <a:srgbClr val="212529"/>
                </a:solidFill>
                <a:latin typeface="Century Gothic"/>
                <a:sym typeface="Arial"/>
              </a:rPr>
              <a:t>Do Now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84621" y="895186"/>
            <a:ext cx="10699464" cy="9557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2400" kern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If this is the answer, what is the question?</a:t>
            </a:r>
          </a:p>
          <a:p>
            <a:pPr algn="ctr" defTabSz="1219170">
              <a:buClr>
                <a:srgbClr val="000000"/>
              </a:buClr>
            </a:pPr>
            <a:r>
              <a:rPr lang="en-GB" sz="2400" kern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Be as creative as you can.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AD5F39-2E3D-C15D-44EF-147A11C40EDE}"/>
              </a:ext>
            </a:extLst>
          </p:cNvPr>
          <p:cNvSpPr/>
          <p:nvPr/>
        </p:nvSpPr>
        <p:spPr>
          <a:xfrm>
            <a:off x="1125358" y="1973383"/>
            <a:ext cx="2977562" cy="2185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3200" b="1">
                <a:solidFill>
                  <a:schemeClr val="bg1">
                    <a:lumMod val="10000"/>
                  </a:schemeClr>
                </a:solidFill>
                <a:latin typeface="Century Gothic" panose="020B0502020202020204" pitchFamily="34" charset="0"/>
              </a:rPr>
              <a:t>Question</a:t>
            </a:r>
            <a:r>
              <a:rPr lang="en-GB" sz="3200">
                <a:solidFill>
                  <a:schemeClr val="bg1">
                    <a:lumMod val="10000"/>
                  </a:schemeClr>
                </a:solidFill>
                <a:latin typeface="Century Gothic" panose="020B0502020202020204" pitchFamily="34" charset="0"/>
              </a:rPr>
              <a:t> ___________</a:t>
            </a:r>
          </a:p>
          <a:p>
            <a:pPr algn="ctr"/>
            <a:r>
              <a:rPr lang="en-GB" sz="3200" b="1">
                <a:solidFill>
                  <a:schemeClr val="bg1">
                    <a:lumMod val="10000"/>
                  </a:schemeClr>
                </a:solidFill>
                <a:latin typeface="Century Gothic"/>
              </a:rPr>
              <a:t>Answer</a:t>
            </a:r>
            <a:r>
              <a:rPr lang="en-GB" sz="3200">
                <a:solidFill>
                  <a:schemeClr val="bg1">
                    <a:lumMod val="10000"/>
                  </a:schemeClr>
                </a:solidFill>
                <a:latin typeface="Century Gothic"/>
              </a:rPr>
              <a:t>: Ravi</a:t>
            </a:r>
            <a:endParaRPr lang="en-GB" sz="3200">
              <a:solidFill>
                <a:schemeClr val="bg1">
                  <a:lumMod val="1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14764B-8AD4-3496-5F2C-00447C6ADCDD}"/>
              </a:ext>
            </a:extLst>
          </p:cNvPr>
          <p:cNvSpPr/>
          <p:nvPr/>
        </p:nvSpPr>
        <p:spPr>
          <a:xfrm>
            <a:off x="4203441" y="1984197"/>
            <a:ext cx="2977562" cy="21795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3200" b="1">
                <a:solidFill>
                  <a:schemeClr val="bg1">
                    <a:lumMod val="10000"/>
                  </a:schemeClr>
                </a:solidFill>
                <a:latin typeface="Century Gothic" panose="020B0502020202020204" pitchFamily="34" charset="0"/>
              </a:rPr>
              <a:t>Question</a:t>
            </a:r>
            <a:r>
              <a:rPr lang="en-GB" sz="3200">
                <a:solidFill>
                  <a:schemeClr val="bg1">
                    <a:lumMod val="10000"/>
                  </a:schemeClr>
                </a:solidFill>
                <a:latin typeface="Century Gothic" panose="020B0502020202020204" pitchFamily="34" charset="0"/>
              </a:rPr>
              <a:t> ___________</a:t>
            </a:r>
          </a:p>
          <a:p>
            <a:pPr algn="ctr"/>
            <a:r>
              <a:rPr lang="en-GB" sz="3200" b="1">
                <a:solidFill>
                  <a:schemeClr val="bg1">
                    <a:lumMod val="10000"/>
                  </a:schemeClr>
                </a:solidFill>
                <a:latin typeface="Century Gothic"/>
              </a:rPr>
              <a:t>Answer</a:t>
            </a:r>
            <a:r>
              <a:rPr lang="en-GB" sz="3200">
                <a:solidFill>
                  <a:schemeClr val="bg1">
                    <a:lumMod val="10000"/>
                  </a:schemeClr>
                </a:solidFill>
                <a:latin typeface="Century Gothic"/>
              </a:rPr>
              <a:t>: </a:t>
            </a:r>
            <a:r>
              <a:rPr lang="en-GB" sz="2800">
                <a:solidFill>
                  <a:schemeClr val="bg1">
                    <a:lumMod val="10000"/>
                  </a:schemeClr>
                </a:solidFill>
                <a:latin typeface="Century Gothic"/>
              </a:rPr>
              <a:t>Parentification</a:t>
            </a:r>
            <a:endParaRPr lang="en-GB" sz="2800" err="1">
              <a:solidFill>
                <a:schemeClr val="bg1">
                  <a:lumMod val="1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5006E7-E158-EF8E-231F-1C3346EE356E}"/>
              </a:ext>
            </a:extLst>
          </p:cNvPr>
          <p:cNvSpPr/>
          <p:nvPr/>
        </p:nvSpPr>
        <p:spPr>
          <a:xfrm>
            <a:off x="7288377" y="1984197"/>
            <a:ext cx="2977562" cy="21795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3200" b="1">
                <a:solidFill>
                  <a:schemeClr val="bg1">
                    <a:lumMod val="10000"/>
                  </a:schemeClr>
                </a:solidFill>
                <a:latin typeface="Century Gothic" panose="020B0502020202020204" pitchFamily="34" charset="0"/>
              </a:rPr>
              <a:t>Question</a:t>
            </a:r>
            <a:r>
              <a:rPr lang="en-GB" sz="3200">
                <a:solidFill>
                  <a:schemeClr val="bg1">
                    <a:lumMod val="10000"/>
                  </a:schemeClr>
                </a:solidFill>
                <a:latin typeface="Century Gothic" panose="020B0502020202020204" pitchFamily="34" charset="0"/>
              </a:rPr>
              <a:t> ___________</a:t>
            </a:r>
          </a:p>
          <a:p>
            <a:pPr algn="ctr"/>
            <a:r>
              <a:rPr lang="en-GB" sz="3200" b="1">
                <a:solidFill>
                  <a:schemeClr val="bg1">
                    <a:lumMod val="10000"/>
                  </a:schemeClr>
                </a:solidFill>
                <a:latin typeface="Century Gothic"/>
              </a:rPr>
              <a:t>Answer</a:t>
            </a:r>
            <a:r>
              <a:rPr lang="en-GB" sz="3200">
                <a:solidFill>
                  <a:schemeClr val="bg1">
                    <a:lumMod val="10000"/>
                  </a:schemeClr>
                </a:solidFill>
                <a:latin typeface="Century Gothic"/>
              </a:rPr>
              <a:t>: K1</a:t>
            </a:r>
            <a:endParaRPr lang="en-GB" sz="3200">
              <a:solidFill>
                <a:schemeClr val="bg1">
                  <a:lumMod val="1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FB503C-6154-7AB0-68F4-028ED734AAF6}"/>
              </a:ext>
            </a:extLst>
          </p:cNvPr>
          <p:cNvSpPr/>
          <p:nvPr/>
        </p:nvSpPr>
        <p:spPr>
          <a:xfrm>
            <a:off x="1120468" y="4270561"/>
            <a:ext cx="2977562" cy="2185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3200" b="1">
                <a:solidFill>
                  <a:schemeClr val="bg1">
                    <a:lumMod val="10000"/>
                  </a:schemeClr>
                </a:solidFill>
                <a:latin typeface="Century Gothic" panose="020B0502020202020204" pitchFamily="34" charset="0"/>
              </a:rPr>
              <a:t>Question</a:t>
            </a:r>
            <a:r>
              <a:rPr lang="en-GB" sz="3200">
                <a:solidFill>
                  <a:schemeClr val="bg1">
                    <a:lumMod val="10000"/>
                  </a:schemeClr>
                </a:solidFill>
                <a:latin typeface="Century Gothic" panose="020B0502020202020204" pitchFamily="34" charset="0"/>
              </a:rPr>
              <a:t> ___________</a:t>
            </a:r>
          </a:p>
          <a:p>
            <a:pPr algn="ctr"/>
            <a:r>
              <a:rPr lang="en-GB" sz="3200" b="1">
                <a:solidFill>
                  <a:schemeClr val="bg1">
                    <a:lumMod val="10000"/>
                  </a:schemeClr>
                </a:solidFill>
                <a:latin typeface="Century Gothic"/>
              </a:rPr>
              <a:t>Answer</a:t>
            </a:r>
            <a:r>
              <a:rPr lang="en-GB" sz="3200">
                <a:solidFill>
                  <a:schemeClr val="bg1">
                    <a:lumMod val="10000"/>
                  </a:schemeClr>
                </a:solidFill>
                <a:latin typeface="Century Gothic"/>
              </a:rPr>
              <a:t>: Travis &amp; Ben</a:t>
            </a:r>
            <a:endParaRPr lang="en-GB" sz="3200">
              <a:solidFill>
                <a:schemeClr val="bg1">
                  <a:lumMod val="1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A1BFDC-2E4E-89CE-A741-616AE51B9936}"/>
              </a:ext>
            </a:extLst>
          </p:cNvPr>
          <p:cNvSpPr/>
          <p:nvPr/>
        </p:nvSpPr>
        <p:spPr>
          <a:xfrm>
            <a:off x="4198551" y="4281375"/>
            <a:ext cx="2977562" cy="21795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3200" b="1">
                <a:solidFill>
                  <a:schemeClr val="bg1">
                    <a:lumMod val="10000"/>
                  </a:schemeClr>
                </a:solidFill>
                <a:latin typeface="Century Gothic"/>
              </a:rPr>
              <a:t>Question</a:t>
            </a:r>
            <a:r>
              <a:rPr lang="en-GB" sz="3200">
                <a:solidFill>
                  <a:schemeClr val="bg1">
                    <a:lumMod val="10000"/>
                  </a:schemeClr>
                </a:solidFill>
                <a:latin typeface="Century Gothic"/>
              </a:rPr>
              <a:t> ___________</a:t>
            </a:r>
          </a:p>
          <a:p>
            <a:pPr algn="ctr"/>
            <a:r>
              <a:rPr lang="en-GB" sz="3200" b="1">
                <a:solidFill>
                  <a:schemeClr val="bg1">
                    <a:lumMod val="10000"/>
                  </a:schemeClr>
                </a:solidFill>
                <a:latin typeface="Century Gothic"/>
              </a:rPr>
              <a:t>Answer</a:t>
            </a:r>
            <a:r>
              <a:rPr lang="en-GB" sz="3200">
                <a:solidFill>
                  <a:schemeClr val="bg1">
                    <a:lumMod val="10000"/>
                  </a:schemeClr>
                </a:solidFill>
                <a:latin typeface="Century Gothic"/>
              </a:rPr>
              <a:t>: dilapidated</a:t>
            </a:r>
            <a:endParaRPr lang="en-GB" sz="3200">
              <a:solidFill>
                <a:schemeClr val="bg1">
                  <a:lumMod val="1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E296B0-05A1-23C1-FA2A-43823B1FF07C}"/>
              </a:ext>
            </a:extLst>
          </p:cNvPr>
          <p:cNvSpPr/>
          <p:nvPr/>
        </p:nvSpPr>
        <p:spPr>
          <a:xfrm>
            <a:off x="7283487" y="4281375"/>
            <a:ext cx="2977562" cy="21795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800" b="1">
                <a:solidFill>
                  <a:schemeClr val="bg1">
                    <a:lumMod val="10000"/>
                  </a:schemeClr>
                </a:solidFill>
                <a:latin typeface="Century Gothic" panose="020B0502020202020204" pitchFamily="34" charset="0"/>
              </a:rPr>
              <a:t>Question</a:t>
            </a:r>
            <a:r>
              <a:rPr lang="en-GB" sz="2800">
                <a:solidFill>
                  <a:schemeClr val="bg1">
                    <a:lumMod val="10000"/>
                  </a:schemeClr>
                </a:solidFill>
                <a:latin typeface="Century Gothic" panose="020B0502020202020204" pitchFamily="34" charset="0"/>
              </a:rPr>
              <a:t> ___________</a:t>
            </a:r>
          </a:p>
          <a:p>
            <a:pPr algn="ctr"/>
            <a:r>
              <a:rPr lang="en-GB" sz="2800" b="1">
                <a:solidFill>
                  <a:schemeClr val="bg1">
                    <a:lumMod val="10000"/>
                  </a:schemeClr>
                </a:solidFill>
                <a:latin typeface="Century Gothic"/>
              </a:rPr>
              <a:t>Answer</a:t>
            </a:r>
            <a:r>
              <a:rPr lang="en-GB" sz="2800">
                <a:solidFill>
                  <a:schemeClr val="bg1">
                    <a:lumMod val="10000"/>
                  </a:schemeClr>
                </a:solidFill>
                <a:latin typeface="Century Gothic"/>
              </a:rPr>
              <a:t>: Exploitation</a:t>
            </a:r>
          </a:p>
        </p:txBody>
      </p:sp>
    </p:spTree>
    <p:extLst>
      <p:ext uri="{BB962C8B-B14F-4D97-AF65-F5344CB8AC3E}">
        <p14:creationId xmlns:p14="http://schemas.microsoft.com/office/powerpoint/2010/main" val="24249730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B2C9-ABC5-4A40-AEA7-78FA9BF61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Exit Ticket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DA6CC-A56C-064F-9D90-C00E68D23A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2731" y="1446151"/>
            <a:ext cx="9941971" cy="471302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GB" dirty="0">
                <a:latin typeface="Open Sans"/>
                <a:ea typeface="Open Sans"/>
                <a:cs typeface="Open Sans"/>
              </a:rPr>
              <a:t>Based on your research on the topic today, is the character of Erik in 'Crossing the Line' realistic? </a:t>
            </a:r>
            <a:endParaRPr lang="en-US" dirty="0"/>
          </a:p>
          <a:p>
            <a:pPr>
              <a:buNone/>
            </a:pPr>
            <a:endParaRPr lang="en-GB" dirty="0">
              <a:latin typeface="Open Sans"/>
              <a:ea typeface="Open Sans"/>
              <a:cs typeface="Open Sans"/>
            </a:endParaRPr>
          </a:p>
          <a:p>
            <a:pPr>
              <a:buNone/>
            </a:pPr>
            <a:r>
              <a:rPr lang="en-GB" dirty="0">
                <a:latin typeface="Open Sans"/>
                <a:ea typeface="Open Sans"/>
                <a:cs typeface="Open Sans"/>
              </a:rPr>
              <a:t>Has Fisher made him too exaggerated, or do you think he is an authentic portrayal of a County Lines victim?</a:t>
            </a:r>
          </a:p>
          <a:p>
            <a:pPr>
              <a:buNone/>
            </a:pPr>
            <a:endParaRPr lang="en-GB" dirty="0">
              <a:latin typeface="Open Sans"/>
              <a:ea typeface="Open Sans"/>
              <a:cs typeface="Open Sans"/>
            </a:endParaRPr>
          </a:p>
          <a:p>
            <a:pPr>
              <a:buNone/>
            </a:pPr>
            <a:r>
              <a:rPr lang="en-GB" dirty="0">
                <a:latin typeface="Open Sans"/>
                <a:ea typeface="Open Sans"/>
                <a:cs typeface="Open Sans"/>
              </a:rPr>
              <a:t>Explain what you base your opinions on.</a:t>
            </a:r>
            <a:endParaRPr lang="en-US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6969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2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7" name="Google Shape;2640;p55"/>
          <p:cNvGrpSpPr/>
          <p:nvPr/>
        </p:nvGrpSpPr>
        <p:grpSpPr>
          <a:xfrm>
            <a:off x="2186847" y="3790615"/>
            <a:ext cx="823367" cy="1290091"/>
            <a:chOff x="3466556" y="3406011"/>
            <a:chExt cx="617525" cy="967568"/>
          </a:xfrm>
        </p:grpSpPr>
        <p:sp>
          <p:nvSpPr>
            <p:cNvPr id="188" name="Google Shape;2641;p55"/>
            <p:cNvSpPr/>
            <p:nvPr/>
          </p:nvSpPr>
          <p:spPr>
            <a:xfrm>
              <a:off x="3630189" y="4035419"/>
              <a:ext cx="314271" cy="221686"/>
            </a:xfrm>
            <a:custGeom>
              <a:avLst/>
              <a:gdLst/>
              <a:ahLst/>
              <a:cxnLst/>
              <a:rect l="l" t="t" r="r" b="b"/>
              <a:pathLst>
                <a:path w="2539" h="1791" extrusionOk="0">
                  <a:moveTo>
                    <a:pt x="956" y="0"/>
                  </a:moveTo>
                  <a:lnTo>
                    <a:pt x="0" y="1497"/>
                  </a:lnTo>
                  <a:lnTo>
                    <a:pt x="1170" y="1791"/>
                  </a:lnTo>
                  <a:cubicBezTo>
                    <a:pt x="1170" y="1791"/>
                    <a:pt x="2539" y="540"/>
                    <a:pt x="2485" y="0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2642;p55"/>
            <p:cNvSpPr/>
            <p:nvPr/>
          </p:nvSpPr>
          <p:spPr>
            <a:xfrm>
              <a:off x="3615583" y="3961400"/>
              <a:ext cx="447332" cy="412179"/>
            </a:xfrm>
            <a:custGeom>
              <a:avLst/>
              <a:gdLst/>
              <a:ahLst/>
              <a:cxnLst/>
              <a:rect l="l" t="t" r="r" b="b"/>
              <a:pathLst>
                <a:path w="3614" h="3330" extrusionOk="0">
                  <a:moveTo>
                    <a:pt x="1149" y="0"/>
                  </a:moveTo>
                  <a:lnTo>
                    <a:pt x="118" y="802"/>
                  </a:lnTo>
                  <a:cubicBezTo>
                    <a:pt x="0" y="1491"/>
                    <a:pt x="524" y="2875"/>
                    <a:pt x="524" y="2875"/>
                  </a:cubicBezTo>
                  <a:cubicBezTo>
                    <a:pt x="524" y="2875"/>
                    <a:pt x="2319" y="3329"/>
                    <a:pt x="2438" y="3329"/>
                  </a:cubicBezTo>
                  <a:cubicBezTo>
                    <a:pt x="2440" y="3329"/>
                    <a:pt x="2441" y="3329"/>
                    <a:pt x="2443" y="3329"/>
                  </a:cubicBezTo>
                  <a:cubicBezTo>
                    <a:pt x="2502" y="3308"/>
                    <a:pt x="3614" y="2389"/>
                    <a:pt x="3614" y="2389"/>
                  </a:cubicBezTo>
                  <a:lnTo>
                    <a:pt x="1149" y="0"/>
                  </a:ln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2643;p55"/>
            <p:cNvSpPr/>
            <p:nvPr/>
          </p:nvSpPr>
          <p:spPr>
            <a:xfrm>
              <a:off x="3721413" y="3536968"/>
              <a:ext cx="362668" cy="396088"/>
            </a:xfrm>
            <a:custGeom>
              <a:avLst/>
              <a:gdLst/>
              <a:ahLst/>
              <a:cxnLst/>
              <a:rect l="l" t="t" r="r" b="b"/>
              <a:pathLst>
                <a:path w="2930" h="3200" extrusionOk="0">
                  <a:moveTo>
                    <a:pt x="1103" y="1"/>
                  </a:moveTo>
                  <a:cubicBezTo>
                    <a:pt x="724" y="1"/>
                    <a:pt x="326" y="108"/>
                    <a:pt x="1" y="388"/>
                  </a:cubicBezTo>
                  <a:lnTo>
                    <a:pt x="1128" y="2418"/>
                  </a:lnTo>
                  <a:cubicBezTo>
                    <a:pt x="1128" y="2418"/>
                    <a:pt x="1208" y="2499"/>
                    <a:pt x="1326" y="2611"/>
                  </a:cubicBezTo>
                  <a:cubicBezTo>
                    <a:pt x="1574" y="2844"/>
                    <a:pt x="1991" y="3200"/>
                    <a:pt x="2235" y="3200"/>
                  </a:cubicBezTo>
                  <a:cubicBezTo>
                    <a:pt x="2244" y="3200"/>
                    <a:pt x="2253" y="3199"/>
                    <a:pt x="2261" y="3198"/>
                  </a:cubicBezTo>
                  <a:cubicBezTo>
                    <a:pt x="2614" y="3161"/>
                    <a:pt x="2715" y="2820"/>
                    <a:pt x="2865" y="2152"/>
                  </a:cubicBezTo>
                  <a:cubicBezTo>
                    <a:pt x="2929" y="1873"/>
                    <a:pt x="2902" y="1585"/>
                    <a:pt x="2828" y="1323"/>
                  </a:cubicBezTo>
                  <a:cubicBezTo>
                    <a:pt x="2715" y="943"/>
                    <a:pt x="2496" y="601"/>
                    <a:pt x="2261" y="383"/>
                  </a:cubicBezTo>
                  <a:cubicBezTo>
                    <a:pt x="2033" y="173"/>
                    <a:pt x="1584" y="1"/>
                    <a:pt x="1103" y="1"/>
                  </a:cubicBezTo>
                  <a:close/>
                </a:path>
              </a:pathLst>
            </a:custGeom>
            <a:solidFill>
              <a:srgbClr val="FBC105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2644;p55"/>
            <p:cNvSpPr/>
            <p:nvPr/>
          </p:nvSpPr>
          <p:spPr>
            <a:xfrm>
              <a:off x="3512353" y="3596628"/>
              <a:ext cx="457853" cy="479143"/>
            </a:xfrm>
            <a:custGeom>
              <a:avLst/>
              <a:gdLst/>
              <a:ahLst/>
              <a:cxnLst/>
              <a:rect l="l" t="t" r="r" b="b"/>
              <a:pathLst>
                <a:path w="3699" h="3871" extrusionOk="0">
                  <a:moveTo>
                    <a:pt x="1740" y="0"/>
                  </a:moveTo>
                  <a:cubicBezTo>
                    <a:pt x="1417" y="0"/>
                    <a:pt x="483" y="383"/>
                    <a:pt x="395" y="407"/>
                  </a:cubicBezTo>
                  <a:cubicBezTo>
                    <a:pt x="299" y="439"/>
                    <a:pt x="0" y="483"/>
                    <a:pt x="0" y="643"/>
                  </a:cubicBezTo>
                  <a:cubicBezTo>
                    <a:pt x="0" y="804"/>
                    <a:pt x="428" y="1835"/>
                    <a:pt x="428" y="1835"/>
                  </a:cubicBezTo>
                  <a:cubicBezTo>
                    <a:pt x="610" y="2444"/>
                    <a:pt x="765" y="2775"/>
                    <a:pt x="824" y="3011"/>
                  </a:cubicBezTo>
                  <a:cubicBezTo>
                    <a:pt x="839" y="3069"/>
                    <a:pt x="844" y="3118"/>
                    <a:pt x="844" y="3172"/>
                  </a:cubicBezTo>
                  <a:cubicBezTo>
                    <a:pt x="856" y="3422"/>
                    <a:pt x="620" y="3481"/>
                    <a:pt x="728" y="3658"/>
                  </a:cubicBezTo>
                  <a:cubicBezTo>
                    <a:pt x="829" y="3834"/>
                    <a:pt x="866" y="3871"/>
                    <a:pt x="968" y="3871"/>
                  </a:cubicBezTo>
                  <a:cubicBezTo>
                    <a:pt x="1069" y="3871"/>
                    <a:pt x="2956" y="3823"/>
                    <a:pt x="3303" y="3636"/>
                  </a:cubicBezTo>
                  <a:cubicBezTo>
                    <a:pt x="3646" y="3444"/>
                    <a:pt x="3699" y="3155"/>
                    <a:pt x="3683" y="3118"/>
                  </a:cubicBezTo>
                  <a:cubicBezTo>
                    <a:pt x="3672" y="3081"/>
                    <a:pt x="3180" y="2262"/>
                    <a:pt x="3133" y="2134"/>
                  </a:cubicBezTo>
                  <a:cubicBezTo>
                    <a:pt x="3126" y="2124"/>
                    <a:pt x="3111" y="2092"/>
                    <a:pt x="3089" y="2049"/>
                  </a:cubicBezTo>
                  <a:cubicBezTo>
                    <a:pt x="2887" y="1638"/>
                    <a:pt x="2026" y="29"/>
                    <a:pt x="1774" y="2"/>
                  </a:cubicBezTo>
                  <a:cubicBezTo>
                    <a:pt x="1764" y="1"/>
                    <a:pt x="1752" y="0"/>
                    <a:pt x="1740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2645;p55"/>
            <p:cNvSpPr/>
            <p:nvPr/>
          </p:nvSpPr>
          <p:spPr>
            <a:xfrm>
              <a:off x="3815236" y="3947413"/>
              <a:ext cx="122540" cy="226884"/>
            </a:xfrm>
            <a:custGeom>
              <a:avLst/>
              <a:gdLst/>
              <a:ahLst/>
              <a:cxnLst/>
              <a:rect l="l" t="t" r="r" b="b"/>
              <a:pathLst>
                <a:path w="990" h="1833" extrusionOk="0">
                  <a:moveTo>
                    <a:pt x="519" y="0"/>
                  </a:moveTo>
                  <a:cubicBezTo>
                    <a:pt x="519" y="0"/>
                    <a:pt x="413" y="856"/>
                    <a:pt x="333" y="1086"/>
                  </a:cubicBezTo>
                  <a:cubicBezTo>
                    <a:pt x="247" y="1320"/>
                    <a:pt x="82" y="1347"/>
                    <a:pt x="82" y="1347"/>
                  </a:cubicBezTo>
                  <a:cubicBezTo>
                    <a:pt x="82" y="1347"/>
                    <a:pt x="1" y="1594"/>
                    <a:pt x="82" y="1678"/>
                  </a:cubicBezTo>
                  <a:cubicBezTo>
                    <a:pt x="103" y="1699"/>
                    <a:pt x="123" y="1705"/>
                    <a:pt x="140" y="1705"/>
                  </a:cubicBezTo>
                  <a:cubicBezTo>
                    <a:pt x="167" y="1705"/>
                    <a:pt x="189" y="1690"/>
                    <a:pt x="202" y="1690"/>
                  </a:cubicBezTo>
                  <a:cubicBezTo>
                    <a:pt x="214" y="1690"/>
                    <a:pt x="220" y="1701"/>
                    <a:pt x="220" y="1742"/>
                  </a:cubicBezTo>
                  <a:cubicBezTo>
                    <a:pt x="217" y="1813"/>
                    <a:pt x="285" y="1832"/>
                    <a:pt x="362" y="1832"/>
                  </a:cubicBezTo>
                  <a:cubicBezTo>
                    <a:pt x="424" y="1832"/>
                    <a:pt x="493" y="1820"/>
                    <a:pt x="536" y="1813"/>
                  </a:cubicBezTo>
                  <a:cubicBezTo>
                    <a:pt x="632" y="1801"/>
                    <a:pt x="904" y="1690"/>
                    <a:pt x="894" y="1567"/>
                  </a:cubicBezTo>
                  <a:cubicBezTo>
                    <a:pt x="883" y="1443"/>
                    <a:pt x="867" y="1268"/>
                    <a:pt x="814" y="1128"/>
                  </a:cubicBezTo>
                  <a:cubicBezTo>
                    <a:pt x="760" y="1000"/>
                    <a:pt x="968" y="535"/>
                    <a:pt x="985" y="166"/>
                  </a:cubicBezTo>
                  <a:cubicBezTo>
                    <a:pt x="990" y="150"/>
                    <a:pt x="990" y="129"/>
                    <a:pt x="990" y="107"/>
                  </a:cubicBezTo>
                  <a:lnTo>
                    <a:pt x="519" y="0"/>
                  </a:ln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2646;p55"/>
            <p:cNvSpPr/>
            <p:nvPr/>
          </p:nvSpPr>
          <p:spPr>
            <a:xfrm>
              <a:off x="3703465" y="3584127"/>
              <a:ext cx="280108" cy="377521"/>
            </a:xfrm>
            <a:custGeom>
              <a:avLst/>
              <a:gdLst/>
              <a:ahLst/>
              <a:cxnLst/>
              <a:rect l="l" t="t" r="r" b="b"/>
              <a:pathLst>
                <a:path w="2263" h="3050" extrusionOk="0">
                  <a:moveTo>
                    <a:pt x="280" y="0"/>
                  </a:moveTo>
                  <a:cubicBezTo>
                    <a:pt x="197" y="0"/>
                    <a:pt x="104" y="6"/>
                    <a:pt x="1" y="17"/>
                  </a:cubicBezTo>
                  <a:cubicBezTo>
                    <a:pt x="1" y="17"/>
                    <a:pt x="685" y="1497"/>
                    <a:pt x="824" y="1674"/>
                  </a:cubicBezTo>
                  <a:cubicBezTo>
                    <a:pt x="958" y="1855"/>
                    <a:pt x="1192" y="2252"/>
                    <a:pt x="1289" y="2427"/>
                  </a:cubicBezTo>
                  <a:cubicBezTo>
                    <a:pt x="1385" y="2610"/>
                    <a:pt x="1332" y="3048"/>
                    <a:pt x="1332" y="3048"/>
                  </a:cubicBezTo>
                  <a:cubicBezTo>
                    <a:pt x="1332" y="3048"/>
                    <a:pt x="1508" y="3041"/>
                    <a:pt x="1695" y="3041"/>
                  </a:cubicBezTo>
                  <a:cubicBezTo>
                    <a:pt x="1788" y="3041"/>
                    <a:pt x="1884" y="3043"/>
                    <a:pt x="1962" y="3048"/>
                  </a:cubicBezTo>
                  <a:cubicBezTo>
                    <a:pt x="1971" y="3049"/>
                    <a:pt x="1980" y="3049"/>
                    <a:pt x="1989" y="3049"/>
                  </a:cubicBezTo>
                  <a:cubicBezTo>
                    <a:pt x="2193" y="3049"/>
                    <a:pt x="2210" y="2879"/>
                    <a:pt x="2235" y="2812"/>
                  </a:cubicBezTo>
                  <a:cubicBezTo>
                    <a:pt x="2262" y="2743"/>
                    <a:pt x="2155" y="2679"/>
                    <a:pt x="2155" y="2556"/>
                  </a:cubicBezTo>
                  <a:cubicBezTo>
                    <a:pt x="2155" y="2427"/>
                    <a:pt x="2139" y="2198"/>
                    <a:pt x="1999" y="1909"/>
                  </a:cubicBezTo>
                  <a:cubicBezTo>
                    <a:pt x="1866" y="1621"/>
                    <a:pt x="1385" y="728"/>
                    <a:pt x="1123" y="412"/>
                  </a:cubicBezTo>
                  <a:cubicBezTo>
                    <a:pt x="904" y="149"/>
                    <a:pt x="714" y="0"/>
                    <a:pt x="280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2647;p55"/>
            <p:cNvSpPr/>
            <p:nvPr/>
          </p:nvSpPr>
          <p:spPr>
            <a:xfrm>
              <a:off x="3608899" y="3582765"/>
              <a:ext cx="111028" cy="110162"/>
            </a:xfrm>
            <a:custGeom>
              <a:avLst/>
              <a:gdLst/>
              <a:ahLst/>
              <a:cxnLst/>
              <a:rect l="l" t="t" r="r" b="b"/>
              <a:pathLst>
                <a:path w="897" h="890" extrusionOk="0">
                  <a:moveTo>
                    <a:pt x="592" y="0"/>
                  </a:moveTo>
                  <a:cubicBezTo>
                    <a:pt x="344" y="0"/>
                    <a:pt x="0" y="546"/>
                    <a:pt x="0" y="546"/>
                  </a:cubicBezTo>
                  <a:cubicBezTo>
                    <a:pt x="160" y="775"/>
                    <a:pt x="360" y="890"/>
                    <a:pt x="523" y="890"/>
                  </a:cubicBezTo>
                  <a:cubicBezTo>
                    <a:pt x="743" y="890"/>
                    <a:pt x="897" y="683"/>
                    <a:pt x="802" y="263"/>
                  </a:cubicBezTo>
                  <a:cubicBezTo>
                    <a:pt x="758" y="71"/>
                    <a:pt x="682" y="0"/>
                    <a:pt x="592" y="0"/>
                  </a:cubicBezTo>
                  <a:close/>
                </a:path>
              </a:pathLst>
            </a:custGeom>
            <a:solidFill>
              <a:srgbClr val="F7BFC5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2648;p55"/>
            <p:cNvSpPr/>
            <p:nvPr/>
          </p:nvSpPr>
          <p:spPr>
            <a:xfrm>
              <a:off x="3608899" y="3582889"/>
              <a:ext cx="102612" cy="109914"/>
            </a:xfrm>
            <a:custGeom>
              <a:avLst/>
              <a:gdLst/>
              <a:ahLst/>
              <a:cxnLst/>
              <a:rect l="l" t="t" r="r" b="b"/>
              <a:pathLst>
                <a:path w="829" h="888" extrusionOk="0">
                  <a:moveTo>
                    <a:pt x="594" y="0"/>
                  </a:moveTo>
                  <a:cubicBezTo>
                    <a:pt x="343" y="0"/>
                    <a:pt x="0" y="545"/>
                    <a:pt x="0" y="545"/>
                  </a:cubicBezTo>
                  <a:cubicBezTo>
                    <a:pt x="161" y="775"/>
                    <a:pt x="358" y="888"/>
                    <a:pt x="525" y="888"/>
                  </a:cubicBezTo>
                  <a:cubicBezTo>
                    <a:pt x="696" y="888"/>
                    <a:pt x="829" y="760"/>
                    <a:pt x="829" y="498"/>
                  </a:cubicBezTo>
                  <a:cubicBezTo>
                    <a:pt x="829" y="429"/>
                    <a:pt x="824" y="353"/>
                    <a:pt x="802" y="262"/>
                  </a:cubicBezTo>
                  <a:cubicBezTo>
                    <a:pt x="792" y="214"/>
                    <a:pt x="775" y="172"/>
                    <a:pt x="760" y="134"/>
                  </a:cubicBezTo>
                  <a:cubicBezTo>
                    <a:pt x="717" y="37"/>
                    <a:pt x="658" y="0"/>
                    <a:pt x="594" y="0"/>
                  </a:cubicBez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" name="Google Shape;2649;p55"/>
            <p:cNvSpPr/>
            <p:nvPr/>
          </p:nvSpPr>
          <p:spPr>
            <a:xfrm>
              <a:off x="3478562" y="3406011"/>
              <a:ext cx="277262" cy="221314"/>
            </a:xfrm>
            <a:custGeom>
              <a:avLst/>
              <a:gdLst/>
              <a:ahLst/>
              <a:cxnLst/>
              <a:rect l="l" t="t" r="r" b="b"/>
              <a:pathLst>
                <a:path w="2240" h="1788" extrusionOk="0">
                  <a:moveTo>
                    <a:pt x="1512" y="1"/>
                  </a:moveTo>
                  <a:cubicBezTo>
                    <a:pt x="1365" y="1"/>
                    <a:pt x="1188" y="30"/>
                    <a:pt x="942" y="30"/>
                  </a:cubicBezTo>
                  <a:cubicBezTo>
                    <a:pt x="476" y="30"/>
                    <a:pt x="359" y="371"/>
                    <a:pt x="177" y="654"/>
                  </a:cubicBezTo>
                  <a:cubicBezTo>
                    <a:pt x="0" y="938"/>
                    <a:pt x="76" y="1141"/>
                    <a:pt x="64" y="1280"/>
                  </a:cubicBezTo>
                  <a:cubicBezTo>
                    <a:pt x="54" y="1424"/>
                    <a:pt x="204" y="1745"/>
                    <a:pt x="557" y="1787"/>
                  </a:cubicBezTo>
                  <a:lnTo>
                    <a:pt x="1695" y="1574"/>
                  </a:lnTo>
                  <a:lnTo>
                    <a:pt x="1695" y="1574"/>
                  </a:lnTo>
                  <a:cubicBezTo>
                    <a:pt x="1695" y="1574"/>
                    <a:pt x="1584" y="1700"/>
                    <a:pt x="1592" y="1700"/>
                  </a:cubicBezTo>
                  <a:cubicBezTo>
                    <a:pt x="1594" y="1700"/>
                    <a:pt x="1599" y="1696"/>
                    <a:pt x="1610" y="1686"/>
                  </a:cubicBezTo>
                  <a:cubicBezTo>
                    <a:pt x="1668" y="1643"/>
                    <a:pt x="1892" y="1579"/>
                    <a:pt x="1963" y="1542"/>
                  </a:cubicBezTo>
                  <a:cubicBezTo>
                    <a:pt x="2117" y="1456"/>
                    <a:pt x="2053" y="1184"/>
                    <a:pt x="2144" y="1024"/>
                  </a:cubicBezTo>
                  <a:cubicBezTo>
                    <a:pt x="2240" y="857"/>
                    <a:pt x="2106" y="857"/>
                    <a:pt x="2138" y="633"/>
                  </a:cubicBezTo>
                  <a:cubicBezTo>
                    <a:pt x="2171" y="408"/>
                    <a:pt x="2096" y="286"/>
                    <a:pt x="1860" y="109"/>
                  </a:cubicBezTo>
                  <a:cubicBezTo>
                    <a:pt x="1750" y="24"/>
                    <a:pt x="1643" y="1"/>
                    <a:pt x="1512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2650;p55"/>
            <p:cNvSpPr/>
            <p:nvPr/>
          </p:nvSpPr>
          <p:spPr>
            <a:xfrm>
              <a:off x="3529434" y="3493646"/>
              <a:ext cx="186038" cy="182572"/>
            </a:xfrm>
            <a:custGeom>
              <a:avLst/>
              <a:gdLst/>
              <a:ahLst/>
              <a:cxnLst/>
              <a:rect l="l" t="t" r="r" b="b"/>
              <a:pathLst>
                <a:path w="1503" h="1475" extrusionOk="0">
                  <a:moveTo>
                    <a:pt x="467" y="0"/>
                  </a:moveTo>
                  <a:lnTo>
                    <a:pt x="1" y="272"/>
                  </a:lnTo>
                  <a:lnTo>
                    <a:pt x="1" y="834"/>
                  </a:lnTo>
                  <a:cubicBezTo>
                    <a:pt x="237" y="1266"/>
                    <a:pt x="354" y="1406"/>
                    <a:pt x="583" y="1459"/>
                  </a:cubicBezTo>
                  <a:cubicBezTo>
                    <a:pt x="627" y="1469"/>
                    <a:pt x="675" y="1475"/>
                    <a:pt x="725" y="1475"/>
                  </a:cubicBezTo>
                  <a:cubicBezTo>
                    <a:pt x="929" y="1475"/>
                    <a:pt x="1164" y="1380"/>
                    <a:pt x="1284" y="1143"/>
                  </a:cubicBezTo>
                  <a:cubicBezTo>
                    <a:pt x="1434" y="855"/>
                    <a:pt x="1503" y="572"/>
                    <a:pt x="1402" y="400"/>
                  </a:cubicBezTo>
                  <a:cubicBezTo>
                    <a:pt x="1305" y="230"/>
                    <a:pt x="467" y="0"/>
                    <a:pt x="467" y="0"/>
                  </a:cubicBez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2651;p55"/>
            <p:cNvSpPr/>
            <p:nvPr/>
          </p:nvSpPr>
          <p:spPr>
            <a:xfrm>
              <a:off x="3490444" y="3468395"/>
              <a:ext cx="215249" cy="146676"/>
            </a:xfrm>
            <a:custGeom>
              <a:avLst/>
              <a:gdLst/>
              <a:ahLst/>
              <a:cxnLst/>
              <a:rect l="l" t="t" r="r" b="b"/>
              <a:pathLst>
                <a:path w="1739" h="1185" extrusionOk="0">
                  <a:moveTo>
                    <a:pt x="712" y="0"/>
                  </a:moveTo>
                  <a:cubicBezTo>
                    <a:pt x="712" y="0"/>
                    <a:pt x="456" y="108"/>
                    <a:pt x="359" y="204"/>
                  </a:cubicBezTo>
                  <a:cubicBezTo>
                    <a:pt x="263" y="300"/>
                    <a:pt x="0" y="584"/>
                    <a:pt x="108" y="808"/>
                  </a:cubicBezTo>
                  <a:cubicBezTo>
                    <a:pt x="258" y="1125"/>
                    <a:pt x="473" y="1185"/>
                    <a:pt x="638" y="1185"/>
                  </a:cubicBezTo>
                  <a:cubicBezTo>
                    <a:pt x="679" y="1185"/>
                    <a:pt x="717" y="1181"/>
                    <a:pt x="749" y="1177"/>
                  </a:cubicBezTo>
                  <a:cubicBezTo>
                    <a:pt x="898" y="1156"/>
                    <a:pt x="909" y="991"/>
                    <a:pt x="976" y="991"/>
                  </a:cubicBezTo>
                  <a:cubicBezTo>
                    <a:pt x="982" y="991"/>
                    <a:pt x="988" y="992"/>
                    <a:pt x="994" y="994"/>
                  </a:cubicBezTo>
                  <a:cubicBezTo>
                    <a:pt x="1029" y="1007"/>
                    <a:pt x="1063" y="1016"/>
                    <a:pt x="1103" y="1016"/>
                  </a:cubicBezTo>
                  <a:cubicBezTo>
                    <a:pt x="1162" y="1016"/>
                    <a:pt x="1233" y="996"/>
                    <a:pt x="1332" y="942"/>
                  </a:cubicBezTo>
                  <a:cubicBezTo>
                    <a:pt x="1492" y="851"/>
                    <a:pt x="1535" y="893"/>
                    <a:pt x="1599" y="808"/>
                  </a:cubicBezTo>
                  <a:cubicBezTo>
                    <a:pt x="1663" y="722"/>
                    <a:pt x="1738" y="819"/>
                    <a:pt x="1717" y="604"/>
                  </a:cubicBezTo>
                  <a:cubicBezTo>
                    <a:pt x="1695" y="385"/>
                    <a:pt x="1578" y="204"/>
                    <a:pt x="1364" y="129"/>
                  </a:cubicBezTo>
                  <a:cubicBezTo>
                    <a:pt x="1145" y="54"/>
                    <a:pt x="712" y="0"/>
                    <a:pt x="712" y="0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2652;p55"/>
            <p:cNvSpPr/>
            <p:nvPr/>
          </p:nvSpPr>
          <p:spPr>
            <a:xfrm>
              <a:off x="3485865" y="3617918"/>
              <a:ext cx="76123" cy="110657"/>
            </a:xfrm>
            <a:custGeom>
              <a:avLst/>
              <a:gdLst/>
              <a:ahLst/>
              <a:cxnLst/>
              <a:rect l="l" t="t" r="r" b="b"/>
              <a:pathLst>
                <a:path w="615" h="894" extrusionOk="0">
                  <a:moveTo>
                    <a:pt x="273" y="1"/>
                  </a:moveTo>
                  <a:cubicBezTo>
                    <a:pt x="273" y="1"/>
                    <a:pt x="5" y="203"/>
                    <a:pt x="0" y="605"/>
                  </a:cubicBezTo>
                  <a:lnTo>
                    <a:pt x="493" y="893"/>
                  </a:lnTo>
                  <a:lnTo>
                    <a:pt x="615" y="193"/>
                  </a:lnTo>
                  <a:lnTo>
                    <a:pt x="273" y="1"/>
                  </a:lnTo>
                  <a:close/>
                </a:path>
              </a:pathLst>
            </a:custGeom>
            <a:solidFill>
              <a:srgbClr val="AE7466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2653;p55"/>
            <p:cNvSpPr/>
            <p:nvPr/>
          </p:nvSpPr>
          <p:spPr>
            <a:xfrm>
              <a:off x="3466556" y="3664953"/>
              <a:ext cx="113999" cy="275900"/>
            </a:xfrm>
            <a:custGeom>
              <a:avLst/>
              <a:gdLst/>
              <a:ahLst/>
              <a:cxnLst/>
              <a:rect l="l" t="t" r="r" b="b"/>
              <a:pathLst>
                <a:path w="921" h="2229" extrusionOk="0">
                  <a:moveTo>
                    <a:pt x="156" y="0"/>
                  </a:moveTo>
                  <a:cubicBezTo>
                    <a:pt x="45" y="540"/>
                    <a:pt x="1" y="1246"/>
                    <a:pt x="65" y="1636"/>
                  </a:cubicBezTo>
                  <a:cubicBezTo>
                    <a:pt x="129" y="2026"/>
                    <a:pt x="65" y="2176"/>
                    <a:pt x="343" y="2213"/>
                  </a:cubicBezTo>
                  <a:cubicBezTo>
                    <a:pt x="408" y="2222"/>
                    <a:pt x="473" y="2228"/>
                    <a:pt x="535" y="2228"/>
                  </a:cubicBezTo>
                  <a:cubicBezTo>
                    <a:pt x="737" y="2228"/>
                    <a:pt x="902" y="2157"/>
                    <a:pt x="910" y="1850"/>
                  </a:cubicBezTo>
                  <a:cubicBezTo>
                    <a:pt x="921" y="1449"/>
                    <a:pt x="782" y="556"/>
                    <a:pt x="782" y="556"/>
                  </a:cubicBezTo>
                  <a:cubicBezTo>
                    <a:pt x="782" y="556"/>
                    <a:pt x="910" y="390"/>
                    <a:pt x="910" y="353"/>
                  </a:cubicBezTo>
                  <a:cubicBezTo>
                    <a:pt x="910" y="316"/>
                    <a:pt x="156" y="0"/>
                    <a:pt x="156" y="0"/>
                  </a:cubicBezTo>
                  <a:close/>
                </a:path>
              </a:pathLst>
            </a:custGeom>
            <a:solidFill>
              <a:srgbClr val="738CCA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" name="Google Shape;2654;p55"/>
            <p:cNvSpPr/>
            <p:nvPr/>
          </p:nvSpPr>
          <p:spPr>
            <a:xfrm>
              <a:off x="3519037" y="3678445"/>
              <a:ext cx="61517" cy="188389"/>
            </a:xfrm>
            <a:custGeom>
              <a:avLst/>
              <a:gdLst/>
              <a:ahLst/>
              <a:cxnLst/>
              <a:rect l="l" t="t" r="r" b="b"/>
              <a:pathLst>
                <a:path w="497" h="1522" extrusionOk="0">
                  <a:moveTo>
                    <a:pt x="7" y="1"/>
                  </a:moveTo>
                  <a:cubicBezTo>
                    <a:pt x="5" y="1"/>
                    <a:pt x="4" y="3"/>
                    <a:pt x="0" y="3"/>
                  </a:cubicBezTo>
                  <a:cubicBezTo>
                    <a:pt x="0" y="9"/>
                    <a:pt x="0" y="14"/>
                    <a:pt x="5" y="14"/>
                  </a:cubicBezTo>
                  <a:lnTo>
                    <a:pt x="475" y="244"/>
                  </a:lnTo>
                  <a:lnTo>
                    <a:pt x="353" y="442"/>
                  </a:lnTo>
                  <a:lnTo>
                    <a:pt x="353" y="447"/>
                  </a:lnTo>
                  <a:cubicBezTo>
                    <a:pt x="353" y="447"/>
                    <a:pt x="353" y="452"/>
                    <a:pt x="358" y="469"/>
                  </a:cubicBezTo>
                  <a:cubicBezTo>
                    <a:pt x="385" y="560"/>
                    <a:pt x="481" y="965"/>
                    <a:pt x="481" y="1356"/>
                  </a:cubicBezTo>
                  <a:cubicBezTo>
                    <a:pt x="481" y="1409"/>
                    <a:pt x="475" y="1463"/>
                    <a:pt x="475" y="1510"/>
                  </a:cubicBezTo>
                  <a:cubicBezTo>
                    <a:pt x="475" y="1517"/>
                    <a:pt x="475" y="1522"/>
                    <a:pt x="481" y="1522"/>
                  </a:cubicBezTo>
                  <a:cubicBezTo>
                    <a:pt x="486" y="1522"/>
                    <a:pt x="486" y="1517"/>
                    <a:pt x="492" y="1510"/>
                  </a:cubicBezTo>
                  <a:cubicBezTo>
                    <a:pt x="492" y="1463"/>
                    <a:pt x="497" y="1409"/>
                    <a:pt x="497" y="1356"/>
                  </a:cubicBezTo>
                  <a:cubicBezTo>
                    <a:pt x="497" y="930"/>
                    <a:pt x="381" y="489"/>
                    <a:pt x="369" y="445"/>
                  </a:cubicBezTo>
                  <a:lnTo>
                    <a:pt x="369" y="445"/>
                  </a:lnTo>
                  <a:lnTo>
                    <a:pt x="497" y="239"/>
                  </a:lnTo>
                  <a:lnTo>
                    <a:pt x="10" y="3"/>
                  </a:lnTo>
                  <a:cubicBezTo>
                    <a:pt x="9" y="1"/>
                    <a:pt x="8" y="1"/>
                    <a:pt x="7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" name="Google Shape;2655;p55"/>
            <p:cNvSpPr/>
            <p:nvPr/>
          </p:nvSpPr>
          <p:spPr>
            <a:xfrm>
              <a:off x="3918466" y="3904958"/>
              <a:ext cx="51120" cy="2228"/>
            </a:xfrm>
            <a:custGeom>
              <a:avLst/>
              <a:gdLst/>
              <a:ahLst/>
              <a:cxnLst/>
              <a:rect l="l" t="t" r="r" b="b"/>
              <a:pathLst>
                <a:path w="413" h="18" extrusionOk="0">
                  <a:moveTo>
                    <a:pt x="6" y="1"/>
                  </a:moveTo>
                  <a:cubicBezTo>
                    <a:pt x="1" y="1"/>
                    <a:pt x="1" y="7"/>
                    <a:pt x="1" y="7"/>
                  </a:cubicBezTo>
                  <a:cubicBezTo>
                    <a:pt x="1" y="12"/>
                    <a:pt x="1" y="18"/>
                    <a:pt x="6" y="18"/>
                  </a:cubicBezTo>
                  <a:lnTo>
                    <a:pt x="407" y="18"/>
                  </a:lnTo>
                  <a:cubicBezTo>
                    <a:pt x="412" y="18"/>
                    <a:pt x="412" y="12"/>
                    <a:pt x="412" y="7"/>
                  </a:cubicBezTo>
                  <a:cubicBezTo>
                    <a:pt x="412" y="7"/>
                    <a:pt x="412" y="1"/>
                    <a:pt x="407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2656;p55"/>
            <p:cNvSpPr/>
            <p:nvPr/>
          </p:nvSpPr>
          <p:spPr>
            <a:xfrm>
              <a:off x="3773647" y="3733650"/>
              <a:ext cx="97289" cy="229112"/>
            </a:xfrm>
            <a:custGeom>
              <a:avLst/>
              <a:gdLst/>
              <a:ahLst/>
              <a:cxnLst/>
              <a:rect l="l" t="t" r="r" b="b"/>
              <a:pathLst>
                <a:path w="786" h="1851" extrusionOk="0">
                  <a:moveTo>
                    <a:pt x="6" y="1"/>
                  </a:moveTo>
                  <a:cubicBezTo>
                    <a:pt x="1" y="6"/>
                    <a:pt x="1" y="6"/>
                    <a:pt x="1" y="12"/>
                  </a:cubicBezTo>
                  <a:cubicBezTo>
                    <a:pt x="150" y="477"/>
                    <a:pt x="482" y="819"/>
                    <a:pt x="625" y="1071"/>
                  </a:cubicBezTo>
                  <a:cubicBezTo>
                    <a:pt x="765" y="1300"/>
                    <a:pt x="770" y="1461"/>
                    <a:pt x="770" y="1487"/>
                  </a:cubicBezTo>
                  <a:lnTo>
                    <a:pt x="770" y="1493"/>
                  </a:lnTo>
                  <a:lnTo>
                    <a:pt x="754" y="1840"/>
                  </a:lnTo>
                  <a:cubicBezTo>
                    <a:pt x="754" y="1845"/>
                    <a:pt x="759" y="1851"/>
                    <a:pt x="765" y="1851"/>
                  </a:cubicBezTo>
                  <a:cubicBezTo>
                    <a:pt x="765" y="1851"/>
                    <a:pt x="770" y="1845"/>
                    <a:pt x="770" y="1840"/>
                  </a:cubicBezTo>
                  <a:lnTo>
                    <a:pt x="786" y="1493"/>
                  </a:lnTo>
                  <a:lnTo>
                    <a:pt x="786" y="1487"/>
                  </a:lnTo>
                  <a:cubicBezTo>
                    <a:pt x="786" y="1455"/>
                    <a:pt x="776" y="1295"/>
                    <a:pt x="642" y="1064"/>
                  </a:cubicBezTo>
                  <a:cubicBezTo>
                    <a:pt x="492" y="808"/>
                    <a:pt x="166" y="472"/>
                    <a:pt x="16" y="6"/>
                  </a:cubicBezTo>
                  <a:cubicBezTo>
                    <a:pt x="11" y="6"/>
                    <a:pt x="11" y="1"/>
                    <a:pt x="6" y="1"/>
                  </a:cubicBezTo>
                  <a:close/>
                </a:path>
              </a:pathLst>
            </a:custGeom>
            <a:solidFill>
              <a:srgbClr val="212529"/>
            </a:solidFill>
            <a:ln>
              <a:solidFill>
                <a:schemeClr val="accent3"/>
              </a:solidFill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4" name="Google Shape;2657;p55"/>
          <p:cNvGrpSpPr/>
          <p:nvPr/>
        </p:nvGrpSpPr>
        <p:grpSpPr>
          <a:xfrm>
            <a:off x="-272618" y="3288309"/>
            <a:ext cx="8076535" cy="3381623"/>
            <a:chOff x="0" y="2391265"/>
            <a:chExt cx="6057401" cy="2536217"/>
          </a:xfrm>
        </p:grpSpPr>
        <p:grpSp>
          <p:nvGrpSpPr>
            <p:cNvPr id="205" name="Google Shape;2658;p55"/>
            <p:cNvGrpSpPr/>
            <p:nvPr/>
          </p:nvGrpSpPr>
          <p:grpSpPr>
            <a:xfrm>
              <a:off x="4496683" y="3793576"/>
              <a:ext cx="1257979" cy="629551"/>
              <a:chOff x="4496683" y="3793576"/>
              <a:chExt cx="1257979" cy="629551"/>
            </a:xfrm>
          </p:grpSpPr>
          <p:sp>
            <p:nvSpPr>
              <p:cNvPr id="214" name="Google Shape;2659;p55"/>
              <p:cNvSpPr/>
              <p:nvPr/>
            </p:nvSpPr>
            <p:spPr>
              <a:xfrm>
                <a:off x="4496683" y="3793576"/>
                <a:ext cx="305564" cy="438605"/>
              </a:xfrm>
              <a:custGeom>
                <a:avLst/>
                <a:gdLst/>
                <a:ahLst/>
                <a:cxnLst/>
                <a:rect l="l" t="t" r="r" b="b"/>
                <a:pathLst>
                  <a:path w="2258" h="3241" extrusionOk="0">
                    <a:moveTo>
                      <a:pt x="529" y="1"/>
                    </a:moveTo>
                    <a:cubicBezTo>
                      <a:pt x="367" y="1"/>
                      <a:pt x="216" y="31"/>
                      <a:pt x="146" y="135"/>
                    </a:cubicBezTo>
                    <a:cubicBezTo>
                      <a:pt x="38" y="300"/>
                      <a:pt x="1" y="424"/>
                      <a:pt x="12" y="530"/>
                    </a:cubicBezTo>
                    <a:lnTo>
                      <a:pt x="12" y="574"/>
                    </a:lnTo>
                    <a:cubicBezTo>
                      <a:pt x="82" y="1023"/>
                      <a:pt x="237" y="1183"/>
                      <a:pt x="413" y="1203"/>
                    </a:cubicBezTo>
                    <a:cubicBezTo>
                      <a:pt x="583" y="1225"/>
                      <a:pt x="573" y="1306"/>
                      <a:pt x="573" y="1306"/>
                    </a:cubicBezTo>
                    <a:cubicBezTo>
                      <a:pt x="573" y="1306"/>
                      <a:pt x="546" y="1524"/>
                      <a:pt x="461" y="1620"/>
                    </a:cubicBezTo>
                    <a:cubicBezTo>
                      <a:pt x="380" y="1717"/>
                      <a:pt x="237" y="1904"/>
                      <a:pt x="215" y="2150"/>
                    </a:cubicBezTo>
                    <a:cubicBezTo>
                      <a:pt x="193" y="2396"/>
                      <a:pt x="193" y="2615"/>
                      <a:pt x="193" y="2775"/>
                    </a:cubicBezTo>
                    <a:cubicBezTo>
                      <a:pt x="193" y="2935"/>
                      <a:pt x="183" y="3203"/>
                      <a:pt x="183" y="3203"/>
                    </a:cubicBezTo>
                    <a:lnTo>
                      <a:pt x="659" y="3203"/>
                    </a:lnTo>
                    <a:cubicBezTo>
                      <a:pt x="659" y="3203"/>
                      <a:pt x="1141" y="3241"/>
                      <a:pt x="1502" y="3241"/>
                    </a:cubicBezTo>
                    <a:cubicBezTo>
                      <a:pt x="1683" y="3241"/>
                      <a:pt x="1833" y="3232"/>
                      <a:pt x="1877" y="3203"/>
                    </a:cubicBezTo>
                    <a:cubicBezTo>
                      <a:pt x="2011" y="3122"/>
                      <a:pt x="2193" y="2967"/>
                      <a:pt x="2225" y="2925"/>
                    </a:cubicBezTo>
                    <a:cubicBezTo>
                      <a:pt x="2257" y="2888"/>
                      <a:pt x="2235" y="2498"/>
                      <a:pt x="2053" y="2160"/>
                    </a:cubicBezTo>
                    <a:cubicBezTo>
                      <a:pt x="1866" y="1819"/>
                      <a:pt x="1845" y="1573"/>
                      <a:pt x="1685" y="1418"/>
                    </a:cubicBezTo>
                    <a:cubicBezTo>
                      <a:pt x="1576" y="1318"/>
                      <a:pt x="1340" y="1302"/>
                      <a:pt x="1192" y="1302"/>
                    </a:cubicBezTo>
                    <a:cubicBezTo>
                      <a:pt x="1117" y="1302"/>
                      <a:pt x="1064" y="1306"/>
                      <a:pt x="1064" y="1306"/>
                    </a:cubicBezTo>
                    <a:cubicBezTo>
                      <a:pt x="1064" y="1306"/>
                      <a:pt x="840" y="1289"/>
                      <a:pt x="872" y="1075"/>
                    </a:cubicBezTo>
                    <a:cubicBezTo>
                      <a:pt x="904" y="862"/>
                      <a:pt x="1219" y="798"/>
                      <a:pt x="1123" y="542"/>
                    </a:cubicBezTo>
                    <a:cubicBezTo>
                      <a:pt x="1027" y="285"/>
                      <a:pt x="1054" y="55"/>
                      <a:pt x="814" y="23"/>
                    </a:cubicBezTo>
                    <a:cubicBezTo>
                      <a:pt x="724" y="11"/>
                      <a:pt x="625" y="1"/>
                      <a:pt x="52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5" name="Google Shape;2660;p55"/>
              <p:cNvSpPr/>
              <p:nvPr/>
            </p:nvSpPr>
            <p:spPr>
              <a:xfrm>
                <a:off x="5395105" y="4157340"/>
                <a:ext cx="113538" cy="177824"/>
              </a:xfrm>
              <a:custGeom>
                <a:avLst/>
                <a:gdLst/>
                <a:ahLst/>
                <a:cxnLst/>
                <a:rect l="l" t="t" r="r" b="b"/>
                <a:pathLst>
                  <a:path w="839" h="1314" extrusionOk="0">
                    <a:moveTo>
                      <a:pt x="376" y="0"/>
                    </a:moveTo>
                    <a:cubicBezTo>
                      <a:pt x="342" y="0"/>
                      <a:pt x="311" y="10"/>
                      <a:pt x="284" y="34"/>
                    </a:cubicBezTo>
                    <a:cubicBezTo>
                      <a:pt x="225" y="82"/>
                      <a:pt x="198" y="125"/>
                      <a:pt x="192" y="168"/>
                    </a:cubicBezTo>
                    <a:lnTo>
                      <a:pt x="192" y="178"/>
                    </a:lnTo>
                    <a:cubicBezTo>
                      <a:pt x="172" y="350"/>
                      <a:pt x="214" y="424"/>
                      <a:pt x="273" y="446"/>
                    </a:cubicBezTo>
                    <a:cubicBezTo>
                      <a:pt x="337" y="472"/>
                      <a:pt x="321" y="499"/>
                      <a:pt x="321" y="499"/>
                    </a:cubicBezTo>
                    <a:cubicBezTo>
                      <a:pt x="321" y="499"/>
                      <a:pt x="289" y="574"/>
                      <a:pt x="252" y="600"/>
                    </a:cubicBezTo>
                    <a:cubicBezTo>
                      <a:pt x="214" y="627"/>
                      <a:pt x="145" y="681"/>
                      <a:pt x="113" y="767"/>
                    </a:cubicBezTo>
                    <a:cubicBezTo>
                      <a:pt x="81" y="857"/>
                      <a:pt x="59" y="937"/>
                      <a:pt x="44" y="996"/>
                    </a:cubicBezTo>
                    <a:cubicBezTo>
                      <a:pt x="27" y="1049"/>
                      <a:pt x="0" y="1145"/>
                      <a:pt x="0" y="1145"/>
                    </a:cubicBezTo>
                    <a:lnTo>
                      <a:pt x="172" y="1194"/>
                    </a:lnTo>
                    <a:cubicBezTo>
                      <a:pt x="172" y="1194"/>
                      <a:pt x="516" y="1313"/>
                      <a:pt x="598" y="1313"/>
                    </a:cubicBezTo>
                    <a:cubicBezTo>
                      <a:pt x="603" y="1313"/>
                      <a:pt x="607" y="1313"/>
                      <a:pt x="609" y="1312"/>
                    </a:cubicBezTo>
                    <a:cubicBezTo>
                      <a:pt x="668" y="1295"/>
                      <a:pt x="749" y="1258"/>
                      <a:pt x="765" y="1248"/>
                    </a:cubicBezTo>
                    <a:cubicBezTo>
                      <a:pt x="839" y="1189"/>
                      <a:pt x="786" y="824"/>
                      <a:pt x="770" y="750"/>
                    </a:cubicBezTo>
                    <a:cubicBezTo>
                      <a:pt x="743" y="664"/>
                      <a:pt x="685" y="579"/>
                      <a:pt x="604" y="547"/>
                    </a:cubicBezTo>
                    <a:cubicBezTo>
                      <a:pt x="658" y="542"/>
                      <a:pt x="711" y="531"/>
                      <a:pt x="765" y="526"/>
                    </a:cubicBezTo>
                    <a:cubicBezTo>
                      <a:pt x="781" y="493"/>
                      <a:pt x="749" y="456"/>
                      <a:pt x="733" y="424"/>
                    </a:cubicBezTo>
                    <a:cubicBezTo>
                      <a:pt x="695" y="370"/>
                      <a:pt x="690" y="301"/>
                      <a:pt x="674" y="237"/>
                    </a:cubicBezTo>
                    <a:cubicBezTo>
                      <a:pt x="644" y="140"/>
                      <a:pt x="499" y="0"/>
                      <a:pt x="3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6" name="Google Shape;2661;p55"/>
              <p:cNvSpPr/>
              <p:nvPr/>
            </p:nvSpPr>
            <p:spPr>
              <a:xfrm>
                <a:off x="4891697" y="3897238"/>
                <a:ext cx="148316" cy="270525"/>
              </a:xfrm>
              <a:custGeom>
                <a:avLst/>
                <a:gdLst/>
                <a:ahLst/>
                <a:cxnLst/>
                <a:rect l="l" t="t" r="r" b="b"/>
                <a:pathLst>
                  <a:path w="1096" h="1999" extrusionOk="0">
                    <a:moveTo>
                      <a:pt x="380" y="1"/>
                    </a:moveTo>
                    <a:cubicBezTo>
                      <a:pt x="300" y="1"/>
                      <a:pt x="225" y="26"/>
                      <a:pt x="160" y="101"/>
                    </a:cubicBezTo>
                    <a:cubicBezTo>
                      <a:pt x="86" y="192"/>
                      <a:pt x="59" y="267"/>
                      <a:pt x="64" y="331"/>
                    </a:cubicBezTo>
                    <a:lnTo>
                      <a:pt x="64" y="353"/>
                    </a:lnTo>
                    <a:cubicBezTo>
                      <a:pt x="69" y="459"/>
                      <a:pt x="91" y="598"/>
                      <a:pt x="172" y="679"/>
                    </a:cubicBezTo>
                    <a:cubicBezTo>
                      <a:pt x="236" y="748"/>
                      <a:pt x="385" y="775"/>
                      <a:pt x="278" y="908"/>
                    </a:cubicBezTo>
                    <a:cubicBezTo>
                      <a:pt x="257" y="935"/>
                      <a:pt x="230" y="945"/>
                      <a:pt x="204" y="967"/>
                    </a:cubicBezTo>
                    <a:cubicBezTo>
                      <a:pt x="69" y="1053"/>
                      <a:pt x="22" y="1219"/>
                      <a:pt x="22" y="1367"/>
                    </a:cubicBezTo>
                    <a:cubicBezTo>
                      <a:pt x="22" y="1528"/>
                      <a:pt x="0" y="1695"/>
                      <a:pt x="12" y="1855"/>
                    </a:cubicBezTo>
                    <a:cubicBezTo>
                      <a:pt x="12" y="1887"/>
                      <a:pt x="22" y="1924"/>
                      <a:pt x="49" y="1940"/>
                    </a:cubicBezTo>
                    <a:cubicBezTo>
                      <a:pt x="54" y="1941"/>
                      <a:pt x="59" y="1942"/>
                      <a:pt x="65" y="1942"/>
                    </a:cubicBezTo>
                    <a:cubicBezTo>
                      <a:pt x="75" y="1942"/>
                      <a:pt x="86" y="1940"/>
                      <a:pt x="96" y="1940"/>
                    </a:cubicBezTo>
                    <a:cubicBezTo>
                      <a:pt x="192" y="1940"/>
                      <a:pt x="284" y="1993"/>
                      <a:pt x="380" y="1999"/>
                    </a:cubicBezTo>
                    <a:cubicBezTo>
                      <a:pt x="422" y="1999"/>
                      <a:pt x="461" y="1988"/>
                      <a:pt x="498" y="1983"/>
                    </a:cubicBezTo>
                    <a:cubicBezTo>
                      <a:pt x="695" y="1940"/>
                      <a:pt x="839" y="1956"/>
                      <a:pt x="999" y="1806"/>
                    </a:cubicBezTo>
                    <a:cubicBezTo>
                      <a:pt x="1031" y="1769"/>
                      <a:pt x="1063" y="1732"/>
                      <a:pt x="1075" y="1688"/>
                    </a:cubicBezTo>
                    <a:cubicBezTo>
                      <a:pt x="1096" y="1630"/>
                      <a:pt x="1085" y="1560"/>
                      <a:pt x="1075" y="1502"/>
                    </a:cubicBezTo>
                    <a:cubicBezTo>
                      <a:pt x="1043" y="1347"/>
                      <a:pt x="1011" y="1192"/>
                      <a:pt x="979" y="1031"/>
                    </a:cubicBezTo>
                    <a:cubicBezTo>
                      <a:pt x="974" y="999"/>
                      <a:pt x="967" y="967"/>
                      <a:pt x="942" y="945"/>
                    </a:cubicBezTo>
                    <a:cubicBezTo>
                      <a:pt x="920" y="925"/>
                      <a:pt x="888" y="925"/>
                      <a:pt x="861" y="918"/>
                    </a:cubicBezTo>
                    <a:cubicBezTo>
                      <a:pt x="786" y="903"/>
                      <a:pt x="711" y="854"/>
                      <a:pt x="641" y="829"/>
                    </a:cubicBezTo>
                    <a:cubicBezTo>
                      <a:pt x="685" y="812"/>
                      <a:pt x="722" y="765"/>
                      <a:pt x="797" y="732"/>
                    </a:cubicBezTo>
                    <a:cubicBezTo>
                      <a:pt x="915" y="679"/>
                      <a:pt x="743" y="641"/>
                      <a:pt x="824" y="625"/>
                    </a:cubicBezTo>
                    <a:cubicBezTo>
                      <a:pt x="910" y="609"/>
                      <a:pt x="962" y="588"/>
                      <a:pt x="930" y="513"/>
                    </a:cubicBezTo>
                    <a:cubicBezTo>
                      <a:pt x="898" y="444"/>
                      <a:pt x="877" y="363"/>
                      <a:pt x="861" y="240"/>
                    </a:cubicBezTo>
                    <a:cubicBezTo>
                      <a:pt x="851" y="123"/>
                      <a:pt x="733" y="74"/>
                      <a:pt x="582" y="37"/>
                    </a:cubicBezTo>
                    <a:cubicBezTo>
                      <a:pt x="515" y="18"/>
                      <a:pt x="446" y="1"/>
                      <a:pt x="38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7" name="Google Shape;2662;p55"/>
              <p:cNvSpPr/>
              <p:nvPr/>
            </p:nvSpPr>
            <p:spPr>
              <a:xfrm>
                <a:off x="5332179" y="4168572"/>
                <a:ext cx="63061" cy="114354"/>
              </a:xfrm>
              <a:custGeom>
                <a:avLst/>
                <a:gdLst/>
                <a:ahLst/>
                <a:cxnLst/>
                <a:rect l="l" t="t" r="r" b="b"/>
                <a:pathLst>
                  <a:path w="466" h="845" extrusionOk="0">
                    <a:moveTo>
                      <a:pt x="162" y="0"/>
                    </a:moveTo>
                    <a:cubicBezTo>
                      <a:pt x="128" y="0"/>
                      <a:pt x="96" y="10"/>
                      <a:pt x="70" y="42"/>
                    </a:cubicBezTo>
                    <a:cubicBezTo>
                      <a:pt x="38" y="80"/>
                      <a:pt x="28" y="112"/>
                      <a:pt x="33" y="139"/>
                    </a:cubicBezTo>
                    <a:lnTo>
                      <a:pt x="28" y="149"/>
                    </a:lnTo>
                    <a:cubicBezTo>
                      <a:pt x="33" y="191"/>
                      <a:pt x="43" y="255"/>
                      <a:pt x="75" y="287"/>
                    </a:cubicBezTo>
                    <a:cubicBezTo>
                      <a:pt x="102" y="314"/>
                      <a:pt x="166" y="331"/>
                      <a:pt x="124" y="384"/>
                    </a:cubicBezTo>
                    <a:cubicBezTo>
                      <a:pt x="112" y="395"/>
                      <a:pt x="102" y="400"/>
                      <a:pt x="92" y="410"/>
                    </a:cubicBezTo>
                    <a:cubicBezTo>
                      <a:pt x="33" y="448"/>
                      <a:pt x="11" y="517"/>
                      <a:pt x="11" y="576"/>
                    </a:cubicBezTo>
                    <a:cubicBezTo>
                      <a:pt x="11" y="645"/>
                      <a:pt x="1" y="716"/>
                      <a:pt x="6" y="785"/>
                    </a:cubicBezTo>
                    <a:cubicBezTo>
                      <a:pt x="6" y="800"/>
                      <a:pt x="11" y="817"/>
                      <a:pt x="21" y="822"/>
                    </a:cubicBezTo>
                    <a:lnTo>
                      <a:pt x="43" y="822"/>
                    </a:lnTo>
                    <a:cubicBezTo>
                      <a:pt x="85" y="822"/>
                      <a:pt x="124" y="844"/>
                      <a:pt x="166" y="844"/>
                    </a:cubicBezTo>
                    <a:cubicBezTo>
                      <a:pt x="182" y="844"/>
                      <a:pt x="198" y="844"/>
                      <a:pt x="214" y="838"/>
                    </a:cubicBezTo>
                    <a:cubicBezTo>
                      <a:pt x="294" y="822"/>
                      <a:pt x="359" y="827"/>
                      <a:pt x="428" y="763"/>
                    </a:cubicBezTo>
                    <a:cubicBezTo>
                      <a:pt x="438" y="748"/>
                      <a:pt x="455" y="731"/>
                      <a:pt x="460" y="716"/>
                    </a:cubicBezTo>
                    <a:cubicBezTo>
                      <a:pt x="465" y="689"/>
                      <a:pt x="460" y="662"/>
                      <a:pt x="455" y="635"/>
                    </a:cubicBezTo>
                    <a:cubicBezTo>
                      <a:pt x="445" y="571"/>
                      <a:pt x="433" y="502"/>
                      <a:pt x="418" y="437"/>
                    </a:cubicBezTo>
                    <a:cubicBezTo>
                      <a:pt x="418" y="421"/>
                      <a:pt x="412" y="410"/>
                      <a:pt x="401" y="400"/>
                    </a:cubicBezTo>
                    <a:cubicBezTo>
                      <a:pt x="391" y="389"/>
                      <a:pt x="380" y="389"/>
                      <a:pt x="369" y="389"/>
                    </a:cubicBezTo>
                    <a:cubicBezTo>
                      <a:pt x="337" y="378"/>
                      <a:pt x="305" y="363"/>
                      <a:pt x="273" y="351"/>
                    </a:cubicBezTo>
                    <a:cubicBezTo>
                      <a:pt x="294" y="341"/>
                      <a:pt x="310" y="319"/>
                      <a:pt x="342" y="309"/>
                    </a:cubicBezTo>
                    <a:cubicBezTo>
                      <a:pt x="391" y="287"/>
                      <a:pt x="316" y="272"/>
                      <a:pt x="353" y="267"/>
                    </a:cubicBezTo>
                    <a:cubicBezTo>
                      <a:pt x="386" y="255"/>
                      <a:pt x="412" y="250"/>
                      <a:pt x="396" y="218"/>
                    </a:cubicBezTo>
                    <a:cubicBezTo>
                      <a:pt x="386" y="186"/>
                      <a:pt x="374" y="154"/>
                      <a:pt x="369" y="100"/>
                    </a:cubicBezTo>
                    <a:cubicBezTo>
                      <a:pt x="364" y="53"/>
                      <a:pt x="316" y="31"/>
                      <a:pt x="252" y="15"/>
                    </a:cubicBezTo>
                    <a:cubicBezTo>
                      <a:pt x="223" y="8"/>
                      <a:pt x="192" y="0"/>
                      <a:pt x="162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8" name="Google Shape;2663;p55"/>
              <p:cNvSpPr/>
              <p:nvPr/>
            </p:nvSpPr>
            <p:spPr>
              <a:xfrm>
                <a:off x="5691737" y="4308367"/>
                <a:ext cx="62926" cy="114760"/>
              </a:xfrm>
              <a:custGeom>
                <a:avLst/>
                <a:gdLst/>
                <a:ahLst/>
                <a:cxnLst/>
                <a:rect l="l" t="t" r="r" b="b"/>
                <a:pathLst>
                  <a:path w="465" h="848" extrusionOk="0">
                    <a:moveTo>
                      <a:pt x="168" y="1"/>
                    </a:moveTo>
                    <a:cubicBezTo>
                      <a:pt x="132" y="1"/>
                      <a:pt x="97" y="12"/>
                      <a:pt x="70" y="46"/>
                    </a:cubicBezTo>
                    <a:cubicBezTo>
                      <a:pt x="38" y="83"/>
                      <a:pt x="26" y="115"/>
                      <a:pt x="32" y="142"/>
                    </a:cubicBezTo>
                    <a:lnTo>
                      <a:pt x="26" y="147"/>
                    </a:lnTo>
                    <a:cubicBezTo>
                      <a:pt x="32" y="196"/>
                      <a:pt x="43" y="254"/>
                      <a:pt x="75" y="286"/>
                    </a:cubicBezTo>
                    <a:cubicBezTo>
                      <a:pt x="102" y="318"/>
                      <a:pt x="166" y="329"/>
                      <a:pt x="122" y="382"/>
                    </a:cubicBezTo>
                    <a:cubicBezTo>
                      <a:pt x="112" y="393"/>
                      <a:pt x="102" y="404"/>
                      <a:pt x="90" y="409"/>
                    </a:cubicBezTo>
                    <a:cubicBezTo>
                      <a:pt x="32" y="446"/>
                      <a:pt x="11" y="517"/>
                      <a:pt x="11" y="581"/>
                    </a:cubicBezTo>
                    <a:cubicBezTo>
                      <a:pt x="11" y="650"/>
                      <a:pt x="0" y="719"/>
                      <a:pt x="5" y="783"/>
                    </a:cubicBezTo>
                    <a:cubicBezTo>
                      <a:pt x="5" y="799"/>
                      <a:pt x="11" y="815"/>
                      <a:pt x="21" y="821"/>
                    </a:cubicBezTo>
                    <a:cubicBezTo>
                      <a:pt x="25" y="822"/>
                      <a:pt x="28" y="823"/>
                      <a:pt x="30" y="823"/>
                    </a:cubicBezTo>
                    <a:cubicBezTo>
                      <a:pt x="36" y="823"/>
                      <a:pt x="39" y="821"/>
                      <a:pt x="43" y="821"/>
                    </a:cubicBezTo>
                    <a:cubicBezTo>
                      <a:pt x="85" y="821"/>
                      <a:pt x="122" y="848"/>
                      <a:pt x="166" y="848"/>
                    </a:cubicBezTo>
                    <a:cubicBezTo>
                      <a:pt x="181" y="848"/>
                      <a:pt x="198" y="842"/>
                      <a:pt x="213" y="837"/>
                    </a:cubicBezTo>
                    <a:cubicBezTo>
                      <a:pt x="294" y="821"/>
                      <a:pt x="358" y="831"/>
                      <a:pt x="427" y="767"/>
                    </a:cubicBezTo>
                    <a:cubicBezTo>
                      <a:pt x="438" y="751"/>
                      <a:pt x="454" y="735"/>
                      <a:pt x="460" y="714"/>
                    </a:cubicBezTo>
                    <a:cubicBezTo>
                      <a:pt x="465" y="687"/>
                      <a:pt x="460" y="660"/>
                      <a:pt x="454" y="633"/>
                    </a:cubicBezTo>
                    <a:cubicBezTo>
                      <a:pt x="443" y="569"/>
                      <a:pt x="433" y="505"/>
                      <a:pt x="417" y="436"/>
                    </a:cubicBezTo>
                    <a:cubicBezTo>
                      <a:pt x="417" y="425"/>
                      <a:pt x="411" y="409"/>
                      <a:pt x="401" y="399"/>
                    </a:cubicBezTo>
                    <a:cubicBezTo>
                      <a:pt x="390" y="393"/>
                      <a:pt x="379" y="393"/>
                      <a:pt x="368" y="388"/>
                    </a:cubicBezTo>
                    <a:cubicBezTo>
                      <a:pt x="336" y="382"/>
                      <a:pt x="304" y="361"/>
                      <a:pt x="272" y="350"/>
                    </a:cubicBezTo>
                    <a:cubicBezTo>
                      <a:pt x="294" y="345"/>
                      <a:pt x="309" y="324"/>
                      <a:pt x="342" y="307"/>
                    </a:cubicBezTo>
                    <a:cubicBezTo>
                      <a:pt x="390" y="286"/>
                      <a:pt x="315" y="270"/>
                      <a:pt x="353" y="265"/>
                    </a:cubicBezTo>
                    <a:cubicBezTo>
                      <a:pt x="385" y="260"/>
                      <a:pt x="411" y="248"/>
                      <a:pt x="395" y="216"/>
                    </a:cubicBezTo>
                    <a:cubicBezTo>
                      <a:pt x="385" y="189"/>
                      <a:pt x="374" y="152"/>
                      <a:pt x="368" y="105"/>
                    </a:cubicBezTo>
                    <a:cubicBezTo>
                      <a:pt x="363" y="51"/>
                      <a:pt x="315" y="36"/>
                      <a:pt x="250" y="14"/>
                    </a:cubicBezTo>
                    <a:cubicBezTo>
                      <a:pt x="223" y="7"/>
                      <a:pt x="195" y="1"/>
                      <a:pt x="16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9" name="Google Shape;2664;p55"/>
              <p:cNvSpPr/>
              <p:nvPr/>
            </p:nvSpPr>
            <p:spPr>
              <a:xfrm>
                <a:off x="5062476" y="3967068"/>
                <a:ext cx="262531" cy="231956"/>
              </a:xfrm>
              <a:custGeom>
                <a:avLst/>
                <a:gdLst/>
                <a:ahLst/>
                <a:cxnLst/>
                <a:rect l="l" t="t" r="r" b="b"/>
                <a:pathLst>
                  <a:path w="1940" h="1714" extrusionOk="0">
                    <a:moveTo>
                      <a:pt x="588" y="627"/>
                    </a:moveTo>
                    <a:cubicBezTo>
                      <a:pt x="588" y="627"/>
                      <a:pt x="588" y="633"/>
                      <a:pt x="583" y="649"/>
                    </a:cubicBezTo>
                    <a:cubicBezTo>
                      <a:pt x="578" y="639"/>
                      <a:pt x="571" y="633"/>
                      <a:pt x="566" y="627"/>
                    </a:cubicBezTo>
                    <a:close/>
                    <a:moveTo>
                      <a:pt x="716" y="681"/>
                    </a:moveTo>
                    <a:cubicBezTo>
                      <a:pt x="726" y="686"/>
                      <a:pt x="731" y="691"/>
                      <a:pt x="743" y="703"/>
                    </a:cubicBezTo>
                    <a:cubicBezTo>
                      <a:pt x="738" y="703"/>
                      <a:pt x="738" y="708"/>
                      <a:pt x="738" y="708"/>
                    </a:cubicBezTo>
                    <a:cubicBezTo>
                      <a:pt x="706" y="730"/>
                      <a:pt x="667" y="762"/>
                      <a:pt x="630" y="804"/>
                    </a:cubicBezTo>
                    <a:cubicBezTo>
                      <a:pt x="586" y="839"/>
                      <a:pt x="536" y="874"/>
                      <a:pt x="477" y="874"/>
                    </a:cubicBezTo>
                    <a:cubicBezTo>
                      <a:pt x="473" y="874"/>
                      <a:pt x="469" y="874"/>
                      <a:pt x="465" y="873"/>
                    </a:cubicBezTo>
                    <a:cubicBezTo>
                      <a:pt x="465" y="873"/>
                      <a:pt x="561" y="787"/>
                      <a:pt x="593" y="723"/>
                    </a:cubicBezTo>
                    <a:cubicBezTo>
                      <a:pt x="599" y="736"/>
                      <a:pt x="610" y="741"/>
                      <a:pt x="623" y="741"/>
                    </a:cubicBezTo>
                    <a:cubicBezTo>
                      <a:pt x="654" y="741"/>
                      <a:pt x="697" y="711"/>
                      <a:pt x="716" y="681"/>
                    </a:cubicBezTo>
                    <a:close/>
                    <a:moveTo>
                      <a:pt x="864" y="0"/>
                    </a:moveTo>
                    <a:cubicBezTo>
                      <a:pt x="829" y="0"/>
                      <a:pt x="798" y="8"/>
                      <a:pt x="775" y="29"/>
                    </a:cubicBezTo>
                    <a:cubicBezTo>
                      <a:pt x="706" y="82"/>
                      <a:pt x="674" y="136"/>
                      <a:pt x="667" y="184"/>
                    </a:cubicBezTo>
                    <a:lnTo>
                      <a:pt x="662" y="200"/>
                    </a:lnTo>
                    <a:cubicBezTo>
                      <a:pt x="647" y="333"/>
                      <a:pt x="662" y="419"/>
                      <a:pt x="699" y="467"/>
                    </a:cubicBezTo>
                    <a:cubicBezTo>
                      <a:pt x="674" y="488"/>
                      <a:pt x="652" y="510"/>
                      <a:pt x="630" y="531"/>
                    </a:cubicBezTo>
                    <a:cubicBezTo>
                      <a:pt x="624" y="527"/>
                      <a:pt x="619" y="525"/>
                      <a:pt x="614" y="525"/>
                    </a:cubicBezTo>
                    <a:cubicBezTo>
                      <a:pt x="591" y="525"/>
                      <a:pt x="575" y="559"/>
                      <a:pt x="539" y="612"/>
                    </a:cubicBezTo>
                    <a:cubicBezTo>
                      <a:pt x="531" y="609"/>
                      <a:pt x="523" y="607"/>
                      <a:pt x="513" y="607"/>
                    </a:cubicBezTo>
                    <a:cubicBezTo>
                      <a:pt x="490" y="607"/>
                      <a:pt x="462" y="616"/>
                      <a:pt x="433" y="639"/>
                    </a:cubicBezTo>
                    <a:cubicBezTo>
                      <a:pt x="347" y="708"/>
                      <a:pt x="0" y="980"/>
                      <a:pt x="250" y="1179"/>
                    </a:cubicBezTo>
                    <a:cubicBezTo>
                      <a:pt x="315" y="1234"/>
                      <a:pt x="379" y="1249"/>
                      <a:pt x="437" y="1249"/>
                    </a:cubicBezTo>
                    <a:cubicBezTo>
                      <a:pt x="446" y="1249"/>
                      <a:pt x="456" y="1249"/>
                      <a:pt x="465" y="1248"/>
                    </a:cubicBezTo>
                    <a:lnTo>
                      <a:pt x="465" y="1248"/>
                    </a:lnTo>
                    <a:cubicBezTo>
                      <a:pt x="449" y="1307"/>
                      <a:pt x="433" y="1359"/>
                      <a:pt x="433" y="1359"/>
                    </a:cubicBezTo>
                    <a:lnTo>
                      <a:pt x="635" y="1418"/>
                    </a:lnTo>
                    <a:cubicBezTo>
                      <a:pt x="635" y="1418"/>
                      <a:pt x="1044" y="1559"/>
                      <a:pt x="1148" y="1559"/>
                    </a:cubicBezTo>
                    <a:cubicBezTo>
                      <a:pt x="1155" y="1559"/>
                      <a:pt x="1161" y="1558"/>
                      <a:pt x="1165" y="1557"/>
                    </a:cubicBezTo>
                    <a:cubicBezTo>
                      <a:pt x="1219" y="1542"/>
                      <a:pt x="1283" y="1515"/>
                      <a:pt x="1325" y="1493"/>
                    </a:cubicBezTo>
                    <a:cubicBezTo>
                      <a:pt x="1331" y="1515"/>
                      <a:pt x="1336" y="1536"/>
                      <a:pt x="1341" y="1557"/>
                    </a:cubicBezTo>
                    <a:cubicBezTo>
                      <a:pt x="1373" y="1685"/>
                      <a:pt x="1384" y="1697"/>
                      <a:pt x="1496" y="1712"/>
                    </a:cubicBezTo>
                    <a:cubicBezTo>
                      <a:pt x="1504" y="1713"/>
                      <a:pt x="1511" y="1714"/>
                      <a:pt x="1518" y="1714"/>
                    </a:cubicBezTo>
                    <a:cubicBezTo>
                      <a:pt x="1610" y="1714"/>
                      <a:pt x="1619" y="1613"/>
                      <a:pt x="1614" y="1510"/>
                    </a:cubicBezTo>
                    <a:cubicBezTo>
                      <a:pt x="1609" y="1408"/>
                      <a:pt x="1604" y="1344"/>
                      <a:pt x="1572" y="1211"/>
                    </a:cubicBezTo>
                    <a:cubicBezTo>
                      <a:pt x="1656" y="1184"/>
                      <a:pt x="1732" y="1130"/>
                      <a:pt x="1806" y="1093"/>
                    </a:cubicBezTo>
                    <a:cubicBezTo>
                      <a:pt x="1940" y="1023"/>
                      <a:pt x="1913" y="782"/>
                      <a:pt x="1849" y="526"/>
                    </a:cubicBezTo>
                    <a:cubicBezTo>
                      <a:pt x="1808" y="365"/>
                      <a:pt x="1595" y="338"/>
                      <a:pt x="1392" y="338"/>
                    </a:cubicBezTo>
                    <a:cubicBezTo>
                      <a:pt x="1304" y="338"/>
                      <a:pt x="1218" y="343"/>
                      <a:pt x="1148" y="345"/>
                    </a:cubicBezTo>
                    <a:lnTo>
                      <a:pt x="1148" y="318"/>
                    </a:lnTo>
                    <a:cubicBezTo>
                      <a:pt x="1138" y="195"/>
                      <a:pt x="1175" y="98"/>
                      <a:pt x="1074" y="56"/>
                    </a:cubicBezTo>
                    <a:cubicBezTo>
                      <a:pt x="1008" y="28"/>
                      <a:pt x="929" y="0"/>
                      <a:pt x="86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20" name="Google Shape;2665;p55"/>
              <p:cNvSpPr/>
              <p:nvPr/>
            </p:nvSpPr>
            <p:spPr>
              <a:xfrm>
                <a:off x="5499169" y="4262085"/>
                <a:ext cx="164420" cy="145209"/>
              </a:xfrm>
              <a:custGeom>
                <a:avLst/>
                <a:gdLst/>
                <a:ahLst/>
                <a:cxnLst/>
                <a:rect l="l" t="t" r="r" b="b"/>
                <a:pathLst>
                  <a:path w="1215" h="1073" extrusionOk="0">
                    <a:moveTo>
                      <a:pt x="375" y="393"/>
                    </a:moveTo>
                    <a:cubicBezTo>
                      <a:pt x="375" y="393"/>
                      <a:pt x="370" y="398"/>
                      <a:pt x="370" y="410"/>
                    </a:cubicBezTo>
                    <a:cubicBezTo>
                      <a:pt x="365" y="403"/>
                      <a:pt x="359" y="398"/>
                      <a:pt x="359" y="393"/>
                    </a:cubicBezTo>
                    <a:close/>
                    <a:moveTo>
                      <a:pt x="450" y="425"/>
                    </a:moveTo>
                    <a:cubicBezTo>
                      <a:pt x="455" y="430"/>
                      <a:pt x="461" y="435"/>
                      <a:pt x="466" y="442"/>
                    </a:cubicBezTo>
                    <a:lnTo>
                      <a:pt x="466" y="447"/>
                    </a:lnTo>
                    <a:cubicBezTo>
                      <a:pt x="445" y="457"/>
                      <a:pt x="423" y="479"/>
                      <a:pt x="397" y="506"/>
                    </a:cubicBezTo>
                    <a:cubicBezTo>
                      <a:pt x="373" y="529"/>
                      <a:pt x="340" y="549"/>
                      <a:pt x="306" y="549"/>
                    </a:cubicBezTo>
                    <a:cubicBezTo>
                      <a:pt x="302" y="549"/>
                      <a:pt x="298" y="549"/>
                      <a:pt x="294" y="548"/>
                    </a:cubicBezTo>
                    <a:cubicBezTo>
                      <a:pt x="294" y="548"/>
                      <a:pt x="353" y="494"/>
                      <a:pt x="375" y="457"/>
                    </a:cubicBezTo>
                    <a:cubicBezTo>
                      <a:pt x="380" y="465"/>
                      <a:pt x="386" y="468"/>
                      <a:pt x="394" y="468"/>
                    </a:cubicBezTo>
                    <a:cubicBezTo>
                      <a:pt x="413" y="468"/>
                      <a:pt x="439" y="448"/>
                      <a:pt x="450" y="425"/>
                    </a:cubicBezTo>
                    <a:close/>
                    <a:moveTo>
                      <a:pt x="544" y="0"/>
                    </a:moveTo>
                    <a:cubicBezTo>
                      <a:pt x="522" y="0"/>
                      <a:pt x="502" y="5"/>
                      <a:pt x="487" y="18"/>
                    </a:cubicBezTo>
                    <a:cubicBezTo>
                      <a:pt x="445" y="57"/>
                      <a:pt x="429" y="89"/>
                      <a:pt x="423" y="115"/>
                    </a:cubicBezTo>
                    <a:lnTo>
                      <a:pt x="418" y="126"/>
                    </a:lnTo>
                    <a:cubicBezTo>
                      <a:pt x="413" y="211"/>
                      <a:pt x="418" y="265"/>
                      <a:pt x="439" y="297"/>
                    </a:cubicBezTo>
                    <a:cubicBezTo>
                      <a:pt x="423" y="307"/>
                      <a:pt x="413" y="324"/>
                      <a:pt x="402" y="334"/>
                    </a:cubicBezTo>
                    <a:cubicBezTo>
                      <a:pt x="398" y="332"/>
                      <a:pt x="394" y="331"/>
                      <a:pt x="391" y="331"/>
                    </a:cubicBezTo>
                    <a:cubicBezTo>
                      <a:pt x="373" y="331"/>
                      <a:pt x="366" y="352"/>
                      <a:pt x="343" y="388"/>
                    </a:cubicBezTo>
                    <a:cubicBezTo>
                      <a:pt x="338" y="384"/>
                      <a:pt x="331" y="383"/>
                      <a:pt x="324" y="383"/>
                    </a:cubicBezTo>
                    <a:cubicBezTo>
                      <a:pt x="309" y="383"/>
                      <a:pt x="292" y="390"/>
                      <a:pt x="274" y="403"/>
                    </a:cubicBezTo>
                    <a:cubicBezTo>
                      <a:pt x="220" y="447"/>
                      <a:pt x="1" y="617"/>
                      <a:pt x="161" y="741"/>
                    </a:cubicBezTo>
                    <a:cubicBezTo>
                      <a:pt x="202" y="772"/>
                      <a:pt x="239" y="784"/>
                      <a:pt x="274" y="784"/>
                    </a:cubicBezTo>
                    <a:cubicBezTo>
                      <a:pt x="281" y="784"/>
                      <a:pt x="288" y="784"/>
                      <a:pt x="294" y="783"/>
                    </a:cubicBezTo>
                    <a:lnTo>
                      <a:pt x="294" y="783"/>
                    </a:lnTo>
                    <a:cubicBezTo>
                      <a:pt x="284" y="820"/>
                      <a:pt x="274" y="852"/>
                      <a:pt x="274" y="852"/>
                    </a:cubicBezTo>
                    <a:lnTo>
                      <a:pt x="402" y="891"/>
                    </a:lnTo>
                    <a:cubicBezTo>
                      <a:pt x="402" y="891"/>
                      <a:pt x="649" y="977"/>
                      <a:pt x="720" y="977"/>
                    </a:cubicBezTo>
                    <a:cubicBezTo>
                      <a:pt x="725" y="977"/>
                      <a:pt x="730" y="977"/>
                      <a:pt x="733" y="975"/>
                    </a:cubicBezTo>
                    <a:cubicBezTo>
                      <a:pt x="765" y="970"/>
                      <a:pt x="808" y="948"/>
                      <a:pt x="829" y="938"/>
                    </a:cubicBezTo>
                    <a:cubicBezTo>
                      <a:pt x="835" y="948"/>
                      <a:pt x="840" y="965"/>
                      <a:pt x="846" y="980"/>
                    </a:cubicBezTo>
                    <a:cubicBezTo>
                      <a:pt x="861" y="1056"/>
                      <a:pt x="872" y="1066"/>
                      <a:pt x="942" y="1072"/>
                    </a:cubicBezTo>
                    <a:cubicBezTo>
                      <a:pt x="948" y="1072"/>
                      <a:pt x="953" y="1073"/>
                      <a:pt x="958" y="1073"/>
                    </a:cubicBezTo>
                    <a:cubicBezTo>
                      <a:pt x="1012" y="1073"/>
                      <a:pt x="1016" y="1013"/>
                      <a:pt x="1012" y="948"/>
                    </a:cubicBezTo>
                    <a:cubicBezTo>
                      <a:pt x="1012" y="884"/>
                      <a:pt x="1006" y="842"/>
                      <a:pt x="985" y="756"/>
                    </a:cubicBezTo>
                    <a:cubicBezTo>
                      <a:pt x="1038" y="741"/>
                      <a:pt x="1086" y="708"/>
                      <a:pt x="1135" y="687"/>
                    </a:cubicBezTo>
                    <a:cubicBezTo>
                      <a:pt x="1214" y="644"/>
                      <a:pt x="1199" y="494"/>
                      <a:pt x="1160" y="329"/>
                    </a:cubicBezTo>
                    <a:cubicBezTo>
                      <a:pt x="1134" y="229"/>
                      <a:pt x="993" y="215"/>
                      <a:pt x="863" y="215"/>
                    </a:cubicBezTo>
                    <a:cubicBezTo>
                      <a:pt x="812" y="215"/>
                      <a:pt x="763" y="217"/>
                      <a:pt x="723" y="217"/>
                    </a:cubicBezTo>
                    <a:lnTo>
                      <a:pt x="723" y="201"/>
                    </a:lnTo>
                    <a:cubicBezTo>
                      <a:pt x="718" y="126"/>
                      <a:pt x="738" y="62"/>
                      <a:pt x="674" y="35"/>
                    </a:cubicBezTo>
                    <a:cubicBezTo>
                      <a:pt x="633" y="18"/>
                      <a:pt x="585" y="0"/>
                      <a:pt x="54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" name="Google Shape;2666;p55"/>
            <p:cNvSpPr/>
            <p:nvPr/>
          </p:nvSpPr>
          <p:spPr>
            <a:xfrm>
              <a:off x="0" y="2794425"/>
              <a:ext cx="6057401" cy="2133058"/>
            </a:xfrm>
            <a:custGeom>
              <a:avLst/>
              <a:gdLst/>
              <a:ahLst/>
              <a:cxnLst/>
              <a:rect l="l" t="t" r="r" b="b"/>
              <a:pathLst>
                <a:path w="43508" h="17233" extrusionOk="0">
                  <a:moveTo>
                    <a:pt x="0" y="0"/>
                  </a:moveTo>
                  <a:lnTo>
                    <a:pt x="0" y="17233"/>
                  </a:lnTo>
                  <a:lnTo>
                    <a:pt x="43508" y="17233"/>
                  </a:lnTo>
                  <a:lnTo>
                    <a:pt x="43508" y="13603"/>
                  </a:lnTo>
                  <a:lnTo>
                    <a:pt x="40451" y="12342"/>
                  </a:lnTo>
                  <a:cubicBezTo>
                    <a:pt x="40451" y="12342"/>
                    <a:pt x="40407" y="12345"/>
                    <a:pt x="40333" y="12345"/>
                  </a:cubicBezTo>
                  <a:cubicBezTo>
                    <a:pt x="40106" y="12345"/>
                    <a:pt x="39599" y="12312"/>
                    <a:pt x="39232" y="12038"/>
                  </a:cubicBezTo>
                  <a:cubicBezTo>
                    <a:pt x="38740" y="11668"/>
                    <a:pt x="36971" y="10894"/>
                    <a:pt x="36538" y="10563"/>
                  </a:cubicBezTo>
                  <a:cubicBezTo>
                    <a:pt x="36482" y="10519"/>
                    <a:pt x="36386" y="10501"/>
                    <a:pt x="36261" y="10501"/>
                  </a:cubicBezTo>
                  <a:cubicBezTo>
                    <a:pt x="35439" y="10501"/>
                    <a:pt x="33337" y="11306"/>
                    <a:pt x="32573" y="11306"/>
                  </a:cubicBezTo>
                  <a:cubicBezTo>
                    <a:pt x="32558" y="11306"/>
                    <a:pt x="32544" y="11306"/>
                    <a:pt x="32530" y="11305"/>
                  </a:cubicBezTo>
                  <a:cubicBezTo>
                    <a:pt x="32435" y="11301"/>
                    <a:pt x="32323" y="11299"/>
                    <a:pt x="32199" y="11299"/>
                  </a:cubicBezTo>
                  <a:cubicBezTo>
                    <a:pt x="31225" y="11299"/>
                    <a:pt x="29466" y="11419"/>
                    <a:pt x="28746" y="11518"/>
                  </a:cubicBezTo>
                  <a:cubicBezTo>
                    <a:pt x="28679" y="11527"/>
                    <a:pt x="28606" y="11531"/>
                    <a:pt x="28528" y="11531"/>
                  </a:cubicBezTo>
                  <a:cubicBezTo>
                    <a:pt x="27652" y="11531"/>
                    <a:pt x="26088" y="10997"/>
                    <a:pt x="25362" y="10311"/>
                  </a:cubicBezTo>
                  <a:cubicBezTo>
                    <a:pt x="24565" y="9568"/>
                    <a:pt x="21935" y="7088"/>
                    <a:pt x="21434" y="7003"/>
                  </a:cubicBezTo>
                  <a:cubicBezTo>
                    <a:pt x="20931" y="6922"/>
                    <a:pt x="13935" y="6233"/>
                    <a:pt x="13705" y="6190"/>
                  </a:cubicBezTo>
                  <a:cubicBezTo>
                    <a:pt x="13476" y="6147"/>
                    <a:pt x="11861" y="3876"/>
                    <a:pt x="11219" y="3352"/>
                  </a:cubicBezTo>
                  <a:cubicBezTo>
                    <a:pt x="10583" y="2822"/>
                    <a:pt x="1711" y="241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7" name="Google Shape;2667;p55"/>
            <p:cNvSpPr/>
            <p:nvPr/>
          </p:nvSpPr>
          <p:spPr>
            <a:xfrm>
              <a:off x="4195840" y="4042613"/>
              <a:ext cx="189068" cy="213304"/>
            </a:xfrm>
            <a:custGeom>
              <a:avLst/>
              <a:gdLst/>
              <a:ahLst/>
              <a:cxnLst/>
              <a:rect l="l" t="t" r="r" b="b"/>
              <a:pathLst>
                <a:path w="2798" h="3599" extrusionOk="0">
                  <a:moveTo>
                    <a:pt x="494" y="0"/>
                  </a:moveTo>
                  <a:lnTo>
                    <a:pt x="0" y="481"/>
                  </a:lnTo>
                  <a:lnTo>
                    <a:pt x="2472" y="3598"/>
                  </a:lnTo>
                  <a:lnTo>
                    <a:pt x="2798" y="3598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8" name="Google Shape;2668;p55"/>
            <p:cNvSpPr/>
            <p:nvPr/>
          </p:nvSpPr>
          <p:spPr>
            <a:xfrm>
              <a:off x="1971752" y="3405988"/>
              <a:ext cx="188730" cy="213304"/>
            </a:xfrm>
            <a:custGeom>
              <a:avLst/>
              <a:gdLst/>
              <a:ahLst/>
              <a:cxnLst/>
              <a:rect l="l" t="t" r="r" b="b"/>
              <a:pathLst>
                <a:path w="2793" h="3599" extrusionOk="0">
                  <a:moveTo>
                    <a:pt x="2299" y="0"/>
                  </a:moveTo>
                  <a:lnTo>
                    <a:pt x="1" y="3598"/>
                  </a:lnTo>
                  <a:lnTo>
                    <a:pt x="321" y="3598"/>
                  </a:lnTo>
                  <a:lnTo>
                    <a:pt x="2792" y="481"/>
                  </a:lnTo>
                  <a:lnTo>
                    <a:pt x="229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209" name="Google Shape;2669;p55"/>
            <p:cNvGrpSpPr/>
            <p:nvPr/>
          </p:nvGrpSpPr>
          <p:grpSpPr>
            <a:xfrm rot="500933">
              <a:off x="161862" y="2432739"/>
              <a:ext cx="610381" cy="536086"/>
              <a:chOff x="465651" y="-1506279"/>
              <a:chExt cx="610382" cy="536087"/>
            </a:xfrm>
          </p:grpSpPr>
          <p:sp>
            <p:nvSpPr>
              <p:cNvPr id="211" name="Google Shape;2670;p55"/>
              <p:cNvSpPr/>
              <p:nvPr/>
            </p:nvSpPr>
            <p:spPr>
              <a:xfrm>
                <a:off x="577215" y="-1506279"/>
                <a:ext cx="74532" cy="81196"/>
              </a:xfrm>
              <a:custGeom>
                <a:avLst/>
                <a:gdLst/>
                <a:ahLst/>
                <a:cxnLst/>
                <a:rect l="l" t="t" r="r" b="b"/>
                <a:pathLst>
                  <a:path w="1103" h="1370" extrusionOk="0">
                    <a:moveTo>
                      <a:pt x="552" y="1"/>
                    </a:moveTo>
                    <a:cubicBezTo>
                      <a:pt x="520" y="1"/>
                      <a:pt x="494" y="1"/>
                      <a:pt x="462" y="7"/>
                    </a:cubicBezTo>
                    <a:cubicBezTo>
                      <a:pt x="264" y="45"/>
                      <a:pt x="116" y="223"/>
                      <a:pt x="59" y="416"/>
                    </a:cubicBezTo>
                    <a:cubicBezTo>
                      <a:pt x="1" y="608"/>
                      <a:pt x="7" y="813"/>
                      <a:pt x="21" y="1018"/>
                    </a:cubicBezTo>
                    <a:cubicBezTo>
                      <a:pt x="33" y="1133"/>
                      <a:pt x="39" y="1254"/>
                      <a:pt x="53" y="1370"/>
                    </a:cubicBezTo>
                    <a:cubicBezTo>
                      <a:pt x="405" y="1030"/>
                      <a:pt x="757" y="684"/>
                      <a:pt x="1102" y="333"/>
                    </a:cubicBezTo>
                    <a:cubicBezTo>
                      <a:pt x="949" y="154"/>
                      <a:pt x="763" y="1"/>
                      <a:pt x="55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2" name="Google Shape;2671;p55"/>
              <p:cNvSpPr/>
              <p:nvPr/>
            </p:nvSpPr>
            <p:spPr>
              <a:xfrm>
                <a:off x="851091" y="-970963"/>
                <a:ext cx="127644" cy="770"/>
              </a:xfrm>
              <a:custGeom>
                <a:avLst/>
                <a:gdLst/>
                <a:ahLst/>
                <a:cxnLst/>
                <a:rect l="l" t="t" r="r" b="b"/>
                <a:pathLst>
                  <a:path w="1889" h="13" extrusionOk="0">
                    <a:moveTo>
                      <a:pt x="1" y="0"/>
                    </a:moveTo>
                    <a:cubicBezTo>
                      <a:pt x="627" y="7"/>
                      <a:pt x="1254" y="7"/>
                      <a:pt x="1883" y="13"/>
                    </a:cubicBezTo>
                    <a:cubicBezTo>
                      <a:pt x="1883" y="7"/>
                      <a:pt x="1889" y="7"/>
                      <a:pt x="188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3" name="Google Shape;2672;p55"/>
              <p:cNvSpPr/>
              <p:nvPr/>
            </p:nvSpPr>
            <p:spPr>
              <a:xfrm>
                <a:off x="465651" y="-1486602"/>
                <a:ext cx="610382" cy="515687"/>
              </a:xfrm>
              <a:custGeom>
                <a:avLst/>
                <a:gdLst/>
                <a:ahLst/>
                <a:cxnLst/>
                <a:rect l="l" t="t" r="r" b="b"/>
                <a:pathLst>
                  <a:path w="9033" h="8701" extrusionOk="0">
                    <a:moveTo>
                      <a:pt x="2753" y="1"/>
                    </a:moveTo>
                    <a:cubicBezTo>
                      <a:pt x="2408" y="352"/>
                      <a:pt x="2056" y="698"/>
                      <a:pt x="1704" y="1038"/>
                    </a:cubicBezTo>
                    <a:cubicBezTo>
                      <a:pt x="1870" y="2901"/>
                      <a:pt x="2311" y="4731"/>
                      <a:pt x="3002" y="6467"/>
                    </a:cubicBezTo>
                    <a:cubicBezTo>
                      <a:pt x="2568" y="5723"/>
                      <a:pt x="1927" y="5167"/>
                      <a:pt x="1153" y="4777"/>
                    </a:cubicBezTo>
                    <a:cubicBezTo>
                      <a:pt x="981" y="4692"/>
                      <a:pt x="775" y="4615"/>
                      <a:pt x="583" y="4615"/>
                    </a:cubicBezTo>
                    <a:cubicBezTo>
                      <a:pt x="443" y="4615"/>
                      <a:pt x="314" y="4654"/>
                      <a:pt x="212" y="4757"/>
                    </a:cubicBezTo>
                    <a:cubicBezTo>
                      <a:pt x="0" y="4961"/>
                      <a:pt x="39" y="5307"/>
                      <a:pt x="116" y="5596"/>
                    </a:cubicBezTo>
                    <a:cubicBezTo>
                      <a:pt x="417" y="6697"/>
                      <a:pt x="974" y="7906"/>
                      <a:pt x="1812" y="8687"/>
                    </a:cubicBezTo>
                    <a:cubicBezTo>
                      <a:pt x="3105" y="8694"/>
                      <a:pt x="4405" y="8694"/>
                      <a:pt x="5705" y="8700"/>
                    </a:cubicBezTo>
                    <a:lnTo>
                      <a:pt x="7593" y="8700"/>
                    </a:lnTo>
                    <a:cubicBezTo>
                      <a:pt x="8027" y="8278"/>
                      <a:pt x="8444" y="7785"/>
                      <a:pt x="8763" y="7266"/>
                    </a:cubicBezTo>
                    <a:cubicBezTo>
                      <a:pt x="8905" y="7043"/>
                      <a:pt x="9032" y="6754"/>
                      <a:pt x="8898" y="6523"/>
                    </a:cubicBezTo>
                    <a:cubicBezTo>
                      <a:pt x="8809" y="6376"/>
                      <a:pt x="8630" y="6305"/>
                      <a:pt x="8464" y="6305"/>
                    </a:cubicBezTo>
                    <a:lnTo>
                      <a:pt x="8450" y="6305"/>
                    </a:lnTo>
                    <a:cubicBezTo>
                      <a:pt x="8284" y="6305"/>
                      <a:pt x="8118" y="6376"/>
                      <a:pt x="7957" y="6447"/>
                    </a:cubicBezTo>
                    <a:cubicBezTo>
                      <a:pt x="7312" y="6754"/>
                      <a:pt x="6735" y="7227"/>
                      <a:pt x="6313" y="7811"/>
                    </a:cubicBezTo>
                    <a:cubicBezTo>
                      <a:pt x="6645" y="6881"/>
                      <a:pt x="6805" y="5814"/>
                      <a:pt x="6735" y="4827"/>
                    </a:cubicBezTo>
                    <a:cubicBezTo>
                      <a:pt x="6722" y="4629"/>
                      <a:pt x="6703" y="4417"/>
                      <a:pt x="6613" y="4231"/>
                    </a:cubicBezTo>
                    <a:cubicBezTo>
                      <a:pt x="6530" y="4047"/>
                      <a:pt x="6376" y="3880"/>
                      <a:pt x="6178" y="3829"/>
                    </a:cubicBezTo>
                    <a:cubicBezTo>
                      <a:pt x="6133" y="3823"/>
                      <a:pt x="6095" y="3817"/>
                      <a:pt x="6050" y="3817"/>
                    </a:cubicBezTo>
                    <a:cubicBezTo>
                      <a:pt x="5897" y="3817"/>
                      <a:pt x="5743" y="3880"/>
                      <a:pt x="5622" y="3976"/>
                    </a:cubicBezTo>
                    <a:cubicBezTo>
                      <a:pt x="5460" y="4092"/>
                      <a:pt x="5345" y="4258"/>
                      <a:pt x="5250" y="4431"/>
                    </a:cubicBezTo>
                    <a:cubicBezTo>
                      <a:pt x="4795" y="5185"/>
                      <a:pt x="4577" y="6069"/>
                      <a:pt x="4615" y="6946"/>
                    </a:cubicBezTo>
                    <a:cubicBezTo>
                      <a:pt x="4514" y="5768"/>
                      <a:pt x="4411" y="4571"/>
                      <a:pt x="4168" y="3419"/>
                    </a:cubicBezTo>
                    <a:cubicBezTo>
                      <a:pt x="3918" y="2267"/>
                      <a:pt x="3522" y="1134"/>
                      <a:pt x="2863" y="154"/>
                    </a:cubicBezTo>
                    <a:cubicBezTo>
                      <a:pt x="2830" y="103"/>
                      <a:pt x="2792" y="53"/>
                      <a:pt x="27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0" name="Google Shape;2673;p55"/>
            <p:cNvSpPr/>
            <p:nvPr/>
          </p:nvSpPr>
          <p:spPr>
            <a:xfrm rot="1326129">
              <a:off x="800164" y="2828189"/>
              <a:ext cx="189070" cy="213305"/>
            </a:xfrm>
            <a:custGeom>
              <a:avLst/>
              <a:gdLst/>
              <a:ahLst/>
              <a:cxnLst/>
              <a:rect l="l" t="t" r="r" b="b"/>
              <a:pathLst>
                <a:path w="2798" h="3599" extrusionOk="0">
                  <a:moveTo>
                    <a:pt x="494" y="0"/>
                  </a:moveTo>
                  <a:lnTo>
                    <a:pt x="0" y="481"/>
                  </a:lnTo>
                  <a:lnTo>
                    <a:pt x="2472" y="3598"/>
                  </a:lnTo>
                  <a:lnTo>
                    <a:pt x="2798" y="3598"/>
                  </a:lnTo>
                  <a:lnTo>
                    <a:pt x="4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21" name="Rounded Rectangle 220"/>
          <p:cNvSpPr/>
          <p:nvPr/>
        </p:nvSpPr>
        <p:spPr>
          <a:xfrm>
            <a:off x="5278605" y="1994565"/>
            <a:ext cx="3166791" cy="4469435"/>
          </a:xfrm>
          <a:prstGeom prst="round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00" kern="0">
                <a:solidFill>
                  <a:srgbClr val="E8D4C5">
                    <a:lumMod val="10000"/>
                  </a:srgbClr>
                </a:solidFill>
                <a:latin typeface="Century Gothic"/>
              </a:rPr>
              <a:t>Summarise how the article shows the dangers of CLE</a:t>
            </a:r>
            <a:endParaRPr lang="en-GB" sz="3733" kern="0">
              <a:solidFill>
                <a:srgbClr val="E8D4C5">
                  <a:lumMod val="10000"/>
                </a:srgbClr>
              </a:solidFill>
              <a:latin typeface="Century Gothic" panose="020B0502020202020204" pitchFamily="34" charset="0"/>
              <a:sym typeface="Arial"/>
            </a:endParaRPr>
          </a:p>
        </p:txBody>
      </p:sp>
      <p:sp>
        <p:nvSpPr>
          <p:cNvPr id="222" name="Rounded Rectangle 221"/>
          <p:cNvSpPr/>
          <p:nvPr/>
        </p:nvSpPr>
        <p:spPr>
          <a:xfrm>
            <a:off x="8934130" y="2016575"/>
            <a:ext cx="3166791" cy="4469435"/>
          </a:xfrm>
          <a:prstGeom prst="roundRect">
            <a:avLst/>
          </a:prstGeom>
          <a:solidFill>
            <a:srgbClr val="5BB0F7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00" kern="0">
                <a:solidFill>
                  <a:srgbClr val="E8D4C5">
                    <a:lumMod val="10000"/>
                  </a:srgbClr>
                </a:solidFill>
                <a:latin typeface="Century Gothic"/>
              </a:rPr>
              <a:t>Compare and contrast the victim's life before and after CLE.</a:t>
            </a:r>
            <a:endParaRPr lang="en-GB" sz="3700" kern="0">
              <a:solidFill>
                <a:srgbClr val="E8D4C5">
                  <a:lumMod val="10000"/>
                </a:srgbClr>
              </a:solidFill>
              <a:latin typeface="Century Gothic" panose="020B0502020202020204" pitchFamily="34" charset="0"/>
            </a:endParaRPr>
          </a:p>
        </p:txBody>
      </p:sp>
      <p:sp>
        <p:nvSpPr>
          <p:cNvPr id="223" name="Rounded Rectangle 222"/>
          <p:cNvSpPr/>
          <p:nvPr/>
        </p:nvSpPr>
        <p:spPr>
          <a:xfrm>
            <a:off x="1510697" y="2026333"/>
            <a:ext cx="3166791" cy="446943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700" kern="0">
                <a:solidFill>
                  <a:srgbClr val="212529"/>
                </a:solidFill>
                <a:latin typeface="Century Gothic"/>
              </a:rPr>
              <a:t>Research a real-life County Line Exploitation victim</a:t>
            </a:r>
            <a:endParaRPr lang="en-GB" sz="3733" kern="0">
              <a:solidFill>
                <a:srgbClr val="212529"/>
              </a:solidFill>
              <a:latin typeface="Century Gothic"/>
              <a:sym typeface="Arial"/>
            </a:endParaRPr>
          </a:p>
        </p:txBody>
      </p:sp>
      <p:sp>
        <p:nvSpPr>
          <p:cNvPr id="225" name="Right Arrow 224"/>
          <p:cNvSpPr/>
          <p:nvPr/>
        </p:nvSpPr>
        <p:spPr>
          <a:xfrm>
            <a:off x="8069326" y="3507873"/>
            <a:ext cx="1049359" cy="1175755"/>
          </a:xfrm>
          <a:prstGeom prst="right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GB" sz="1867" kern="0">
              <a:solidFill>
                <a:srgbClr val="E8D4C5"/>
              </a:solidFill>
              <a:latin typeface="Arial"/>
              <a:sym typeface="Arial"/>
            </a:endParaRPr>
          </a:p>
        </p:txBody>
      </p:sp>
      <p:sp>
        <p:nvSpPr>
          <p:cNvPr id="226" name="Right Arrow 225"/>
          <p:cNvSpPr/>
          <p:nvPr/>
        </p:nvSpPr>
        <p:spPr>
          <a:xfrm>
            <a:off x="4457515" y="3474081"/>
            <a:ext cx="1049359" cy="1175755"/>
          </a:xfrm>
          <a:prstGeom prst="rightArrow">
            <a:avLst/>
          </a:prstGeom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endParaRPr lang="en-GB" sz="1867" kern="0">
              <a:solidFill>
                <a:srgbClr val="E8D4C5"/>
              </a:solidFill>
              <a:latin typeface="Arial"/>
              <a:sym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13313" y="699454"/>
            <a:ext cx="9186337" cy="1015607"/>
          </a:xfrm>
          <a:prstGeom prst="rect">
            <a:avLst/>
          </a:prstGeom>
          <a:solidFill>
            <a:srgbClr val="DDEEFF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>
              <a:buClr>
                <a:srgbClr val="000000"/>
              </a:buClr>
            </a:pPr>
            <a:r>
              <a:rPr lang="en-GB" sz="3200" b="1" u="sng" kern="0">
                <a:solidFill>
                  <a:srgbClr val="212529"/>
                </a:solidFill>
                <a:latin typeface="Century Gothic" panose="020B0502020202020204" pitchFamily="34" charset="0"/>
                <a:sym typeface="Arial"/>
              </a:rPr>
              <a:t>DQ: How does the article present the impact of County Lines?</a:t>
            </a:r>
          </a:p>
        </p:txBody>
      </p:sp>
    </p:spTree>
    <p:extLst>
      <p:ext uri="{BB962C8B-B14F-4D97-AF65-F5344CB8AC3E}">
        <p14:creationId xmlns:p14="http://schemas.microsoft.com/office/powerpoint/2010/main" val="2880831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2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Rectangle 197"/>
          <p:cNvSpPr/>
          <p:nvPr/>
        </p:nvSpPr>
        <p:spPr>
          <a:xfrm>
            <a:off x="0" y="161050"/>
            <a:ext cx="12192000" cy="746492"/>
          </a:xfrm>
          <a:prstGeom prst="rect">
            <a:avLst/>
          </a:prstGeom>
          <a:solidFill>
            <a:srgbClr val="89C3F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3700" b="1" u="sng">
                <a:solidFill>
                  <a:schemeClr val="tx1"/>
                </a:solidFill>
                <a:latin typeface="Century Gothic"/>
              </a:rPr>
              <a:t>Key Word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528034"/>
              </p:ext>
            </p:extLst>
          </p:nvPr>
        </p:nvGraphicFramePr>
        <p:xfrm>
          <a:off x="3106757" y="1081541"/>
          <a:ext cx="8744109" cy="4876800"/>
        </p:xfrm>
        <a:graphic>
          <a:graphicData uri="http://schemas.openxmlformats.org/drawingml/2006/table">
            <a:tbl>
              <a:tblPr firstRow="1" bandRow="1"/>
              <a:tblGrid>
                <a:gridCol w="2914703">
                  <a:extLst>
                    <a:ext uri="{9D8B030D-6E8A-4147-A177-3AD203B41FA5}">
                      <a16:colId xmlns:a16="http://schemas.microsoft.com/office/drawing/2014/main" val="3635749638"/>
                    </a:ext>
                  </a:extLst>
                </a:gridCol>
                <a:gridCol w="2914703">
                  <a:extLst>
                    <a:ext uri="{9D8B030D-6E8A-4147-A177-3AD203B41FA5}">
                      <a16:colId xmlns:a16="http://schemas.microsoft.com/office/drawing/2014/main" val="3564697962"/>
                    </a:ext>
                  </a:extLst>
                </a:gridCol>
                <a:gridCol w="2914703">
                  <a:extLst>
                    <a:ext uri="{9D8B030D-6E8A-4147-A177-3AD203B41FA5}">
                      <a16:colId xmlns:a16="http://schemas.microsoft.com/office/drawing/2014/main" val="1839865167"/>
                    </a:ext>
                  </a:extLst>
                </a:gridCol>
              </a:tblGrid>
              <a:tr h="2534492"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Century Gothic"/>
                        </a:rPr>
                        <a:t>Definition</a:t>
                      </a:r>
                    </a:p>
                    <a:p>
                      <a:r>
                        <a:rPr lang="en-GB" sz="1600" b="1" dirty="0">
                          <a:latin typeface="Century Gothic"/>
                        </a:rPr>
                        <a:t>County lines is a form of child criminal exploitation </a:t>
                      </a:r>
                      <a:r>
                        <a:rPr lang="en-GB" sz="1600" b="0" dirty="0">
                          <a:latin typeface="Century Gothic"/>
                        </a:rPr>
                        <a:t>which</a:t>
                      </a:r>
                      <a:r>
                        <a:rPr lang="en-GB" sz="1600" dirty="0">
                          <a:latin typeface="Century Gothic"/>
                        </a:rPr>
                        <a:t> involves gangs forcing young people to carry drugs to different areas and sell them, putting the children at great risk.</a:t>
                      </a:r>
                    </a:p>
                    <a:p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latin typeface="Century Gothic"/>
                        </a:rPr>
                        <a:t>New</a:t>
                      </a:r>
                      <a:r>
                        <a:rPr lang="en-GB" sz="2400" b="1" baseline="0" dirty="0">
                          <a:latin typeface="Century Gothic"/>
                        </a:rPr>
                        <a:t> term</a:t>
                      </a:r>
                    </a:p>
                    <a:p>
                      <a:pPr algn="ctr"/>
                      <a:endParaRPr lang="en-GB" sz="2400" baseline="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2400" dirty="0">
                          <a:latin typeface="Century Gothic"/>
                        </a:rPr>
                        <a:t>County Lines Child Criminal Exploitation</a:t>
                      </a:r>
                    </a:p>
                    <a:p>
                      <a:pPr algn="ctr"/>
                      <a:endParaRPr lang="en-GB" sz="160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 anchor="ctr">
                    <a:lnL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Century Gothic"/>
                        </a:rPr>
                        <a:t>Used in a sentence</a:t>
                      </a:r>
                    </a:p>
                    <a:p>
                      <a:endParaRPr lang="en-GB" sz="1600" b="1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dirty="0">
                          <a:latin typeface="Century Gothic"/>
                        </a:rPr>
                        <a:t>Erik had a good future ahead of him before he was exploited by a county lines gang.</a:t>
                      </a:r>
                    </a:p>
                    <a:p>
                      <a:endParaRPr lang="en-GB" sz="1600" dirty="0"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887848"/>
                  </a:ext>
                </a:extLst>
              </a:tr>
              <a:tr h="2310517">
                <a:tc>
                  <a:txBody>
                    <a:bodyPr/>
                    <a:lstStyle/>
                    <a:p>
                      <a:r>
                        <a:rPr lang="en-GB" sz="1600" b="1">
                          <a:latin typeface="Century Gothic"/>
                        </a:rPr>
                        <a:t>Etymology</a:t>
                      </a:r>
                      <a:r>
                        <a:rPr lang="en-GB" sz="1600">
                          <a:latin typeface="Century Gothic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>
                          <a:latin typeface="Century Gothic"/>
                        </a:rPr>
                        <a:t>"County lines"</a:t>
                      </a:r>
                      <a:r>
                        <a:rPr lang="en-GB" sz="1600">
                          <a:latin typeface="Century Gothic"/>
                        </a:rPr>
                        <a:t> refers to gangs using phone lines for drug trafficking between areas. </a:t>
                      </a:r>
                      <a:r>
                        <a:rPr lang="en-GB" sz="1600" b="1">
                          <a:latin typeface="Century Gothic"/>
                        </a:rPr>
                        <a:t>"Exploitation"</a:t>
                      </a:r>
                      <a:r>
                        <a:rPr lang="en-GB" sz="1600">
                          <a:latin typeface="Century Gothic"/>
                        </a:rPr>
                        <a:t> comes from the Latin </a:t>
                      </a:r>
                      <a:r>
                        <a:rPr lang="en-GB" sz="1600" i="1" err="1">
                          <a:latin typeface="Century Gothic"/>
                        </a:rPr>
                        <a:t>explotare</a:t>
                      </a:r>
                      <a:r>
                        <a:rPr lang="en-GB" sz="1600">
                          <a:latin typeface="Century Gothic"/>
                        </a:rPr>
                        <a:t>, meaning "to take advantage of."</a:t>
                      </a:r>
                    </a:p>
                    <a:p>
                      <a:endParaRPr lang="en-GB" sz="1600">
                        <a:latin typeface="Century Gothic" panose="020B0502020202020204" pitchFamily="34" charset="0"/>
                      </a:endParaRP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>
                          <a:latin typeface="Century Gothic"/>
                        </a:rPr>
                        <a:t>Related words</a:t>
                      </a:r>
                    </a:p>
                    <a:p>
                      <a:br>
                        <a:rPr lang="en-GB" sz="1600" dirty="0">
                          <a:latin typeface="Century Gothic"/>
                        </a:rPr>
                      </a:br>
                      <a:r>
                        <a:rPr lang="en-GB" sz="1600" dirty="0">
                          <a:latin typeface="Century Gothic"/>
                        </a:rPr>
                        <a:t>drug routes</a:t>
                      </a:r>
                    </a:p>
                    <a:p>
                      <a:r>
                        <a:rPr lang="en-GB" sz="1600" dirty="0">
                          <a:latin typeface="Century Gothic"/>
                        </a:rPr>
                        <a:t>trafficking networks</a:t>
                      </a:r>
                    </a:p>
                    <a:p>
                      <a:r>
                        <a:rPr lang="en-GB" sz="1600" dirty="0">
                          <a:latin typeface="Century Gothic"/>
                        </a:rPr>
                        <a:t>abuse</a:t>
                      </a:r>
                    </a:p>
                    <a:p>
                      <a:r>
                        <a:rPr lang="en-GB" sz="1600" dirty="0">
                          <a:latin typeface="Century Gothic"/>
                        </a:rPr>
                        <a:t>oppression</a:t>
                      </a:r>
                    </a:p>
                    <a:p>
                      <a:r>
                        <a:rPr lang="en-GB" sz="1600" dirty="0">
                          <a:latin typeface="Century Gothic"/>
                        </a:rPr>
                        <a:t>coercion</a:t>
                      </a:r>
                    </a:p>
                  </a:txBody>
                  <a:tcPr marL="121920" marR="121920" marT="60960" marB="60960">
                    <a:lnL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>
                          <a:lumMod val="90000"/>
                          <a:lumOff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3344955"/>
                  </a:ext>
                </a:extLst>
              </a:tr>
            </a:tbl>
          </a:graphicData>
        </a:graphic>
      </p:graphicFrame>
      <p:sp>
        <p:nvSpPr>
          <p:cNvPr id="950" name="Rectangle 949"/>
          <p:cNvSpPr/>
          <p:nvPr/>
        </p:nvSpPr>
        <p:spPr>
          <a:xfrm>
            <a:off x="341131" y="1081540"/>
            <a:ext cx="2423840" cy="384968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Century Gothic"/>
              </a:rPr>
              <a:t>Can you put ‘county lines’ and ‘exploitation' in a sentence about Erik, the protagonist in our verse novel?</a:t>
            </a:r>
            <a:endParaRPr lang="en-GB" sz="2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County lines' child exploitation guideline | Alliance of Sport">
            <a:extLst>
              <a:ext uri="{FF2B5EF4-FFF2-40B4-BE49-F238E27FC236}">
                <a16:creationId xmlns:a16="http://schemas.microsoft.com/office/drawing/2014/main" id="{E7885FD6-424A-3F19-100E-6127C8C828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95" t="39331" r="6044" b="10195"/>
          <a:stretch/>
        </p:blipFill>
        <p:spPr bwMode="auto">
          <a:xfrm>
            <a:off x="6715948" y="3718739"/>
            <a:ext cx="1816081" cy="1524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 descr="A blue square with black text&#10;&#10;AI-generated content may be incorrect.">
            <a:extLst>
              <a:ext uri="{FF2B5EF4-FFF2-40B4-BE49-F238E27FC236}">
                <a16:creationId xmlns:a16="http://schemas.microsoft.com/office/drawing/2014/main" id="{F0A1F009-9003-F35B-05B6-AA5177A0AC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419" y="5287107"/>
            <a:ext cx="2974732" cy="71510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2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31E0A9EB-4B5F-46B1-819C-6761EAC14630}"/>
              </a:ext>
            </a:extLst>
          </p:cNvPr>
          <p:cNvSpPr/>
          <p:nvPr/>
        </p:nvSpPr>
        <p:spPr>
          <a:xfrm>
            <a:off x="0" y="-4282"/>
            <a:ext cx="7833894" cy="683282"/>
          </a:xfrm>
          <a:prstGeom prst="rect">
            <a:avLst/>
          </a:prstGeom>
          <a:solidFill>
            <a:srgbClr val="CCECFF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4000" b="1" u="sng" dirty="0">
                <a:solidFill>
                  <a:srgbClr val="24243E"/>
                </a:solidFill>
                <a:latin typeface="Century Gothic"/>
              </a:rPr>
              <a:t>Real life story</a:t>
            </a:r>
            <a:endParaRPr lang="en-US" dirty="0"/>
          </a:p>
        </p:txBody>
      </p:sp>
      <p:sp>
        <p:nvSpPr>
          <p:cNvPr id="6" name="TextBox 5">
            <a:hlinkClick r:id="rId3"/>
            <a:extLst>
              <a:ext uri="{FF2B5EF4-FFF2-40B4-BE49-F238E27FC236}">
                <a16:creationId xmlns:a16="http://schemas.microsoft.com/office/drawing/2014/main" id="{A51D88F0-7EB3-4CD9-8608-965E271B4E59}"/>
              </a:ext>
            </a:extLst>
          </p:cNvPr>
          <p:cNvSpPr txBox="1"/>
          <p:nvPr/>
        </p:nvSpPr>
        <p:spPr>
          <a:xfrm>
            <a:off x="164490" y="845545"/>
            <a:ext cx="7225573" cy="4801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en-GB" sz="2400" kern="0" dirty="0">
                <a:solidFill>
                  <a:srgbClr val="102F44"/>
                </a:solidFill>
                <a:ea typeface="+mn-lt"/>
                <a:cs typeface="+mn-lt"/>
              </a:rPr>
              <a:t>Today we’re going to read a real-life article about a boy named Sam, who grew up in a loving family, but was tragically exploited by </a:t>
            </a:r>
            <a:r>
              <a:rPr lang="en-GB" sz="2400" i="1" kern="0" dirty="0">
                <a:solidFill>
                  <a:srgbClr val="102F44"/>
                </a:solidFill>
                <a:ea typeface="+mn-lt"/>
                <a:cs typeface="+mn-lt"/>
              </a:rPr>
              <a:t>county lines</a:t>
            </a:r>
            <a:r>
              <a:rPr lang="en-GB" sz="2400" kern="0" dirty="0">
                <a:solidFill>
                  <a:srgbClr val="102F44"/>
                </a:solidFill>
                <a:ea typeface="+mn-lt"/>
                <a:cs typeface="+mn-lt"/>
              </a:rPr>
              <a:t> drug gangs. The article is based on interviews with Sam’s devastated parents.</a:t>
            </a:r>
            <a:endParaRPr lang="en-US" dirty="0"/>
          </a:p>
          <a:p>
            <a:pPr>
              <a:defRPr/>
            </a:pPr>
            <a:endParaRPr lang="en-GB" sz="2400" kern="0" dirty="0">
              <a:solidFill>
                <a:srgbClr val="102F44"/>
              </a:solidFill>
              <a:ea typeface="+mn-lt"/>
              <a:cs typeface="+mn-lt"/>
            </a:endParaRPr>
          </a:p>
          <a:p>
            <a:pPr>
              <a:defRPr/>
            </a:pPr>
            <a:r>
              <a:rPr lang="en-GB" sz="2400" kern="0" dirty="0">
                <a:solidFill>
                  <a:srgbClr val="102F44"/>
                </a:solidFill>
                <a:ea typeface="+mn-lt"/>
                <a:cs typeface="+mn-lt"/>
              </a:rPr>
              <a:t>This article is powerful, emotional, and quite upsetting in parts – but it’s also incredibly important. </a:t>
            </a:r>
            <a:endParaRPr lang="en-GB" dirty="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defRPr/>
            </a:pPr>
            <a:r>
              <a:rPr lang="en-GB" sz="2400" kern="0" dirty="0">
                <a:solidFill>
                  <a:srgbClr val="102F44"/>
                </a:solidFill>
                <a:ea typeface="+mn-lt"/>
                <a:cs typeface="+mn-lt"/>
              </a:rPr>
              <a:t>Like in 'Crossing the Line', It shows us how easily teenagers can be targeted, the signs that parents sometimes miss, and the terrible consequences of being drawn into gang life.</a:t>
            </a:r>
            <a:endParaRPr lang="en-GB" dirty="0">
              <a:ea typeface="Open Sans"/>
              <a:cs typeface="Open Sans"/>
            </a:endParaRPr>
          </a:p>
          <a:p>
            <a:pPr>
              <a:defRPr/>
            </a:pPr>
            <a:endParaRPr lang="en-GB" dirty="0"/>
          </a:p>
        </p:txBody>
      </p:sp>
      <p:pic>
        <p:nvPicPr>
          <p:cNvPr id="4" name="Picture 3" descr="A collage of two people&#10;&#10;Description automatically generated">
            <a:extLst>
              <a:ext uri="{FF2B5EF4-FFF2-40B4-BE49-F238E27FC236}">
                <a16:creationId xmlns:a16="http://schemas.microsoft.com/office/drawing/2014/main" id="{82811950-4AAA-80C6-17C8-A99E046A36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2658" y="2459248"/>
            <a:ext cx="4104709" cy="2465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643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395">
          <a:extLst>
            <a:ext uri="{FF2B5EF4-FFF2-40B4-BE49-F238E27FC236}">
              <a16:creationId xmlns:a16="http://schemas.microsoft.com/office/drawing/2014/main" id="{EAF2FD34-1CF1-98B0-5DE9-B4DCF5EEE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>
            <a:extLst>
              <a:ext uri="{FF2B5EF4-FFF2-40B4-BE49-F238E27FC236}">
                <a16:creationId xmlns:a16="http://schemas.microsoft.com/office/drawing/2014/main" id="{C7920191-47FE-FBAD-4041-23B3EFB2D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9199" y="1490869"/>
            <a:ext cx="4448249" cy="4837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sng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entury Gothic"/>
                <a:ea typeface="Calibri"/>
                <a:cs typeface="Times New Roman"/>
              </a:rPr>
              <a:t>GLOSSARY</a:t>
            </a:r>
            <a:endParaRPr lang="en-US" altLang="en-US" sz="16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Century Gothic"/>
              <a:ea typeface="Calibri"/>
              <a:cs typeface="Times New Roman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altLang="en-US" sz="1600" b="1" u="sng" dirty="0">
              <a:solidFill>
                <a:schemeClr val="tx1">
                  <a:lumMod val="95000"/>
                  <a:lumOff val="5000"/>
                </a:schemeClr>
              </a:solidFill>
              <a:latin typeface="Century Gothic"/>
              <a:ea typeface="Calibri"/>
              <a:cs typeface="Times New Roman"/>
            </a:endParaRPr>
          </a:p>
          <a:p>
            <a:pPr>
              <a:buFont typeface="Arial"/>
              <a:buChar char="•"/>
            </a:pPr>
            <a:r>
              <a:rPr lang="en-US" sz="2000" b="1" dirty="0">
                <a:ea typeface="+mn-lt"/>
                <a:cs typeface="+mn-lt"/>
              </a:rPr>
              <a:t>Grooming</a:t>
            </a:r>
            <a:r>
              <a:rPr lang="en-US" sz="2000" dirty="0">
                <a:ea typeface="+mn-lt"/>
                <a:cs typeface="+mn-lt"/>
              </a:rPr>
              <a:t> – Building trust in order to control or harm someone.</a:t>
            </a:r>
          </a:p>
          <a:p>
            <a:pPr>
              <a:buFont typeface="Arial"/>
              <a:buChar char="•"/>
            </a:pPr>
            <a:r>
              <a:rPr lang="en-US" sz="2000" b="1" dirty="0">
                <a:ea typeface="+mn-lt"/>
                <a:cs typeface="+mn-lt"/>
              </a:rPr>
              <a:t>Vulnerable</a:t>
            </a:r>
            <a:r>
              <a:rPr lang="en-US" sz="2000" dirty="0">
                <a:ea typeface="+mn-lt"/>
                <a:cs typeface="+mn-lt"/>
              </a:rPr>
              <a:t> – At risk of harm or being used.</a:t>
            </a:r>
            <a:endParaRPr lang="en-US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b="1" dirty="0">
                <a:ea typeface="+mn-lt"/>
                <a:cs typeface="+mn-lt"/>
              </a:rPr>
              <a:t>Trafficking</a:t>
            </a:r>
            <a:r>
              <a:rPr lang="en-US" sz="2000" dirty="0">
                <a:ea typeface="+mn-lt"/>
                <a:cs typeface="+mn-lt"/>
              </a:rPr>
              <a:t> – Moving people illegally for harm.</a:t>
            </a:r>
            <a:endParaRPr lang="en-US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b="1" dirty="0">
                <a:ea typeface="+mn-lt"/>
                <a:cs typeface="+mn-lt"/>
              </a:rPr>
              <a:t>Coercion</a:t>
            </a:r>
            <a:r>
              <a:rPr lang="en-US" sz="2000" dirty="0">
                <a:ea typeface="+mn-lt"/>
                <a:cs typeface="+mn-lt"/>
              </a:rPr>
              <a:t> – Forcing someone to do something.</a:t>
            </a:r>
            <a:endParaRPr lang="en-US" dirty="0">
              <a:ea typeface="+mn-lt"/>
              <a:cs typeface="+mn-lt"/>
            </a:endParaRPr>
          </a:p>
          <a:p>
            <a:pPr>
              <a:buFont typeface="Arial"/>
              <a:buChar char="•"/>
            </a:pPr>
            <a:r>
              <a:rPr lang="en-US" sz="2000" b="1" dirty="0">
                <a:ea typeface="+mn-lt"/>
                <a:cs typeface="+mn-lt"/>
              </a:rPr>
              <a:t>Safe House</a:t>
            </a:r>
            <a:r>
              <a:rPr lang="en-US" sz="2000" dirty="0">
                <a:ea typeface="+mn-lt"/>
                <a:cs typeface="+mn-lt"/>
              </a:rPr>
              <a:t> – A secret place to hide drugs or people.</a:t>
            </a:r>
            <a:endParaRPr lang="en-US" dirty="0">
              <a:ea typeface="+mn-lt"/>
              <a:cs typeface="+mn-lt"/>
            </a:endParaRPr>
          </a:p>
          <a:p>
            <a:pPr>
              <a:spcBef>
                <a:spcPct val="0"/>
              </a:spcBef>
              <a:spcAft>
                <a:spcPct val="0"/>
              </a:spcAft>
            </a:pPr>
            <a:endParaRPr lang="en-US" sz="2000" dirty="0">
              <a:latin typeface="Century Gothic"/>
              <a:ea typeface="Calibri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  <a:lumOff val="5000"/>
                </a:schemeClr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117FED07-2800-28ED-9094-DE4EB7091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758" y="1490869"/>
            <a:ext cx="7228772" cy="465784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prstDash val="lg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r>
              <a:rPr lang="en-GB" sz="24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As we read, I want you to think about:</a:t>
            </a:r>
            <a:endParaRPr lang="en-GB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endParaRPr lang="en-GB" sz="2400" dirty="0">
              <a:solidFill>
                <a:srgbClr val="102F44"/>
              </a:solidFill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Arial,Sans-Serif"/>
              <a:buChar char="•"/>
            </a:pPr>
            <a:r>
              <a:rPr lang="en-GB" sz="24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How does the writer make us feel sympathy for Sam and his family?</a:t>
            </a:r>
            <a:endParaRPr lang="en-GB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Arial,Sans-Serif"/>
              <a:buChar char="•"/>
            </a:pPr>
            <a:r>
              <a:rPr lang="en-GB" sz="24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What message is the article trying to send to parents and young people?</a:t>
            </a:r>
            <a:endParaRPr lang="en-GB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Arial,Sans-Serif"/>
              <a:buChar char="•"/>
            </a:pPr>
            <a:r>
              <a:rPr lang="en-GB" sz="2400" dirty="0">
                <a:solidFill>
                  <a:srgbClr val="102F44"/>
                </a:solidFill>
                <a:latin typeface="Open Sans"/>
                <a:ea typeface="Open Sans"/>
                <a:cs typeface="Open Sans"/>
              </a:rPr>
              <a:t>How might real-life stories like this have motivated Fisher to write 'Crossing the Line'?</a:t>
            </a:r>
            <a:endParaRPr lang="en-GB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285750" indent="-285750">
              <a:buFont typeface="Arial,Sans-Serif"/>
              <a:buChar char="•"/>
            </a:pPr>
            <a:endParaRPr lang="en-GB" sz="2400" dirty="0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457200" indent="-457200">
              <a:spcBef>
                <a:spcPct val="0"/>
              </a:spcBef>
              <a:spcAft>
                <a:spcPct val="0"/>
              </a:spcAft>
              <a:buFont typeface="Calibri"/>
              <a:buChar char="-"/>
            </a:pPr>
            <a:endParaRPr lang="en-US" altLang="en-US" sz="2800" b="1" dirty="0">
              <a:latin typeface="Century Gothic"/>
              <a:ea typeface="Calibri"/>
              <a:cs typeface="Times New Roman"/>
            </a:endParaRPr>
          </a:p>
          <a:p>
            <a:pPr marL="457200" indent="-457200">
              <a:spcBef>
                <a:spcPct val="0"/>
              </a:spcBef>
              <a:spcAft>
                <a:spcPct val="0"/>
              </a:spcAft>
              <a:buFont typeface="Calibri"/>
              <a:buChar char="-"/>
            </a:pPr>
            <a:endParaRPr lang="en-US" altLang="en-US" sz="2800" b="1" dirty="0"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37D63D27-C1DA-4841-D151-BD753628E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latin typeface="Century Gothic" panose="020B0502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A2DA1EF-AE42-EF6D-6F06-0645BDDAF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1757"/>
            <a:ext cx="223138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5F67D82-CB52-01C2-8E17-B7932E96A180}"/>
              </a:ext>
            </a:extLst>
          </p:cNvPr>
          <p:cNvSpPr/>
          <p:nvPr/>
        </p:nvSpPr>
        <p:spPr>
          <a:xfrm>
            <a:off x="56029" y="65670"/>
            <a:ext cx="7754471" cy="100304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5400" cap="flat" cmpd="sng" algn="ctr">
            <a:solidFill>
              <a:srgbClr val="FEE2DE">
                <a:lumMod val="10000"/>
              </a:srgbClr>
            </a:solidFill>
            <a:prstDash val="solid"/>
          </a:ln>
          <a:effectLst/>
        </p:spPr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3600" b="1" u="sng" kern="0" dirty="0">
                <a:solidFill>
                  <a:srgbClr val="24243E"/>
                </a:solidFill>
                <a:latin typeface="Century Gothic"/>
              </a:rPr>
              <a:t>Read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A19234-9222-4858-01E8-556F914E0A0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578" r="1414" b="22834"/>
          <a:stretch>
            <a:fillRect/>
          </a:stretch>
        </p:blipFill>
        <p:spPr>
          <a:xfrm>
            <a:off x="6251407" y="40741"/>
            <a:ext cx="1301460" cy="1024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98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2E5C5-CB07-1640-52EE-FDCE0D3C0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Open Sans"/>
                <a:ea typeface="Open Sans"/>
                <a:cs typeface="Open Sans"/>
              </a:rPr>
              <a:t>Mini Whiteboards!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9819B-9641-1DE1-C90D-E66923552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en-GB">
              <a:latin typeface="Open Sans"/>
              <a:ea typeface="Open Sans"/>
              <a:cs typeface="Open Sans"/>
            </a:endParaRPr>
          </a:p>
          <a:p>
            <a:pPr>
              <a:buNone/>
            </a:pPr>
            <a:r>
              <a:rPr lang="en-GB">
                <a:latin typeface="Open Sans"/>
                <a:ea typeface="Open Sans"/>
                <a:cs typeface="Open Sans"/>
              </a:rPr>
              <a:t>A word to describe Sam's early life.</a:t>
            </a:r>
            <a:endParaRPr lang="en-US"/>
          </a:p>
          <a:p>
            <a:pPr>
              <a:buNone/>
            </a:pPr>
            <a:endParaRPr lang="en-GB">
              <a:latin typeface="Open Sans"/>
              <a:ea typeface="Open Sans"/>
              <a:cs typeface="Open Sans"/>
            </a:endParaRPr>
          </a:p>
          <a:p>
            <a:pPr>
              <a:buNone/>
            </a:pPr>
            <a:r>
              <a:rPr lang="en-GB">
                <a:latin typeface="Open Sans"/>
                <a:ea typeface="Open Sans"/>
                <a:cs typeface="Open Sans"/>
              </a:rPr>
              <a:t>A word to describe how Sam's life changed.</a:t>
            </a:r>
          </a:p>
          <a:p>
            <a:pPr>
              <a:buNone/>
            </a:pPr>
            <a:endParaRPr lang="en-GB">
              <a:latin typeface="Open Sans"/>
              <a:ea typeface="Open Sans"/>
              <a:cs typeface="Open Sans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1884FC-E556-057E-84E6-1D74F625840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>
                <a:latin typeface="Open Sans"/>
                <a:ea typeface="Open Sans"/>
                <a:cs typeface="Open Sans"/>
              </a:rPr>
              <a:t>Silent Practice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9C3E33-C203-7079-6939-47107FD374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24" b="15113"/>
          <a:stretch>
            <a:fillRect/>
          </a:stretch>
        </p:blipFill>
        <p:spPr>
          <a:xfrm>
            <a:off x="7954181" y="2742877"/>
            <a:ext cx="3968246" cy="3412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065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C34854-8236-EEC3-B78D-8F661EBB0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2319A72-2B17-FE11-87C1-7BEEF5464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295" y="206939"/>
            <a:ext cx="10780364" cy="831783"/>
          </a:xfrm>
        </p:spPr>
        <p:txBody>
          <a:bodyPr>
            <a:normAutofit fontScale="90000"/>
          </a:bodyPr>
          <a:lstStyle/>
          <a:p>
            <a:r>
              <a:rPr lang="en-GB" sz="2800" dirty="0">
                <a:ea typeface="Open Sans"/>
                <a:cs typeface="Open Sans"/>
              </a:rPr>
              <a:t>How does the writer use language to show the contrast between Sam’s early life and his later experiences? </a:t>
            </a:r>
            <a:br>
              <a:rPr lang="en-GB" sz="2800" dirty="0">
                <a:ea typeface="Open Sans"/>
                <a:cs typeface="Open Sans"/>
              </a:rPr>
            </a:br>
            <a:r>
              <a:rPr lang="en-GB" sz="2800" dirty="0">
                <a:ea typeface="Open Sans"/>
                <a:cs typeface="Open Sans"/>
              </a:rPr>
              <a:t>Complete this table with quotations from the article.</a:t>
            </a:r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7DD6C8C-3D47-B0ED-D212-9A2969D074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773302"/>
              </p:ext>
            </p:extLst>
          </p:nvPr>
        </p:nvGraphicFramePr>
        <p:xfrm>
          <a:off x="1007806" y="1425677"/>
          <a:ext cx="9695211" cy="3460762"/>
        </p:xfrm>
        <a:graphic>
          <a:graphicData uri="http://schemas.openxmlformats.org/drawingml/2006/table">
            <a:tbl>
              <a:tblPr bandRow="1">
                <a:solidFill>
                  <a:schemeClr val="bg1"/>
                </a:solidFill>
                <a:tableStyleId>{5C22544A-7EE6-4342-B048-85BDC9FD1C3A}</a:tableStyleId>
              </a:tblPr>
              <a:tblGrid>
                <a:gridCol w="5682491">
                  <a:extLst>
                    <a:ext uri="{9D8B030D-6E8A-4147-A177-3AD203B41FA5}">
                      <a16:colId xmlns:a16="http://schemas.microsoft.com/office/drawing/2014/main" val="949104136"/>
                    </a:ext>
                  </a:extLst>
                </a:gridCol>
                <a:gridCol w="4012720">
                  <a:extLst>
                    <a:ext uri="{9D8B030D-6E8A-4147-A177-3AD203B41FA5}">
                      <a16:colId xmlns:a16="http://schemas.microsoft.com/office/drawing/2014/main" val="4105969394"/>
                    </a:ext>
                  </a:extLst>
                </a:gridCol>
              </a:tblGrid>
              <a:tr h="6410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b="1" cap="none" spc="0" dirty="0">
                          <a:solidFill>
                            <a:schemeClr val="tx1"/>
                          </a:solidFill>
                        </a:rPr>
                        <a:t>Early Life Quotes</a:t>
                      </a:r>
                      <a:endParaRPr lang="en-GB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400" b="1" cap="none" spc="0" dirty="0">
                          <a:solidFill>
                            <a:schemeClr val="tx1"/>
                          </a:solidFill>
                        </a:rPr>
                        <a:t>Later Experiences Quotes</a:t>
                      </a:r>
                      <a:endParaRPr lang="en-GB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273102"/>
                  </a:ext>
                </a:extLst>
              </a:tr>
              <a:tr h="64106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b="0" i="0" kern="1200" cap="none" spc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 was a happy little boy. Cheeky, very funny, handsome, with many school friends and </a:t>
                      </a:r>
                      <a:r>
                        <a:rPr lang="en-GB" sz="18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always laughing”</a:t>
                      </a:r>
                      <a:endParaRPr lang="en-GB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800" b="0" i="0" u="none" strike="noStrike" cap="none" spc="0" noProof="0" dirty="0">
                          <a:solidFill>
                            <a:srgbClr val="102F44"/>
                          </a:solidFill>
                          <a:latin typeface="Open Sans"/>
                        </a:rPr>
                        <a:t>“At 18, Sam suffered a heroin and Valium overdose”</a:t>
                      </a:r>
                      <a:endParaRPr lang="en-GB" sz="105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2922277"/>
                  </a:ext>
                </a:extLst>
              </a:tr>
              <a:tr h="45494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1944214"/>
                  </a:ext>
                </a:extLst>
              </a:tr>
              <a:tr h="45494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676532"/>
                  </a:ext>
                </a:extLst>
              </a:tr>
              <a:tr h="45494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3877586"/>
                  </a:ext>
                </a:extLst>
              </a:tr>
              <a:tr h="454949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GB" sz="14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15011" marR="88470" marT="88470" marB="88470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70755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E6B1578-8DB7-3C99-48AC-505F73373B0F}"/>
              </a:ext>
            </a:extLst>
          </p:cNvPr>
          <p:cNvSpPr txBox="1"/>
          <p:nvPr/>
        </p:nvSpPr>
        <p:spPr>
          <a:xfrm>
            <a:off x="1381964" y="5122481"/>
            <a:ext cx="8549752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800" dirty="0">
                <a:ea typeface="Open Sans"/>
                <a:cs typeface="Open Sans"/>
              </a:rPr>
              <a:t>How does the </a:t>
            </a:r>
            <a:r>
              <a:rPr lang="en-GB" sz="2800" b="1" dirty="0">
                <a:ea typeface="Open Sans"/>
                <a:cs typeface="Open Sans"/>
              </a:rPr>
              <a:t>contrast </a:t>
            </a:r>
            <a:r>
              <a:rPr lang="en-GB" sz="2800" dirty="0">
                <a:ea typeface="Open Sans"/>
                <a:cs typeface="Open Sans"/>
              </a:rPr>
              <a:t>emphasise the tragedy?</a:t>
            </a:r>
            <a:endParaRPr lang="en-GB" sz="2800"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218579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Shape 2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31E0A9EB-4B5F-46B1-819C-6761EAC14630}"/>
              </a:ext>
            </a:extLst>
          </p:cNvPr>
          <p:cNvSpPr/>
          <p:nvPr/>
        </p:nvSpPr>
        <p:spPr>
          <a:xfrm>
            <a:off x="0" y="289824"/>
            <a:ext cx="8127999" cy="1004124"/>
          </a:xfrm>
          <a:prstGeom prst="rect">
            <a:avLst/>
          </a:prstGeom>
          <a:solidFill>
            <a:srgbClr val="CCECFF"/>
          </a:solidFill>
          <a:ln>
            <a:solidFill>
              <a:schemeClr val="bg1">
                <a:lumMod val="1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/>
                <a:sym typeface="Arial"/>
              </a:rPr>
              <a:t>What does this article show us about the impact of County Lines Exploitation on victims?</a:t>
            </a:r>
            <a:endParaRPr lang="en-GB" sz="2000" dirty="0">
              <a:solidFill>
                <a:schemeClr val="tx1"/>
              </a:solidFill>
              <a:latin typeface="Century Gothic"/>
              <a:sym typeface="Arial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849A33-4E52-4B88-8D98-CD59393BD3FD}"/>
              </a:ext>
            </a:extLst>
          </p:cNvPr>
          <p:cNvSpPr/>
          <p:nvPr/>
        </p:nvSpPr>
        <p:spPr>
          <a:xfrm>
            <a:off x="160678" y="1573796"/>
            <a:ext cx="6880810" cy="377865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FEE2DE">
                <a:lumMod val="10000"/>
              </a:srgbClr>
            </a:solidFill>
            <a:prstDash val="solid"/>
          </a:ln>
          <a:effectLst/>
        </p:spPr>
        <p:txBody>
          <a:bodyPr lIns="91440" tIns="45720" rIns="91440" bIns="45720" rtlCol="0" anchor="ctr"/>
          <a:lstStyle/>
          <a:p>
            <a:pPr marL="285750" indent="-285750">
              <a:buFont typeface="Arial"/>
              <a:buChar char="•"/>
              <a:defRPr/>
            </a:pPr>
            <a:endParaRPr lang="en-GB" sz="2800" kern="0">
              <a:solidFill>
                <a:srgbClr val="FF0000"/>
              </a:solidFill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  <a:defRPr/>
            </a:pPr>
            <a:r>
              <a:rPr lang="en-GB" sz="2400" i="1" kern="0" dirty="0">
                <a:ea typeface="+mn-lt"/>
                <a:cs typeface="+mn-lt"/>
              </a:rPr>
              <a:t>This article highlights the devastating impact of County Lines exploitation by...</a:t>
            </a:r>
            <a:endParaRPr lang="en-GB" sz="2400" kern="0" dirty="0"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  <a:defRPr/>
            </a:pPr>
            <a:endParaRPr lang="en-GB" sz="2400" kern="0">
              <a:ea typeface="+mn-lt"/>
              <a:cs typeface="+mn-lt"/>
            </a:endParaRPr>
          </a:p>
          <a:p>
            <a:pPr marL="285750" indent="-285750">
              <a:buFont typeface="Arial,Sans-Serif"/>
              <a:buChar char="•"/>
              <a:defRPr/>
            </a:pPr>
            <a:r>
              <a:rPr lang="en-GB" sz="2400" i="1" kern="0" dirty="0">
                <a:ea typeface="+mn-lt"/>
                <a:cs typeface="+mn-lt"/>
              </a:rPr>
              <a:t>The fact that Sam went from a "happy little boy" to someone who was "pleading for help" shows...</a:t>
            </a:r>
            <a:endParaRPr lang="en-GB" sz="2800" kern="0" dirty="0">
              <a:ea typeface="+mn-lt"/>
              <a:cs typeface="+mn-lt"/>
            </a:endParaRPr>
          </a:p>
          <a:p>
            <a:pPr>
              <a:buFont typeface="Arial"/>
              <a:buChar char="•"/>
              <a:defRPr/>
            </a:pPr>
            <a:endParaRPr lang="en-GB" sz="2800" kern="0" dirty="0">
              <a:solidFill>
                <a:srgbClr val="FF0000"/>
              </a:solidFill>
              <a:ea typeface="Open Sans"/>
              <a:cs typeface="Open Sans"/>
            </a:endParaRPr>
          </a:p>
          <a:p>
            <a:pPr algn="ctr">
              <a:defRPr/>
            </a:pPr>
            <a:endParaRPr lang="en-GB" sz="2400" kern="0">
              <a:solidFill>
                <a:srgbClr val="24243E"/>
              </a:solidFill>
              <a:latin typeface="Century Gothic" panose="020B0502020202020204" pitchFamily="34" charset="0"/>
              <a:ea typeface="+mn-lt"/>
              <a:cs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AE12E7A-2168-4119-B308-63C800B564D6}"/>
              </a:ext>
            </a:extLst>
          </p:cNvPr>
          <p:cNvSpPr/>
          <p:nvPr/>
        </p:nvSpPr>
        <p:spPr>
          <a:xfrm>
            <a:off x="197548" y="5375069"/>
            <a:ext cx="8289542" cy="7621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25400" cap="flat" cmpd="sng" algn="ctr">
            <a:solidFill>
              <a:srgbClr val="FEE2DE">
                <a:lumMod val="10000"/>
              </a:srgbClr>
            </a:solidFill>
            <a:prstDash val="solid"/>
          </a:ln>
          <a:effectLst/>
        </p:spPr>
        <p:txBody>
          <a:bodyPr lIns="91440" tIns="45720" rIns="91440" bIns="45720" rtlCol="0" anchor="ctr"/>
          <a:lstStyle/>
          <a:p>
            <a:pPr marL="285750" indent="-285750">
              <a:buFont typeface="Arial"/>
              <a:buChar char="•"/>
              <a:defRPr/>
            </a:pPr>
            <a:r>
              <a:rPr lang="en-GB" sz="2000" b="1" kern="0" dirty="0">
                <a:solidFill>
                  <a:schemeClr val="bg1"/>
                </a:solidFill>
                <a:latin typeface="Century Gothic"/>
              </a:rPr>
              <a:t>Sophisticated vocabulary: </a:t>
            </a:r>
            <a:r>
              <a:rPr lang="en-GB" sz="2000" b="1" kern="0" dirty="0">
                <a:solidFill>
                  <a:schemeClr val="bg1"/>
                </a:solidFill>
                <a:latin typeface="Open Sans"/>
                <a:ea typeface="Open Sans"/>
                <a:cs typeface="Open Sans"/>
              </a:rPr>
              <a:t>Devastating, tragedy</a:t>
            </a:r>
            <a:r>
              <a:rPr lang="en-GB" sz="2000" b="1" kern="0" dirty="0">
                <a:solidFill>
                  <a:schemeClr val="bg1"/>
                </a:solidFill>
                <a:ea typeface="+mn-lt"/>
                <a:cs typeface="+mn-lt"/>
              </a:rPr>
              <a:t>, victim</a:t>
            </a:r>
            <a:endParaRPr lang="en-GB" sz="2000" b="1" kern="0" dirty="0">
              <a:solidFill>
                <a:schemeClr val="bg1"/>
              </a:solidFill>
              <a:ea typeface="Open Sans"/>
              <a:cs typeface="Open San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56A992-BA4A-4B86-96CE-FF29E5EA9248}"/>
              </a:ext>
            </a:extLst>
          </p:cNvPr>
          <p:cNvSpPr/>
          <p:nvPr/>
        </p:nvSpPr>
        <p:spPr>
          <a:xfrm>
            <a:off x="8662297" y="4808539"/>
            <a:ext cx="3261357" cy="146120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5400" cap="flat" cmpd="sng" algn="ctr">
            <a:solidFill>
              <a:srgbClr val="FEE2DE">
                <a:lumMod val="10000"/>
              </a:srgbClr>
            </a:solidFill>
            <a:prstDash val="solid"/>
          </a:ln>
          <a:effectLst/>
        </p:spPr>
        <p:txBody>
          <a:bodyPr lIns="91440" tIns="45720" rIns="91440" bIns="45720" rtlCol="0" anchor="ctr"/>
          <a:lstStyle/>
          <a:p>
            <a:pPr algn="ctr">
              <a:defRPr/>
            </a:pPr>
            <a:r>
              <a:rPr lang="en-GB" sz="2400" b="1" kern="0">
                <a:solidFill>
                  <a:srgbClr val="24243E"/>
                </a:solidFill>
                <a:latin typeface="Century Gothic"/>
              </a:rPr>
              <a:t>Stretch it</a:t>
            </a:r>
            <a:endParaRPr lang="en-US"/>
          </a:p>
          <a:p>
            <a:pPr algn="ctr">
              <a:defRPr/>
            </a:pPr>
            <a:r>
              <a:rPr lang="en-GB" sz="2400" kern="0">
                <a:solidFill>
                  <a:srgbClr val="24243E"/>
                </a:solidFill>
                <a:latin typeface="Century Gothic"/>
              </a:rPr>
              <a:t>Include a quotation.</a:t>
            </a:r>
          </a:p>
          <a:p>
            <a:pPr algn="ctr">
              <a:defRPr/>
            </a:pPr>
            <a:r>
              <a:rPr lang="en-GB" sz="2400" kern="0">
                <a:solidFill>
                  <a:srgbClr val="24243E"/>
                </a:solidFill>
                <a:latin typeface="Century Gothic"/>
              </a:rPr>
              <a:t>Link it to Erik's story.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779F49C-A226-C436-B2D9-296DDD37B0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>
                <a:latin typeface="Open Sans"/>
                <a:ea typeface="Open Sans"/>
                <a:cs typeface="Open Sans"/>
              </a:rPr>
              <a:t>Turn &amp; talk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263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8027-9F7E-971F-72A1-ADC73BD79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-50252"/>
            <a:ext cx="10515600" cy="1325563"/>
          </a:xfrm>
        </p:spPr>
        <p:txBody>
          <a:bodyPr>
            <a:noAutofit/>
          </a:bodyPr>
          <a:lstStyle/>
          <a:p>
            <a:r>
              <a:rPr lang="en-GB" sz="2400" dirty="0"/>
              <a:t>How does the writer use language to show the contrast between Sam’s early life and his later experiences?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1BB47-49D0-ECFF-07CC-F6787C02DB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The article highlights the devastating, _________ and _______ impact of County Lines.  At the start of the article, we learn Sam had </a:t>
            </a:r>
            <a:r>
              <a:rPr lang="en-GB" sz="2000" dirty="0">
                <a:solidFill>
                  <a:srgbClr val="00B050"/>
                </a:solidFill>
              </a:rPr>
              <a:t>‘</a:t>
            </a:r>
            <a:r>
              <a:rPr lang="en-GB" sz="2000" dirty="0">
                <a:solidFill>
                  <a:srgbClr val="00B050"/>
                </a:solidFill>
                <a:ea typeface="Open Sans"/>
                <a:cs typeface="Open Sans"/>
              </a:rPr>
              <a:t>a happy, joyful, safe, middle-class childhood’.  The pattern of three highlights ______________________________________________________.  The word ‘joyful’ implies ___________________________________________________________.  </a:t>
            </a:r>
            <a:r>
              <a:rPr lang="en-GB" sz="2000" dirty="0">
                <a:solidFill>
                  <a:srgbClr val="FF0000"/>
                </a:solidFill>
                <a:ea typeface="Open Sans"/>
                <a:cs typeface="Open Sans"/>
              </a:rPr>
              <a:t>However, later in the article Sam’s life becomes _____________ because _______________________. ‘</a:t>
            </a:r>
            <a:r>
              <a:rPr lang="en-GB" sz="2000" dirty="0">
                <a:solidFill>
                  <a:srgbClr val="00B050"/>
                </a:solidFill>
                <a:ea typeface="Open Sans"/>
                <a:cs typeface="Open Sans"/>
              </a:rPr>
              <a:t>At 18, Sam suffered a heroin and Valium overdose’.  The age ‘18’ </a:t>
            </a:r>
            <a:r>
              <a:rPr lang="en-GB" sz="2000" dirty="0" err="1">
                <a:solidFill>
                  <a:srgbClr val="00B050"/>
                </a:solidFill>
                <a:ea typeface="Open Sans"/>
                <a:cs typeface="Open Sans"/>
              </a:rPr>
              <a:t>emphaises</a:t>
            </a:r>
            <a:r>
              <a:rPr lang="en-GB" sz="2000" dirty="0">
                <a:solidFill>
                  <a:srgbClr val="00B050"/>
                </a:solidFill>
                <a:ea typeface="Open Sans"/>
                <a:cs typeface="Open Sans"/>
              </a:rPr>
              <a:t> _________________ and draws readers attention to _________________________. This quote is a shocking contrast to earlier in the article which makes us think __________. </a:t>
            </a:r>
            <a:r>
              <a:rPr lang="en-GB" sz="2000" dirty="0">
                <a:solidFill>
                  <a:srgbClr val="0070C0"/>
                </a:solidFill>
                <a:ea typeface="Open Sans"/>
                <a:cs typeface="Open Sans"/>
              </a:rPr>
              <a:t>The article was written to warn readers that  __________________________________________</a:t>
            </a:r>
            <a:endParaRPr lang="en-US" sz="2000" dirty="0">
              <a:solidFill>
                <a:srgbClr val="0070C0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GB" sz="2000" dirty="0">
              <a:solidFill>
                <a:srgbClr val="00B050"/>
              </a:solidFill>
              <a:ea typeface="Open Sans"/>
              <a:cs typeface="Open Sans"/>
            </a:endParaRPr>
          </a:p>
          <a:p>
            <a:pPr marL="0" indent="0">
              <a:buNone/>
            </a:pP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Explosion: 8 Points 4">
            <a:extLst>
              <a:ext uri="{FF2B5EF4-FFF2-40B4-BE49-F238E27FC236}">
                <a16:creationId xmlns:a16="http://schemas.microsoft.com/office/drawing/2014/main" id="{5D924236-4CD9-F4A3-4687-84162DD380BD}"/>
              </a:ext>
            </a:extLst>
          </p:cNvPr>
          <p:cNvSpPr/>
          <p:nvPr/>
        </p:nvSpPr>
        <p:spPr>
          <a:xfrm>
            <a:off x="7256904" y="612530"/>
            <a:ext cx="4606547" cy="256124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>
                <a:solidFill>
                  <a:schemeClr val="tx1"/>
                </a:solidFill>
                <a:ea typeface="Open Sans"/>
                <a:cs typeface="Open Sans"/>
              </a:rPr>
              <a:t>“It was a happy, joyful, safe, middle-class childhood”</a:t>
            </a:r>
            <a:endParaRPr lang="en-GB" sz="1400" dirty="0">
              <a:solidFill>
                <a:srgbClr val="000000"/>
              </a:solidFill>
              <a:ea typeface="Open Sans"/>
              <a:cs typeface="Open Sans"/>
            </a:endParaRPr>
          </a:p>
          <a:p>
            <a:pPr algn="ctr"/>
            <a:endParaRPr lang="en-GB" dirty="0">
              <a:ea typeface="Open Sans"/>
              <a:cs typeface="Open Sans"/>
            </a:endParaRPr>
          </a:p>
        </p:txBody>
      </p:sp>
      <p:sp>
        <p:nvSpPr>
          <p:cNvPr id="6" name="Explosion: 8 Points 5">
            <a:extLst>
              <a:ext uri="{FF2B5EF4-FFF2-40B4-BE49-F238E27FC236}">
                <a16:creationId xmlns:a16="http://schemas.microsoft.com/office/drawing/2014/main" id="{1E0F0974-97CF-1F29-0EDA-E3ECF6CE4ED5}"/>
              </a:ext>
            </a:extLst>
          </p:cNvPr>
          <p:cNvSpPr/>
          <p:nvPr/>
        </p:nvSpPr>
        <p:spPr>
          <a:xfrm>
            <a:off x="6807447" y="3684230"/>
            <a:ext cx="4606547" cy="256124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dirty="0">
                <a:solidFill>
                  <a:srgbClr val="102F44"/>
                </a:solidFill>
                <a:ea typeface="Open Sans"/>
                <a:cs typeface="Open Sans"/>
              </a:rPr>
              <a:t>At 18, Sam suffered a heroin and Valium overdose,</a:t>
            </a:r>
            <a:endParaRPr lang="en-US" dirty="0">
              <a:solidFill>
                <a:srgbClr val="102F44"/>
              </a:solidFill>
              <a:ea typeface="Open Sans"/>
              <a:cs typeface="Open Sans"/>
            </a:endParaRPr>
          </a:p>
          <a:p>
            <a:pPr algn="ctr"/>
            <a:endParaRPr lang="en-GB" dirty="0"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383480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B9046F9E6A1948AAED0DE7929063DA" ma:contentTypeVersion="19" ma:contentTypeDescription="Create a new document." ma:contentTypeScope="" ma:versionID="8a87020a4283d69254d0d6203cbf30cc">
  <xsd:schema xmlns:xsd="http://www.w3.org/2001/XMLSchema" xmlns:xs="http://www.w3.org/2001/XMLSchema" xmlns:p="http://schemas.microsoft.com/office/2006/metadata/properties" xmlns:ns2="87975479-20cf-4e88-ade4-edcc58deadef" xmlns:ns3="17a90365-d75f-4447-904c-f597f71a8a7d" targetNamespace="http://schemas.microsoft.com/office/2006/metadata/properties" ma:root="true" ma:fieldsID="508650e8b06829b1e0542ee76cd496e9" ns2:_="" ns3:_="">
    <xsd:import namespace="87975479-20cf-4e88-ade4-edcc58deadef"/>
    <xsd:import namespace="17a90365-d75f-4447-904c-f597f71a8a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975479-20cf-4e88-ade4-edcc58dead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0d17afa-19d8-47aa-8dab-4b3c635895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a90365-d75f-4447-904c-f597f71a8a7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71da03e-1713-44f3-b7de-7be9b280ea18}" ma:internalName="TaxCatchAll" ma:showField="CatchAllData" ma:web="17a90365-d75f-4447-904c-f597f71a8a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7a90365-d75f-4447-904c-f597f71a8a7d" xsi:nil="true"/>
    <lcf76f155ced4ddcb4097134ff3c332f xmlns="87975479-20cf-4e88-ade4-edcc58deade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26B83AF-2D88-44CF-92E4-629EFD32635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13D17C4-93F3-4990-9E36-B4637E7CDC7A}">
  <ds:schemaRefs>
    <ds:schemaRef ds:uri="17a90365-d75f-4447-904c-f597f71a8a7d"/>
    <ds:schemaRef ds:uri="87975479-20cf-4e88-ade4-edcc58deade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061ECA49-2DA9-4E5B-86D7-22A64A07DAC5}">
  <ds:schemaRefs>
    <ds:schemaRef ds:uri="17a90365-d75f-4447-904c-f597f71a8a7d"/>
    <ds:schemaRef ds:uri="87975479-20cf-4e88-ade4-edcc58deadef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821</Words>
  <Application>Microsoft Office PowerPoint</Application>
  <PresentationFormat>Widescreen</PresentationFormat>
  <Paragraphs>97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Aptos</vt:lpstr>
      <vt:lpstr>Aptos Display</vt:lpstr>
      <vt:lpstr>Arial</vt:lpstr>
      <vt:lpstr>Arial,Sans-Serif</vt:lpstr>
      <vt:lpstr>Calibri</vt:lpstr>
      <vt:lpstr>Century Gothic</vt:lpstr>
      <vt:lpstr>Open Sans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Mini Whiteboards!</vt:lpstr>
      <vt:lpstr>How does the writer use language to show the contrast between Sam’s early life and his later experiences?  Complete this table with quotations from the article.</vt:lpstr>
      <vt:lpstr>PowerPoint Presentation</vt:lpstr>
      <vt:lpstr>How does the writer use language to show the contrast between Sam’s early life and his later experiences?</vt:lpstr>
      <vt:lpstr>Exit Ticket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Starter:  What does the phrase ‘crossing the line’ mean to you?  What ideas can you take from the front cover? Consider colours, images and the text</dc:title>
  <dc:creator>Nicola Taylor</dc:creator>
  <cp:lastModifiedBy>Tia Fisher</cp:lastModifiedBy>
  <cp:revision>51</cp:revision>
  <dcterms:created xsi:type="dcterms:W3CDTF">2024-04-09T09:17:21Z</dcterms:created>
  <dcterms:modified xsi:type="dcterms:W3CDTF">2025-07-24T12:39:18Z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0x0101009BB9046F9E6A1948AAED0DE7929063DA</vt:lpwstr>
  </property>
  <property fmtid="{D5CDD505-2E9C-101B-9397-08002B2CF9AE}" pid="3" name="MediaServiceImageTags">
    <vt:lpwstr/>
  </property>
</Properties>
</file>