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11"/>
  </p:notesMasterIdLst>
  <p:sldIdLst>
    <p:sldId id="316" r:id="rId5"/>
    <p:sldId id="425" r:id="rId6"/>
    <p:sldId id="259" r:id="rId7"/>
    <p:sldId id="266" r:id="rId8"/>
    <p:sldId id="26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2E8A9-DDEB-45A3-8B88-E21FB96F9FAB}" v="17" dt="2025-07-20T20:01:40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87731" autoAdjust="0"/>
  </p:normalViewPr>
  <p:slideViewPr>
    <p:cSldViewPr snapToGrid="0">
      <p:cViewPr varScale="1">
        <p:scale>
          <a:sx n="134" d="100"/>
          <a:sy n="134" d="100"/>
        </p:scale>
        <p:origin x="96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ewis" userId="414a74f7-7f3d-4d48-9083-d6496a8fd312" providerId="ADAL" clId="{48215D1C-8CCD-4536-9644-3A96CAF9CFDC}"/>
    <pc:docChg chg="undo custSel addSld delSld modSld">
      <pc:chgData name="Lucy Lewis" userId="414a74f7-7f3d-4d48-9083-d6496a8fd312" providerId="ADAL" clId="{48215D1C-8CCD-4536-9644-3A96CAF9CFDC}" dt="2025-01-10T13:11:23.613" v="56" actId="478"/>
      <pc:docMkLst>
        <pc:docMk/>
      </pc:docMkLst>
      <pc:sldChg chg="addSp delSp modSp mod modClrScheme delDesignElem chgLayout">
        <pc:chgData name="Lucy Lewis" userId="414a74f7-7f3d-4d48-9083-d6496a8fd312" providerId="ADAL" clId="{48215D1C-8CCD-4536-9644-3A96CAF9CFDC}" dt="2025-01-10T11:06:20.692" v="54" actId="1076"/>
        <pc:sldMkLst>
          <pc:docMk/>
          <pc:sldMk cId="1161549328" sldId="256"/>
        </pc:sldMkLst>
      </pc:sldChg>
      <pc:sldChg chg="addSp modSp del mod modClrScheme chgLayout">
        <pc:chgData name="Lucy Lewis" userId="414a74f7-7f3d-4d48-9083-d6496a8fd312" providerId="ADAL" clId="{48215D1C-8CCD-4536-9644-3A96CAF9CFDC}" dt="2025-01-10T11:04:29.935" v="11" actId="47"/>
        <pc:sldMkLst>
          <pc:docMk/>
          <pc:sldMk cId="2823542404" sldId="257"/>
        </pc:sldMkLst>
      </pc:sldChg>
      <pc:sldChg chg="delSp add mod">
        <pc:chgData name="Lucy Lewis" userId="414a74f7-7f3d-4d48-9083-d6496a8fd312" providerId="ADAL" clId="{48215D1C-8CCD-4536-9644-3A96CAF9CFDC}" dt="2025-01-10T13:11:23.613" v="56" actId="478"/>
        <pc:sldMkLst>
          <pc:docMk/>
          <pc:sldMk cId="2880831732" sldId="259"/>
        </pc:sldMkLst>
      </pc:sldChg>
      <pc:sldChg chg="modSp add mod">
        <pc:chgData name="Lucy Lewis" userId="414a74f7-7f3d-4d48-9083-d6496a8fd312" providerId="ADAL" clId="{48215D1C-8CCD-4536-9644-3A96CAF9CFDC}" dt="2025-01-10T11:04:52.060" v="22" actId="403"/>
        <pc:sldMkLst>
          <pc:docMk/>
          <pc:sldMk cId="187328799" sldId="263"/>
        </pc:sldMkLst>
      </pc:sldChg>
      <pc:sldChg chg="addSp modSp del mod modClrScheme chgLayout">
        <pc:chgData name="Lucy Lewis" userId="414a74f7-7f3d-4d48-9083-d6496a8fd312" providerId="ADAL" clId="{48215D1C-8CCD-4536-9644-3A96CAF9CFDC}" dt="2025-01-10T11:05:57.906" v="48" actId="47"/>
        <pc:sldMkLst>
          <pc:docMk/>
          <pc:sldMk cId="1644778989" sldId="264"/>
        </pc:sldMkLst>
      </pc:sldChg>
      <pc:sldChg chg="delSp add mod">
        <pc:chgData name="Lucy Lewis" userId="414a74f7-7f3d-4d48-9083-d6496a8fd312" providerId="ADAL" clId="{48215D1C-8CCD-4536-9644-3A96CAF9CFDC}" dt="2025-01-10T11:04:57.644" v="24" actId="478"/>
        <pc:sldMkLst>
          <pc:docMk/>
          <pc:sldMk cId="1582818947" sldId="266"/>
        </pc:sldMkLst>
      </pc:sldChg>
      <pc:sldChg chg="addSp delSp modSp add mod">
        <pc:chgData name="Lucy Lewis" userId="414a74f7-7f3d-4d48-9083-d6496a8fd312" providerId="ADAL" clId="{48215D1C-8CCD-4536-9644-3A96CAF9CFDC}" dt="2025-01-10T11:05:56.809" v="47" actId="14100"/>
        <pc:sldMkLst>
          <pc:docMk/>
          <pc:sldMk cId="3816723607" sldId="267"/>
        </pc:sldMkLst>
      </pc:sldChg>
      <pc:sldChg chg="modSp add mod setBg">
        <pc:chgData name="Lucy Lewis" userId="414a74f7-7f3d-4d48-9083-d6496a8fd312" providerId="ADAL" clId="{48215D1C-8CCD-4536-9644-3A96CAF9CFDC}" dt="2025-01-10T11:05:27.253" v="38" actId="207"/>
        <pc:sldMkLst>
          <pc:docMk/>
          <pc:sldMk cId="2192626332" sldId="269"/>
        </pc:sldMkLst>
      </pc:sldChg>
      <pc:sldChg chg="addSp modSp del mod modClrScheme chgLayout">
        <pc:chgData name="Lucy Lewis" userId="414a74f7-7f3d-4d48-9083-d6496a8fd312" providerId="ADAL" clId="{48215D1C-8CCD-4536-9644-3A96CAF9CFDC}" dt="2025-01-10T11:04:54.740" v="23" actId="47"/>
        <pc:sldMkLst>
          <pc:docMk/>
          <pc:sldMk cId="3951935494" sldId="283"/>
        </pc:sldMkLst>
      </pc:sldChg>
    </pc:docChg>
  </pc:docChgLst>
  <pc:docChgLst>
    <pc:chgData clId="Web-{3C15F272-F6FF-CDED-1075-B45DF14506E6}"/>
    <pc:docChg chg="addSld">
      <pc:chgData name="" userId="" providerId="" clId="Web-{3C15F272-F6FF-CDED-1075-B45DF14506E6}" dt="2025-06-20T11:17:03.080" v="1"/>
      <pc:docMkLst>
        <pc:docMk/>
      </pc:docMkLst>
      <pc:sldChg chg="add">
        <pc:chgData name="" userId="" providerId="" clId="Web-{3C15F272-F6FF-CDED-1075-B45DF14506E6}" dt="2025-06-20T11:17:03.064" v="0"/>
        <pc:sldMkLst>
          <pc:docMk/>
          <pc:sldMk cId="3003119003" sldId="316"/>
        </pc:sldMkLst>
      </pc:sldChg>
      <pc:sldChg chg="add">
        <pc:chgData name="" userId="" providerId="" clId="Web-{3C15F272-F6FF-CDED-1075-B45DF14506E6}" dt="2025-06-20T11:17:03.080" v="1"/>
        <pc:sldMkLst>
          <pc:docMk/>
          <pc:sldMk cId="1302560346" sldId="425"/>
        </pc:sldMkLst>
      </pc:sldChg>
    </pc:docChg>
  </pc:docChgLst>
  <pc:docChgLst>
    <pc:chgData name="Lucy Lewis" userId="S::l.lewis@christchurchsecondary.org.uk::414a74f7-7f3d-4d48-9083-d6496a8fd312" providerId="AD" clId="Web-{14EE8658-F977-AD40-FCAE-B31BE910DAB1}"/>
    <pc:docChg chg="modSld">
      <pc:chgData name="Lucy Lewis" userId="S::l.lewis@christchurchsecondary.org.uk::414a74f7-7f3d-4d48-9083-d6496a8fd312" providerId="AD" clId="Web-{14EE8658-F977-AD40-FCAE-B31BE910DAB1}" dt="2025-04-10T10:48:17.547" v="6" actId="20577"/>
      <pc:docMkLst>
        <pc:docMk/>
      </pc:docMkLst>
      <pc:sldChg chg="mod setBg">
        <pc:chgData name="Lucy Lewis" userId="S::l.lewis@christchurchsecondary.org.uk::414a74f7-7f3d-4d48-9083-d6496a8fd312" providerId="AD" clId="Web-{14EE8658-F977-AD40-FCAE-B31BE910DAB1}" dt="2025-04-10T10:48:03.766" v="0"/>
        <pc:sldMkLst>
          <pc:docMk/>
          <pc:sldMk cId="2880831732" sldId="259"/>
        </pc:sldMkLst>
      </pc:sldChg>
      <pc:sldChg chg="modSp mod setBg">
        <pc:chgData name="Lucy Lewis" userId="S::l.lewis@christchurchsecondary.org.uk::414a74f7-7f3d-4d48-9083-d6496a8fd312" providerId="AD" clId="Web-{14EE8658-F977-AD40-FCAE-B31BE910DAB1}" dt="2025-04-10T10:48:17.547" v="6" actId="20577"/>
        <pc:sldMkLst>
          <pc:docMk/>
          <pc:sldMk cId="187328799" sldId="263"/>
        </pc:sldMkLst>
      </pc:sldChg>
      <pc:sldChg chg="mod setBg">
        <pc:chgData name="Lucy Lewis" userId="S::l.lewis@christchurchsecondary.org.uk::414a74f7-7f3d-4d48-9083-d6496a8fd312" providerId="AD" clId="Web-{14EE8658-F977-AD40-FCAE-B31BE910DAB1}" dt="2025-04-10T10:48:04.016" v="3"/>
        <pc:sldMkLst>
          <pc:docMk/>
          <pc:sldMk cId="1582818947" sldId="266"/>
        </pc:sldMkLst>
      </pc:sldChg>
      <pc:sldChg chg="mod setBg">
        <pc:chgData name="Lucy Lewis" userId="S::l.lewis@christchurchsecondary.org.uk::414a74f7-7f3d-4d48-9083-d6496a8fd312" providerId="AD" clId="Web-{14EE8658-F977-AD40-FCAE-B31BE910DAB1}" dt="2025-04-10T10:48:04.063" v="4"/>
        <pc:sldMkLst>
          <pc:docMk/>
          <pc:sldMk cId="3816723607" sldId="267"/>
        </pc:sldMkLst>
      </pc:sldChg>
      <pc:sldChg chg="mod setBg">
        <pc:chgData name="Lucy Lewis" userId="S::l.lewis@christchurchsecondary.org.uk::414a74f7-7f3d-4d48-9083-d6496a8fd312" providerId="AD" clId="Web-{14EE8658-F977-AD40-FCAE-B31BE910DAB1}" dt="2025-04-10T10:48:03.906" v="2"/>
        <pc:sldMkLst>
          <pc:docMk/>
          <pc:sldMk cId="2192626332" sldId="269"/>
        </pc:sldMkLst>
      </pc:sldChg>
    </pc:docChg>
  </pc:docChgLst>
  <pc:docChgLst>
    <pc:chgData name="Lucy Lewis" userId="S::l.lewis@christchurchsecondary.org.uk::414a74f7-7f3d-4d48-9083-d6496a8fd312" providerId="AD" clId="Web-{D31C3B6D-360F-3B70-A5E4-6E7DDE40274D}"/>
    <pc:docChg chg="addSld modSld">
      <pc:chgData name="Lucy Lewis" userId="S::l.lewis@christchurchsecondary.org.uk::414a74f7-7f3d-4d48-9083-d6496a8fd312" providerId="AD" clId="Web-{D31C3B6D-360F-3B70-A5E4-6E7DDE40274D}" dt="2025-06-20T11:23:56.868" v="3"/>
      <pc:docMkLst>
        <pc:docMk/>
      </pc:docMkLst>
      <pc:sldChg chg="addSp delSp modSp new mod modClrScheme chgLayout">
        <pc:chgData name="Lucy Lewis" userId="S::l.lewis@christchurchsecondary.org.uk::414a74f7-7f3d-4d48-9083-d6496a8fd312" providerId="AD" clId="Web-{D31C3B6D-360F-3B70-A5E4-6E7DDE40274D}" dt="2025-06-20T11:23:56.868" v="3"/>
        <pc:sldMkLst>
          <pc:docMk/>
          <pc:sldMk cId="717864615" sldId="426"/>
        </pc:sldMkLst>
      </pc:sldChg>
    </pc:docChg>
  </pc:docChgLst>
  <pc:docChgLst>
    <pc:chgData name="Lucy Lewis" userId="S::l.lewis@christchurchsecondary.org.uk::414a74f7-7f3d-4d48-9083-d6496a8fd312" providerId="AD" clId="Web-{8FB985A6-0366-70EA-4157-A73F80E49577}"/>
    <pc:docChg chg="sldOrd">
      <pc:chgData name="Lucy Lewis" userId="S::l.lewis@christchurchsecondary.org.uk::414a74f7-7f3d-4d48-9083-d6496a8fd312" providerId="AD" clId="Web-{8FB985A6-0366-70EA-4157-A73F80E49577}" dt="2025-06-20T12:04:20.804" v="1"/>
      <pc:docMkLst>
        <pc:docMk/>
      </pc:docMkLst>
      <pc:sldChg chg="ord">
        <pc:chgData name="Lucy Lewis" userId="S::l.lewis@christchurchsecondary.org.uk::414a74f7-7f3d-4d48-9083-d6496a8fd312" providerId="AD" clId="Web-{8FB985A6-0366-70EA-4157-A73F80E49577}" dt="2025-06-20T12:04:20.804" v="1"/>
        <pc:sldMkLst>
          <pc:docMk/>
          <pc:sldMk cId="717864615" sldId="426"/>
        </pc:sldMkLst>
      </pc:sldChg>
    </pc:docChg>
  </pc:docChgLst>
  <pc:docChgLst>
    <pc:chgData name="Lucy Lewis" userId="S::l.lewis@christchurchsecondary.org.uk::414a74f7-7f3d-4d48-9083-d6496a8fd312" providerId="AD" clId="Web-{B02FC694-1361-9446-D56A-E59E879EB9BF}"/>
    <pc:docChg chg="addSld delSld modSld">
      <pc:chgData name="Lucy Lewis" userId="S::l.lewis@christchurchsecondary.org.uk::414a74f7-7f3d-4d48-9083-d6496a8fd312" providerId="AD" clId="Web-{B02FC694-1361-9446-D56A-E59E879EB9BF}" dt="2025-01-15T15:42:01.467" v="42" actId="20577"/>
      <pc:docMkLst>
        <pc:docMk/>
      </pc:docMkLst>
      <pc:sldChg chg="del">
        <pc:chgData name="Lucy Lewis" userId="S::l.lewis@christchurchsecondary.org.uk::414a74f7-7f3d-4d48-9083-d6496a8fd312" providerId="AD" clId="Web-{B02FC694-1361-9446-D56A-E59E879EB9BF}" dt="2025-01-15T15:41:19.137" v="20"/>
        <pc:sldMkLst>
          <pc:docMk/>
          <pc:sldMk cId="1161549328" sldId="256"/>
        </pc:sldMkLst>
      </pc:sldChg>
      <pc:sldChg chg="delSp modSp add">
        <pc:chgData name="Lucy Lewis" userId="S::l.lewis@christchurchsecondary.org.uk::414a74f7-7f3d-4d48-9083-d6496a8fd312" providerId="AD" clId="Web-{B02FC694-1361-9446-D56A-E59E879EB9BF}" dt="2025-01-15T15:41:46.841" v="34"/>
        <pc:sldMkLst>
          <pc:docMk/>
          <pc:sldMk cId="2424973091" sldId="257"/>
        </pc:sldMkLst>
      </pc:sldChg>
      <pc:sldChg chg="modSp">
        <pc:chgData name="Lucy Lewis" userId="S::l.lewis@christchurchsecondary.org.uk::414a74f7-7f3d-4d48-9083-d6496a8fd312" providerId="AD" clId="Web-{B02FC694-1361-9446-D56A-E59E879EB9BF}" dt="2025-01-15T15:42:01.467" v="42" actId="20577"/>
        <pc:sldMkLst>
          <pc:docMk/>
          <pc:sldMk cId="3816723607" sldId="267"/>
        </pc:sldMkLst>
      </pc:sldChg>
    </pc:docChg>
  </pc:docChgLst>
  <pc:docChgLst>
    <pc:chgData name="Lucy Lewis" userId="414a74f7-7f3d-4d48-9083-d6496a8fd312" providerId="ADAL" clId="{BF684415-1EB4-4897-B7AB-0C43B43BA463}"/>
    <pc:docChg chg="custSel modSld modMainMaster">
      <pc:chgData name="Lucy Lewis" userId="414a74f7-7f3d-4d48-9083-d6496a8fd312" providerId="ADAL" clId="{BF684415-1EB4-4897-B7AB-0C43B43BA463}" dt="2025-07-07T10:39:10.318" v="9" actId="20577"/>
      <pc:docMkLst>
        <pc:docMk/>
      </pc:docMkLst>
      <pc:sldChg chg="modSp">
        <pc:chgData name="Lucy Lewis" userId="414a74f7-7f3d-4d48-9083-d6496a8fd312" providerId="ADAL" clId="{BF684415-1EB4-4897-B7AB-0C43B43BA463}" dt="2025-07-07T10:38:59.958" v="0"/>
        <pc:sldMkLst>
          <pc:docMk/>
          <pc:sldMk cId="1161549328" sldId="256"/>
        </pc:sldMkLst>
      </pc:sldChg>
      <pc:sldChg chg="modSp mod">
        <pc:chgData name="Lucy Lewis" userId="414a74f7-7f3d-4d48-9083-d6496a8fd312" providerId="ADAL" clId="{BF684415-1EB4-4897-B7AB-0C43B43BA463}" dt="2025-07-07T10:39:10.318" v="9" actId="20577"/>
        <pc:sldMkLst>
          <pc:docMk/>
          <pc:sldMk cId="1582818947" sldId="266"/>
        </pc:sldMkLst>
        <pc:spChg chg="mod">
          <ac:chgData name="Lucy Lewis" userId="414a74f7-7f3d-4d48-9083-d6496a8fd312" providerId="ADAL" clId="{BF684415-1EB4-4897-B7AB-0C43B43BA463}" dt="2025-07-07T10:39:10.318" v="9" actId="20577"/>
          <ac:spMkLst>
            <pc:docMk/>
            <pc:sldMk cId="1582818947" sldId="266"/>
            <ac:spMk id="45" creationId="{00000000-0000-0000-0000-000000000000}"/>
          </ac:spMkLst>
        </pc:spChg>
      </pc:sldChg>
      <pc:sldChg chg="modSp mod">
        <pc:chgData name="Lucy Lewis" userId="414a74f7-7f3d-4d48-9083-d6496a8fd312" providerId="ADAL" clId="{BF684415-1EB4-4897-B7AB-0C43B43BA463}" dt="2025-07-07T10:39:00.168" v="1" actId="27636"/>
        <pc:sldMkLst>
          <pc:docMk/>
          <pc:sldMk cId="1302560346" sldId="425"/>
        </pc:sldMkLst>
        <pc:spChg chg="mod">
          <ac:chgData name="Lucy Lewis" userId="414a74f7-7f3d-4d48-9083-d6496a8fd312" providerId="ADAL" clId="{BF684415-1EB4-4897-B7AB-0C43B43BA463}" dt="2025-07-07T10:39:00.168" v="1" actId="27636"/>
          <ac:spMkLst>
            <pc:docMk/>
            <pc:sldMk cId="1302560346" sldId="425"/>
            <ac:spMk id="2" creationId="{AABB0BC1-41E3-E9A6-B4A6-FC4FD11715E6}"/>
          </ac:spMkLst>
        </pc:spChg>
      </pc:sldChg>
      <pc:sldChg chg="modSp">
        <pc:chgData name="Lucy Lewis" userId="414a74f7-7f3d-4d48-9083-d6496a8fd312" providerId="ADAL" clId="{BF684415-1EB4-4897-B7AB-0C43B43BA463}" dt="2025-07-07T10:38:59.958" v="0"/>
        <pc:sldMkLst>
          <pc:docMk/>
          <pc:sldMk cId="717864615" sldId="426"/>
        </pc:sldMkLst>
      </pc:sldChg>
      <pc:sldMasterChg chg="modSldLayout">
        <pc:chgData name="Lucy Lewis" userId="414a74f7-7f3d-4d48-9083-d6496a8fd312" providerId="ADAL" clId="{BF684415-1EB4-4897-B7AB-0C43B43BA463}" dt="2025-07-07T10:38:59.958" v="0"/>
        <pc:sldMasterMkLst>
          <pc:docMk/>
          <pc:sldMasterMk cId="342494217" sldId="2147483697"/>
        </pc:sldMasterMkLst>
        <pc:sldLayoutChg chg="delSp">
          <pc:chgData name="Lucy Lewis" userId="414a74f7-7f3d-4d48-9083-d6496a8fd312" providerId="ADAL" clId="{BF684415-1EB4-4897-B7AB-0C43B43BA463}" dt="2025-07-07T10:38:59.958" v="0"/>
          <pc:sldLayoutMkLst>
            <pc:docMk/>
            <pc:sldMasterMk cId="342494217" sldId="2147483697"/>
            <pc:sldLayoutMk cId="4094383938" sldId="2147483709"/>
          </pc:sldLayoutMkLst>
        </pc:sldLayoutChg>
        <pc:sldLayoutChg chg="delSp">
          <pc:chgData name="Lucy Lewis" userId="414a74f7-7f3d-4d48-9083-d6496a8fd312" providerId="ADAL" clId="{BF684415-1EB4-4897-B7AB-0C43B43BA463}" dt="2025-07-07T10:38:59.958" v="0"/>
          <pc:sldLayoutMkLst>
            <pc:docMk/>
            <pc:sldMasterMk cId="342494217" sldId="2147483697"/>
            <pc:sldLayoutMk cId="2839142689" sldId="2147483710"/>
          </pc:sldLayoutMkLst>
        </pc:sldLayoutChg>
        <pc:sldLayoutChg chg="delSp">
          <pc:chgData name="Lucy Lewis" userId="414a74f7-7f3d-4d48-9083-d6496a8fd312" providerId="ADAL" clId="{BF684415-1EB4-4897-B7AB-0C43B43BA463}" dt="2025-07-07T10:38:59.958" v="0"/>
          <pc:sldLayoutMkLst>
            <pc:docMk/>
            <pc:sldMasterMk cId="342494217" sldId="2147483697"/>
            <pc:sldLayoutMk cId="2349125937" sldId="2147483711"/>
          </pc:sldLayoutMkLst>
        </pc:sldLayoutChg>
        <pc:sldLayoutChg chg="delSp">
          <pc:chgData name="Lucy Lewis" userId="414a74f7-7f3d-4d48-9083-d6496a8fd312" providerId="ADAL" clId="{BF684415-1EB4-4897-B7AB-0C43B43BA463}" dt="2025-07-07T10:38:59.958" v="0"/>
          <pc:sldLayoutMkLst>
            <pc:docMk/>
            <pc:sldMasterMk cId="342494217" sldId="2147483697"/>
            <pc:sldLayoutMk cId="69700822" sldId="2147483712"/>
          </pc:sldLayoutMkLst>
        </pc:sldLayoutChg>
        <pc:sldLayoutChg chg="delSp">
          <pc:chgData name="Lucy Lewis" userId="414a74f7-7f3d-4d48-9083-d6496a8fd312" providerId="ADAL" clId="{BF684415-1EB4-4897-B7AB-0C43B43BA463}" dt="2025-07-07T10:38:59.958" v="0"/>
          <pc:sldLayoutMkLst>
            <pc:docMk/>
            <pc:sldMasterMk cId="342494217" sldId="2147483697"/>
            <pc:sldLayoutMk cId="2137274582" sldId="2147483714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AECCB8AE-D91C-033A-7398-0F9C1095C94C}"/>
    <pc:docChg chg="modSld">
      <pc:chgData name="Lucy Lewis" userId="S::l.lewis@christchurchsecondary.org.uk::414a74f7-7f3d-4d48-9083-d6496a8fd312" providerId="AD" clId="Web-{AECCB8AE-D91C-033A-7398-0F9C1095C94C}" dt="2025-04-10T10:55:45.164" v="11" actId="20577"/>
      <pc:docMkLst>
        <pc:docMk/>
      </pc:docMkLst>
      <pc:sldChg chg="modSp">
        <pc:chgData name="Lucy Lewis" userId="S::l.lewis@christchurchsecondary.org.uk::414a74f7-7f3d-4d48-9083-d6496a8fd312" providerId="AD" clId="Web-{AECCB8AE-D91C-033A-7398-0F9C1095C94C}" dt="2025-04-10T10:55:18.959" v="4" actId="20577"/>
        <pc:sldMkLst>
          <pc:docMk/>
          <pc:sldMk cId="1582818947" sldId="266"/>
        </pc:sldMkLst>
      </pc:sldChg>
      <pc:sldChg chg="modSp">
        <pc:chgData name="Lucy Lewis" userId="S::l.lewis@christchurchsecondary.org.uk::414a74f7-7f3d-4d48-9083-d6496a8fd312" providerId="AD" clId="Web-{AECCB8AE-D91C-033A-7398-0F9C1095C94C}" dt="2025-04-10T10:55:45.164" v="11" actId="20577"/>
        <pc:sldMkLst>
          <pc:docMk/>
          <pc:sldMk cId="3816723607" sldId="267"/>
        </pc:sldMkLst>
      </pc:sldChg>
    </pc:docChg>
  </pc:docChgLst>
  <pc:docChgLst>
    <pc:chgData name="Lucy Lewis" userId="S::l.lewis@christchurchsecondary.org.uk::414a74f7-7f3d-4d48-9083-d6496a8fd312" providerId="AD" clId="Web-{F9DA338B-B89B-CA93-B16E-C385848E4B29}"/>
    <pc:docChg chg="addSld">
      <pc:chgData name="Lucy Lewis" userId="S::l.lewis@christchurchsecondary.org.uk::414a74f7-7f3d-4d48-9083-d6496a8fd312" providerId="AD" clId="Web-{F9DA338B-B89B-CA93-B16E-C385848E4B29}" dt="2025-06-20T12:05:10.214" v="0"/>
      <pc:docMkLst>
        <pc:docMk/>
      </pc:docMkLst>
      <pc:sldChg chg="add">
        <pc:chgData name="Lucy Lewis" userId="S::l.lewis@christchurchsecondary.org.uk::414a74f7-7f3d-4d48-9083-d6496a8fd312" providerId="AD" clId="Web-{F9DA338B-B89B-CA93-B16E-C385848E4B29}" dt="2025-06-20T12:05:10.214" v="0"/>
        <pc:sldMkLst>
          <pc:docMk/>
          <pc:sldMk cId="1161549328" sldId="256"/>
        </pc:sldMkLst>
      </pc:sldChg>
    </pc:docChg>
  </pc:docChgLst>
  <pc:docChgLst>
    <pc:chgData name="Lucy Lewis" userId="S::l.lewis@christchurchsecondary.org.uk::414a74f7-7f3d-4d48-9083-d6496a8fd312" providerId="AD" clId="Web-{2FF49C0B-AE97-29B5-BC43-B521A432090D}"/>
    <pc:docChg chg="modSld">
      <pc:chgData name="Lucy Lewis" userId="S::l.lewis@christchurchsecondary.org.uk::414a74f7-7f3d-4d48-9083-d6496a8fd312" providerId="AD" clId="Web-{2FF49C0B-AE97-29B5-BC43-B521A432090D}" dt="2025-06-16T09:16:12.665" v="10" actId="1076"/>
      <pc:docMkLst>
        <pc:docMk/>
      </pc:docMkLst>
      <pc:sldChg chg="addSp delSp modSp mod modClrScheme chgLayout">
        <pc:chgData name="Lucy Lewis" userId="S::l.lewis@christchurchsecondary.org.uk::414a74f7-7f3d-4d48-9083-d6496a8fd312" providerId="AD" clId="Web-{2FF49C0B-AE97-29B5-BC43-B521A432090D}" dt="2025-06-16T09:16:12.665" v="10" actId="1076"/>
        <pc:sldMkLst>
          <pc:docMk/>
          <pc:sldMk cId="2424973091" sldId="257"/>
        </pc:sldMkLst>
      </pc:sldChg>
    </pc:docChg>
  </pc:docChgLst>
  <pc:docChgLst>
    <pc:chgData name="Lucy Lewis" userId="S::l.lewis@christchurchsecondary.org.uk::414a74f7-7f3d-4d48-9083-d6496a8fd312" providerId="AD" clId="Web-{E7E0C751-81D4-4EB6-2882-307DBE6F63EC}"/>
    <pc:docChg chg="delSld modSld">
      <pc:chgData name="Lucy Lewis" userId="S::l.lewis@christchurchsecondary.org.uk::414a74f7-7f3d-4d48-9083-d6496a8fd312" providerId="AD" clId="Web-{E7E0C751-81D4-4EB6-2882-307DBE6F63EC}" dt="2025-06-20T11:19:47.138" v="2"/>
      <pc:docMkLst>
        <pc:docMk/>
      </pc:docMkLst>
      <pc:sldChg chg="del">
        <pc:chgData name="Lucy Lewis" userId="S::l.lewis@christchurchsecondary.org.uk::414a74f7-7f3d-4d48-9083-d6496a8fd312" providerId="AD" clId="Web-{E7E0C751-81D4-4EB6-2882-307DBE6F63EC}" dt="2025-06-20T11:19:39.060" v="0"/>
        <pc:sldMkLst>
          <pc:docMk/>
          <pc:sldMk cId="2424973091" sldId="257"/>
        </pc:sldMkLst>
      </pc:sldChg>
      <pc:sldChg chg="mod modShow">
        <pc:chgData name="Lucy Lewis" userId="S::l.lewis@christchurchsecondary.org.uk::414a74f7-7f3d-4d48-9083-d6496a8fd312" providerId="AD" clId="Web-{E7E0C751-81D4-4EB6-2882-307DBE6F63EC}" dt="2025-06-20T11:19:47.013" v="1"/>
        <pc:sldMkLst>
          <pc:docMk/>
          <pc:sldMk cId="3003119003" sldId="316"/>
        </pc:sldMkLst>
      </pc:sldChg>
      <pc:sldChg chg="mod modShow">
        <pc:chgData name="Lucy Lewis" userId="S::l.lewis@christchurchsecondary.org.uk::414a74f7-7f3d-4d48-9083-d6496a8fd312" providerId="AD" clId="Web-{E7E0C751-81D4-4EB6-2882-307DBE6F63EC}" dt="2025-06-20T11:19:47.138" v="2"/>
        <pc:sldMkLst>
          <pc:docMk/>
          <pc:sldMk cId="1302560346" sldId="425"/>
        </pc:sldMkLst>
      </pc:sldChg>
    </pc:docChg>
  </pc:docChgLst>
  <pc:docChgLst>
    <pc:chgData name="Tia Fisher" userId="608e0651b5ea7ce6" providerId="LiveId" clId="{9CA2E8A9-DDEB-45A3-8B88-E21FB96F9FAB}"/>
    <pc:docChg chg="undo custSel addSld delSld modSld sldOrd">
      <pc:chgData name="Tia Fisher" userId="608e0651b5ea7ce6" providerId="LiveId" clId="{9CA2E8A9-DDEB-45A3-8B88-E21FB96F9FAB}" dt="2025-07-20T20:09:31.441" v="685" actId="478"/>
      <pc:docMkLst>
        <pc:docMk/>
      </pc:docMkLst>
      <pc:sldChg chg="del">
        <pc:chgData name="Tia Fisher" userId="608e0651b5ea7ce6" providerId="LiveId" clId="{9CA2E8A9-DDEB-45A3-8B88-E21FB96F9FAB}" dt="2025-07-20T19:55:44.337" v="211" actId="2696"/>
        <pc:sldMkLst>
          <pc:docMk/>
          <pc:sldMk cId="1161549328" sldId="256"/>
        </pc:sldMkLst>
      </pc:sldChg>
      <pc:sldChg chg="modSp add del mod">
        <pc:chgData name="Tia Fisher" userId="608e0651b5ea7ce6" providerId="LiveId" clId="{9CA2E8A9-DDEB-45A3-8B88-E21FB96F9FAB}" dt="2025-07-20T20:07:09.010" v="635" actId="20577"/>
        <pc:sldMkLst>
          <pc:docMk/>
          <pc:sldMk cId="2880831732" sldId="259"/>
        </pc:sldMkLst>
        <pc:spChg chg="mod">
          <ac:chgData name="Tia Fisher" userId="608e0651b5ea7ce6" providerId="LiveId" clId="{9CA2E8A9-DDEB-45A3-8B88-E21FB96F9FAB}" dt="2025-07-20T20:06:00.828" v="530" actId="114"/>
          <ac:spMkLst>
            <pc:docMk/>
            <pc:sldMk cId="2880831732" sldId="259"/>
            <ac:spMk id="3" creationId="{00000000-0000-0000-0000-000000000000}"/>
          </ac:spMkLst>
        </pc:spChg>
        <pc:spChg chg="mod">
          <ac:chgData name="Tia Fisher" userId="608e0651b5ea7ce6" providerId="LiveId" clId="{9CA2E8A9-DDEB-45A3-8B88-E21FB96F9FAB}" dt="2025-07-20T20:06:54.717" v="597" actId="20577"/>
          <ac:spMkLst>
            <pc:docMk/>
            <pc:sldMk cId="2880831732" sldId="259"/>
            <ac:spMk id="221" creationId="{00000000-0000-0000-0000-000000000000}"/>
          </ac:spMkLst>
        </pc:spChg>
        <pc:spChg chg="mod">
          <ac:chgData name="Tia Fisher" userId="608e0651b5ea7ce6" providerId="LiveId" clId="{9CA2E8A9-DDEB-45A3-8B88-E21FB96F9FAB}" dt="2025-07-20T20:07:09.010" v="635" actId="20577"/>
          <ac:spMkLst>
            <pc:docMk/>
            <pc:sldMk cId="2880831732" sldId="259"/>
            <ac:spMk id="222" creationId="{00000000-0000-0000-0000-000000000000}"/>
          </ac:spMkLst>
        </pc:spChg>
        <pc:spChg chg="mod">
          <ac:chgData name="Tia Fisher" userId="608e0651b5ea7ce6" providerId="LiveId" clId="{9CA2E8A9-DDEB-45A3-8B88-E21FB96F9FAB}" dt="2025-07-20T20:06:29.472" v="547" actId="20577"/>
          <ac:spMkLst>
            <pc:docMk/>
            <pc:sldMk cId="2880831732" sldId="259"/>
            <ac:spMk id="223" creationId="{00000000-0000-0000-0000-000000000000}"/>
          </ac:spMkLst>
        </pc:spChg>
      </pc:sldChg>
      <pc:sldChg chg="del">
        <pc:chgData name="Tia Fisher" userId="608e0651b5ea7ce6" providerId="LiveId" clId="{9CA2E8A9-DDEB-45A3-8B88-E21FB96F9FAB}" dt="2025-07-20T19:54:28.641" v="210" actId="2696"/>
        <pc:sldMkLst>
          <pc:docMk/>
          <pc:sldMk cId="187328799" sldId="263"/>
        </pc:sldMkLst>
      </pc:sldChg>
      <pc:sldChg chg="modSp mod">
        <pc:chgData name="Tia Fisher" userId="608e0651b5ea7ce6" providerId="LiveId" clId="{9CA2E8A9-DDEB-45A3-8B88-E21FB96F9FAB}" dt="2025-07-20T20:07:35.169" v="683" actId="20577"/>
        <pc:sldMkLst>
          <pc:docMk/>
          <pc:sldMk cId="1582818947" sldId="266"/>
        </pc:sldMkLst>
        <pc:spChg chg="mod">
          <ac:chgData name="Tia Fisher" userId="608e0651b5ea7ce6" providerId="LiveId" clId="{9CA2E8A9-DDEB-45A3-8B88-E21FB96F9FAB}" dt="2025-07-20T20:07:35.169" v="683" actId="20577"/>
          <ac:spMkLst>
            <pc:docMk/>
            <pc:sldMk cId="1582818947" sldId="266"/>
            <ac:spMk id="48" creationId="{00000000-0000-0000-0000-000000000000}"/>
          </ac:spMkLst>
        </pc:spChg>
      </pc:sldChg>
      <pc:sldChg chg="addSp delSp modSp mod">
        <pc:chgData name="Tia Fisher" userId="608e0651b5ea7ce6" providerId="LiveId" clId="{9CA2E8A9-DDEB-45A3-8B88-E21FB96F9FAB}" dt="2025-07-20T20:02:55.010" v="357" actId="1076"/>
        <pc:sldMkLst>
          <pc:docMk/>
          <pc:sldMk cId="3816723607" sldId="267"/>
        </pc:sldMkLst>
        <pc:spChg chg="mod ord">
          <ac:chgData name="Tia Fisher" userId="608e0651b5ea7ce6" providerId="LiveId" clId="{9CA2E8A9-DDEB-45A3-8B88-E21FB96F9FAB}" dt="2025-07-20T20:02:55.010" v="357" actId="1076"/>
          <ac:spMkLst>
            <pc:docMk/>
            <pc:sldMk cId="3816723607" sldId="267"/>
            <ac:spMk id="3" creationId="{CC0D7301-F8AC-957D-AC95-B249272489C9}"/>
          </ac:spMkLst>
        </pc:spChg>
        <pc:spChg chg="mod">
          <ac:chgData name="Tia Fisher" userId="608e0651b5ea7ce6" providerId="LiveId" clId="{9CA2E8A9-DDEB-45A3-8B88-E21FB96F9FAB}" dt="2025-07-20T20:00:11.316" v="342" actId="1076"/>
          <ac:spMkLst>
            <pc:docMk/>
            <pc:sldMk cId="3816723607" sldId="267"/>
            <ac:spMk id="244" creationId="{00000000-0000-0000-0000-000000000000}"/>
          </ac:spMkLst>
        </pc:spChg>
        <pc:spChg chg="mod">
          <ac:chgData name="Tia Fisher" userId="608e0651b5ea7ce6" providerId="LiveId" clId="{9CA2E8A9-DDEB-45A3-8B88-E21FB96F9FAB}" dt="2025-07-20T20:00:15.315" v="343" actId="1076"/>
          <ac:spMkLst>
            <pc:docMk/>
            <pc:sldMk cId="3816723607" sldId="267"/>
            <ac:spMk id="246" creationId="{00000000-0000-0000-0000-000000000000}"/>
          </ac:spMkLst>
        </pc:spChg>
        <pc:spChg chg="del mod">
          <ac:chgData name="Tia Fisher" userId="608e0651b5ea7ce6" providerId="LiveId" clId="{9CA2E8A9-DDEB-45A3-8B88-E21FB96F9FAB}" dt="2025-07-20T20:00:08.204" v="341" actId="478"/>
          <ac:spMkLst>
            <pc:docMk/>
            <pc:sldMk cId="3816723607" sldId="267"/>
            <ac:spMk id="335" creationId="{00000000-0000-0000-0000-000000000000}"/>
          </ac:spMkLst>
        </pc:spChg>
        <pc:picChg chg="add mod">
          <ac:chgData name="Tia Fisher" userId="608e0651b5ea7ce6" providerId="LiveId" clId="{9CA2E8A9-DDEB-45A3-8B88-E21FB96F9FAB}" dt="2025-07-20T20:02:51.679" v="356" actId="1076"/>
          <ac:picMkLst>
            <pc:docMk/>
            <pc:sldMk cId="3816723607" sldId="267"/>
            <ac:picMk id="2" creationId="{99D7E355-AB85-1C25-B871-D4BBFBFF8C98}"/>
          </ac:picMkLst>
        </pc:picChg>
      </pc:sldChg>
      <pc:sldChg chg="addSp delSp modSp mod modNotesTx">
        <pc:chgData name="Tia Fisher" userId="608e0651b5ea7ce6" providerId="LiveId" clId="{9CA2E8A9-DDEB-45A3-8B88-E21FB96F9FAB}" dt="2025-07-20T20:09:31.441" v="685" actId="478"/>
        <pc:sldMkLst>
          <pc:docMk/>
          <pc:sldMk cId="3003119003" sldId="316"/>
        </pc:sldMkLst>
        <pc:spChg chg="del">
          <ac:chgData name="Tia Fisher" userId="608e0651b5ea7ce6" providerId="LiveId" clId="{9CA2E8A9-DDEB-45A3-8B88-E21FB96F9FAB}" dt="2025-07-20T19:43:36.128" v="27" actId="478"/>
          <ac:spMkLst>
            <pc:docMk/>
            <pc:sldMk cId="3003119003" sldId="316"/>
            <ac:spMk id="3" creationId="{4358C6E6-0334-0FF7-AB83-209F4A313D6D}"/>
          </ac:spMkLst>
        </pc:spChg>
        <pc:spChg chg="del mod">
          <ac:chgData name="Tia Fisher" userId="608e0651b5ea7ce6" providerId="LiveId" clId="{9CA2E8A9-DDEB-45A3-8B88-E21FB96F9FAB}" dt="2025-07-20T19:43:36.128" v="29"/>
          <ac:spMkLst>
            <pc:docMk/>
            <pc:sldMk cId="3003119003" sldId="316"/>
            <ac:spMk id="4" creationId="{C75B1A52-EB1E-4DF8-A46D-121105CD39B7}"/>
          </ac:spMkLst>
        </pc:spChg>
        <pc:spChg chg="del">
          <ac:chgData name="Tia Fisher" userId="608e0651b5ea7ce6" providerId="LiveId" clId="{9CA2E8A9-DDEB-45A3-8B88-E21FB96F9FAB}" dt="2025-07-20T19:43:52.413" v="36" actId="478"/>
          <ac:spMkLst>
            <pc:docMk/>
            <pc:sldMk cId="3003119003" sldId="316"/>
            <ac:spMk id="5" creationId="{6DD6FD61-8857-13EF-D2F2-5985723081FB}"/>
          </ac:spMkLst>
        </pc:spChg>
        <pc:spChg chg="del">
          <ac:chgData name="Tia Fisher" userId="608e0651b5ea7ce6" providerId="LiveId" clId="{9CA2E8A9-DDEB-45A3-8B88-E21FB96F9FAB}" dt="2025-07-20T19:43:49.971" v="35" actId="478"/>
          <ac:spMkLst>
            <pc:docMk/>
            <pc:sldMk cId="3003119003" sldId="316"/>
            <ac:spMk id="6" creationId="{62B02E68-D0F1-BAD5-A735-DA4B119E1A04}"/>
          </ac:spMkLst>
        </pc:spChg>
        <pc:spChg chg="del mod">
          <ac:chgData name="Tia Fisher" userId="608e0651b5ea7ce6" providerId="LiveId" clId="{9CA2E8A9-DDEB-45A3-8B88-E21FB96F9FAB}" dt="2025-07-20T19:44:05.589" v="40" actId="478"/>
          <ac:spMkLst>
            <pc:docMk/>
            <pc:sldMk cId="3003119003" sldId="316"/>
            <ac:spMk id="7" creationId="{AFD93093-A123-5B0A-6B03-2F479DC7CA34}"/>
          </ac:spMkLst>
        </pc:spChg>
        <pc:spChg chg="del mod">
          <ac:chgData name="Tia Fisher" userId="608e0651b5ea7ce6" providerId="LiveId" clId="{9CA2E8A9-DDEB-45A3-8B88-E21FB96F9FAB}" dt="2025-07-20T20:09:31.441" v="685" actId="478"/>
          <ac:spMkLst>
            <pc:docMk/>
            <pc:sldMk cId="3003119003" sldId="316"/>
            <ac:spMk id="10" creationId="{EC93682B-8FF5-6400-4D53-3DB17CD5BEF6}"/>
          </ac:spMkLst>
        </pc:spChg>
        <pc:spChg chg="mod">
          <ac:chgData name="Tia Fisher" userId="608e0651b5ea7ce6" providerId="LiveId" clId="{9CA2E8A9-DDEB-45A3-8B88-E21FB96F9FAB}" dt="2025-07-20T19:42:51.723" v="23" actId="20577"/>
          <ac:spMkLst>
            <pc:docMk/>
            <pc:sldMk cId="3003119003" sldId="316"/>
            <ac:spMk id="13" creationId="{7271EE1A-1857-FE4F-22AC-FB541F32C484}"/>
          </ac:spMkLst>
        </pc:spChg>
        <pc:spChg chg="del">
          <ac:chgData name="Tia Fisher" userId="608e0651b5ea7ce6" providerId="LiveId" clId="{9CA2E8A9-DDEB-45A3-8B88-E21FB96F9FAB}" dt="2025-07-20T19:43:40.143" v="31" actId="478"/>
          <ac:spMkLst>
            <pc:docMk/>
            <pc:sldMk cId="3003119003" sldId="316"/>
            <ac:spMk id="14" creationId="{B8D57553-ECE5-474A-A30D-49778FCCAE6A}"/>
          </ac:spMkLst>
        </pc:spChg>
        <pc:spChg chg="del mod">
          <ac:chgData name="Tia Fisher" userId="608e0651b5ea7ce6" providerId="LiveId" clId="{9CA2E8A9-DDEB-45A3-8B88-E21FB96F9FAB}" dt="2025-07-20T19:43:42.135" v="32" actId="478"/>
          <ac:spMkLst>
            <pc:docMk/>
            <pc:sldMk cId="3003119003" sldId="316"/>
            <ac:spMk id="15" creationId="{629E4CE7-5343-405B-D646-B2D1CE07C046}"/>
          </ac:spMkLst>
        </pc:spChg>
        <pc:spChg chg="del">
          <ac:chgData name="Tia Fisher" userId="608e0651b5ea7ce6" providerId="LiveId" clId="{9CA2E8A9-DDEB-45A3-8B88-E21FB96F9FAB}" dt="2025-07-20T19:43:54.873" v="37" actId="478"/>
          <ac:spMkLst>
            <pc:docMk/>
            <pc:sldMk cId="3003119003" sldId="316"/>
            <ac:spMk id="16" creationId="{9B23E18F-CF40-FAB3-4160-245D53D8C6F0}"/>
          </ac:spMkLst>
        </pc:spChg>
        <pc:spChg chg="del">
          <ac:chgData name="Tia Fisher" userId="608e0651b5ea7ce6" providerId="LiveId" clId="{9CA2E8A9-DDEB-45A3-8B88-E21FB96F9FAB}" dt="2025-07-20T19:44:03.246" v="39" actId="478"/>
          <ac:spMkLst>
            <pc:docMk/>
            <pc:sldMk cId="3003119003" sldId="316"/>
            <ac:spMk id="17" creationId="{D9BD9917-2CFE-DFEF-322C-36F69AB8A297}"/>
          </ac:spMkLst>
        </pc:spChg>
        <pc:spChg chg="add mod">
          <ac:chgData name="Tia Fisher" userId="608e0651b5ea7ce6" providerId="LiveId" clId="{9CA2E8A9-DDEB-45A3-8B88-E21FB96F9FAB}" dt="2025-07-20T19:45:05.735" v="74" actId="6549"/>
          <ac:spMkLst>
            <pc:docMk/>
            <pc:sldMk cId="3003119003" sldId="316"/>
            <ac:spMk id="19" creationId="{1A0C4F8F-A6E6-9FDC-8EC2-ED9504C89A4D}"/>
          </ac:spMkLst>
        </pc:spChg>
        <pc:spChg chg="add mod">
          <ac:chgData name="Tia Fisher" userId="608e0651b5ea7ce6" providerId="LiveId" clId="{9CA2E8A9-DDEB-45A3-8B88-E21FB96F9FAB}" dt="2025-07-20T19:45:16.488" v="76" actId="1076"/>
          <ac:spMkLst>
            <pc:docMk/>
            <pc:sldMk cId="3003119003" sldId="316"/>
            <ac:spMk id="20" creationId="{07EC09C7-28EE-917E-A088-AA3F3EEF39AE}"/>
          </ac:spMkLst>
        </pc:spChg>
        <pc:spChg chg="add mod">
          <ac:chgData name="Tia Fisher" userId="608e0651b5ea7ce6" providerId="LiveId" clId="{9CA2E8A9-DDEB-45A3-8B88-E21FB96F9FAB}" dt="2025-07-20T19:45:23.279" v="78" actId="1076"/>
          <ac:spMkLst>
            <pc:docMk/>
            <pc:sldMk cId="3003119003" sldId="316"/>
            <ac:spMk id="21" creationId="{378351AB-7318-55DA-48E8-F4A470FE436E}"/>
          </ac:spMkLst>
        </pc:spChg>
        <pc:spChg chg="add mod">
          <ac:chgData name="Tia Fisher" userId="608e0651b5ea7ce6" providerId="LiveId" clId="{9CA2E8A9-DDEB-45A3-8B88-E21FB96F9FAB}" dt="2025-07-20T19:45:35.503" v="82" actId="1076"/>
          <ac:spMkLst>
            <pc:docMk/>
            <pc:sldMk cId="3003119003" sldId="316"/>
            <ac:spMk id="22" creationId="{826BA6AC-EB68-0EA8-6511-4FBCB03D63BD}"/>
          </ac:spMkLst>
        </pc:spChg>
        <pc:spChg chg="add mod">
          <ac:chgData name="Tia Fisher" userId="608e0651b5ea7ce6" providerId="LiveId" clId="{9CA2E8A9-DDEB-45A3-8B88-E21FB96F9FAB}" dt="2025-07-20T19:45:32.437" v="81"/>
          <ac:spMkLst>
            <pc:docMk/>
            <pc:sldMk cId="3003119003" sldId="316"/>
            <ac:spMk id="23" creationId="{D2A0A203-9163-8858-F19D-81E1587E036F}"/>
          </ac:spMkLst>
        </pc:spChg>
        <pc:spChg chg="add mod">
          <ac:chgData name="Tia Fisher" userId="608e0651b5ea7ce6" providerId="LiveId" clId="{9CA2E8A9-DDEB-45A3-8B88-E21FB96F9FAB}" dt="2025-07-20T19:45:40.121" v="84" actId="1076"/>
          <ac:spMkLst>
            <pc:docMk/>
            <pc:sldMk cId="3003119003" sldId="316"/>
            <ac:spMk id="24" creationId="{F4BBBD24-EB11-519F-4165-34272FA5B412}"/>
          </ac:spMkLst>
        </pc:spChg>
        <pc:spChg chg="add mod">
          <ac:chgData name="Tia Fisher" userId="608e0651b5ea7ce6" providerId="LiveId" clId="{9CA2E8A9-DDEB-45A3-8B88-E21FB96F9FAB}" dt="2025-07-20T19:45:45.620" v="86" actId="1076"/>
          <ac:spMkLst>
            <pc:docMk/>
            <pc:sldMk cId="3003119003" sldId="316"/>
            <ac:spMk id="25" creationId="{5FE39B1E-4196-A63F-0027-37C9565D2F81}"/>
          </ac:spMkLst>
        </pc:spChg>
        <pc:spChg chg="add mod">
          <ac:chgData name="Tia Fisher" userId="608e0651b5ea7ce6" providerId="LiveId" clId="{9CA2E8A9-DDEB-45A3-8B88-E21FB96F9FAB}" dt="2025-07-20T19:45:49.990" v="88" actId="1076"/>
          <ac:spMkLst>
            <pc:docMk/>
            <pc:sldMk cId="3003119003" sldId="316"/>
            <ac:spMk id="26" creationId="{96FD694C-7C45-AC1F-870C-6E0344C96CC1}"/>
          </ac:spMkLst>
        </pc:spChg>
        <pc:spChg chg="add mod">
          <ac:chgData name="Tia Fisher" userId="608e0651b5ea7ce6" providerId="LiveId" clId="{9CA2E8A9-DDEB-45A3-8B88-E21FB96F9FAB}" dt="2025-07-20T19:45:53.957" v="90" actId="1076"/>
          <ac:spMkLst>
            <pc:docMk/>
            <pc:sldMk cId="3003119003" sldId="316"/>
            <ac:spMk id="27" creationId="{9B56A548-38BF-DE1A-91A2-449B94B1A524}"/>
          </ac:spMkLst>
        </pc:spChg>
        <pc:picChg chg="add del">
          <ac:chgData name="Tia Fisher" userId="608e0651b5ea7ce6" providerId="LiveId" clId="{9CA2E8A9-DDEB-45A3-8B88-E21FB96F9FAB}" dt="2025-07-20T19:43:46.739" v="34" actId="478"/>
          <ac:picMkLst>
            <pc:docMk/>
            <pc:sldMk cId="3003119003" sldId="316"/>
            <ac:picMk id="8" creationId="{7F1303C6-148C-92C0-9F42-624D36B6B795}"/>
          </ac:picMkLst>
        </pc:picChg>
      </pc:sldChg>
      <pc:sldChg chg="addSp delSp modSp mod">
        <pc:chgData name="Tia Fisher" userId="608e0651b5ea7ce6" providerId="LiveId" clId="{9CA2E8A9-DDEB-45A3-8B88-E21FB96F9FAB}" dt="2025-07-20T19:44:51.882" v="72" actId="478"/>
        <pc:sldMkLst>
          <pc:docMk/>
          <pc:sldMk cId="1302560346" sldId="425"/>
        </pc:sldMkLst>
        <pc:spChg chg="mod">
          <ac:chgData name="Tia Fisher" userId="608e0651b5ea7ce6" providerId="LiveId" clId="{9CA2E8A9-DDEB-45A3-8B88-E21FB96F9FAB}" dt="2025-07-20T19:44:26.220" v="61" actId="20577"/>
          <ac:spMkLst>
            <pc:docMk/>
            <pc:sldMk cId="1302560346" sldId="425"/>
            <ac:spMk id="3" creationId="{E6A2CBD2-2E85-2085-C6C8-34592C1F4D7A}"/>
          </ac:spMkLst>
        </pc:spChg>
        <pc:spChg chg="del">
          <ac:chgData name="Tia Fisher" userId="608e0651b5ea7ce6" providerId="LiveId" clId="{9CA2E8A9-DDEB-45A3-8B88-E21FB96F9FAB}" dt="2025-07-20T19:44:47.885" v="70" actId="478"/>
          <ac:spMkLst>
            <pc:docMk/>
            <pc:sldMk cId="1302560346" sldId="425"/>
            <ac:spMk id="4" creationId="{E9B3E8C6-E437-ADC0-FB84-8740860B09F6}"/>
          </ac:spMkLst>
        </pc:spChg>
        <pc:spChg chg="del">
          <ac:chgData name="Tia Fisher" userId="608e0651b5ea7ce6" providerId="LiveId" clId="{9CA2E8A9-DDEB-45A3-8B88-E21FB96F9FAB}" dt="2025-07-20T19:44:40.856" v="67" actId="478"/>
          <ac:spMkLst>
            <pc:docMk/>
            <pc:sldMk cId="1302560346" sldId="425"/>
            <ac:spMk id="5" creationId="{631F335D-6D82-8096-4912-8078B041DCE7}"/>
          </ac:spMkLst>
        </pc:spChg>
        <pc:spChg chg="del">
          <ac:chgData name="Tia Fisher" userId="608e0651b5ea7ce6" providerId="LiveId" clId="{9CA2E8A9-DDEB-45A3-8B88-E21FB96F9FAB}" dt="2025-07-20T19:44:39.036" v="66" actId="478"/>
          <ac:spMkLst>
            <pc:docMk/>
            <pc:sldMk cId="1302560346" sldId="425"/>
            <ac:spMk id="6" creationId="{BE0A43AD-108D-434F-A169-555E6C1E6630}"/>
          </ac:spMkLst>
        </pc:spChg>
        <pc:spChg chg="del">
          <ac:chgData name="Tia Fisher" userId="608e0651b5ea7ce6" providerId="LiveId" clId="{9CA2E8A9-DDEB-45A3-8B88-E21FB96F9FAB}" dt="2025-07-20T19:44:51.882" v="72" actId="478"/>
          <ac:spMkLst>
            <pc:docMk/>
            <pc:sldMk cId="1302560346" sldId="425"/>
            <ac:spMk id="7" creationId="{56B78198-70CB-6516-F657-08B89F3E2944}"/>
          </ac:spMkLst>
        </pc:spChg>
        <pc:spChg chg="del">
          <ac:chgData name="Tia Fisher" userId="608e0651b5ea7ce6" providerId="LiveId" clId="{9CA2E8A9-DDEB-45A3-8B88-E21FB96F9FAB}" dt="2025-07-20T19:44:37.386" v="65" actId="478"/>
          <ac:spMkLst>
            <pc:docMk/>
            <pc:sldMk cId="1302560346" sldId="425"/>
            <ac:spMk id="14" creationId="{89EE7210-5728-3F9F-DD2D-EF26CDCE8BDC}"/>
          </ac:spMkLst>
        </pc:spChg>
        <pc:spChg chg="del">
          <ac:chgData name="Tia Fisher" userId="608e0651b5ea7ce6" providerId="LiveId" clId="{9CA2E8A9-DDEB-45A3-8B88-E21FB96F9FAB}" dt="2025-07-20T19:44:35.246" v="64" actId="478"/>
          <ac:spMkLst>
            <pc:docMk/>
            <pc:sldMk cId="1302560346" sldId="425"/>
            <ac:spMk id="15" creationId="{820EC40E-5CDF-FDBF-A26F-E274260FD8FA}"/>
          </ac:spMkLst>
        </pc:spChg>
        <pc:spChg chg="del mod">
          <ac:chgData name="Tia Fisher" userId="608e0651b5ea7ce6" providerId="LiveId" clId="{9CA2E8A9-DDEB-45A3-8B88-E21FB96F9FAB}" dt="2025-07-20T19:44:32.859" v="63" actId="478"/>
          <ac:spMkLst>
            <pc:docMk/>
            <pc:sldMk cId="1302560346" sldId="425"/>
            <ac:spMk id="16" creationId="{70D8A219-8B6A-03D1-CE81-B29DC308F13F}"/>
          </ac:spMkLst>
        </pc:spChg>
        <pc:spChg chg="del">
          <ac:chgData name="Tia Fisher" userId="608e0651b5ea7ce6" providerId="LiveId" clId="{9CA2E8A9-DDEB-45A3-8B88-E21FB96F9FAB}" dt="2025-07-20T19:44:49.992" v="71" actId="478"/>
          <ac:spMkLst>
            <pc:docMk/>
            <pc:sldMk cId="1302560346" sldId="425"/>
            <ac:spMk id="17" creationId="{1E7BABEC-1160-0C0A-C89D-D6C47A1FF18E}"/>
          </ac:spMkLst>
        </pc:spChg>
        <pc:picChg chg="add del">
          <ac:chgData name="Tia Fisher" userId="608e0651b5ea7ce6" providerId="LiveId" clId="{9CA2E8A9-DDEB-45A3-8B88-E21FB96F9FAB}" dt="2025-07-20T19:44:45.120" v="69" actId="478"/>
          <ac:picMkLst>
            <pc:docMk/>
            <pc:sldMk cId="1302560346" sldId="425"/>
            <ac:picMk id="8" creationId="{258E1452-1F32-B680-9667-CD1DCC5897F8}"/>
          </ac:picMkLst>
        </pc:picChg>
      </pc:sldChg>
      <pc:sldChg chg="del ord">
        <pc:chgData name="Tia Fisher" userId="608e0651b5ea7ce6" providerId="LiveId" clId="{9CA2E8A9-DDEB-45A3-8B88-E21FB96F9FAB}" dt="2025-07-20T19:30:04.608" v="7" actId="2696"/>
        <pc:sldMkLst>
          <pc:docMk/>
          <pc:sldMk cId="717864615" sldId="426"/>
        </pc:sldMkLst>
      </pc:sldChg>
      <pc:sldChg chg="add del">
        <pc:chgData name="Tia Fisher" userId="608e0651b5ea7ce6" providerId="LiveId" clId="{9CA2E8A9-DDEB-45A3-8B88-E21FB96F9FAB}" dt="2025-07-20T19:30:04.608" v="7" actId="2696"/>
        <pc:sldMkLst>
          <pc:docMk/>
          <pc:sldMk cId="592342887" sldId="427"/>
        </pc:sldMkLst>
      </pc:sldChg>
      <pc:sldChg chg="add del">
        <pc:chgData name="Tia Fisher" userId="608e0651b5ea7ce6" providerId="LiveId" clId="{9CA2E8A9-DDEB-45A3-8B88-E21FB96F9FAB}" dt="2025-07-20T19:30:04.608" v="7" actId="2696"/>
        <pc:sldMkLst>
          <pc:docMk/>
          <pc:sldMk cId="3736718766" sldId="428"/>
        </pc:sldMkLst>
      </pc:sldChg>
      <pc:sldChg chg="add del">
        <pc:chgData name="Tia Fisher" userId="608e0651b5ea7ce6" providerId="LiveId" clId="{9CA2E8A9-DDEB-45A3-8B88-E21FB96F9FAB}" dt="2025-07-20T19:30:04.608" v="7" actId="2696"/>
        <pc:sldMkLst>
          <pc:docMk/>
          <pc:sldMk cId="1539272167" sldId="429"/>
        </pc:sldMkLst>
      </pc:sldChg>
      <pc:sldChg chg="add del">
        <pc:chgData name="Tia Fisher" userId="608e0651b5ea7ce6" providerId="LiveId" clId="{9CA2E8A9-DDEB-45A3-8B88-E21FB96F9FAB}" dt="2025-07-20T19:29:38.246" v="6" actId="2696"/>
        <pc:sldMkLst>
          <pc:docMk/>
          <pc:sldMk cId="3534151650" sldId="430"/>
        </pc:sldMkLst>
      </pc:sldChg>
      <pc:sldMasterChg chg="addSldLayout delSldLayout">
        <pc:chgData name="Tia Fisher" userId="608e0651b5ea7ce6" providerId="LiveId" clId="{9CA2E8A9-DDEB-45A3-8B88-E21FB96F9FAB}" dt="2025-07-20T19:55:44.337" v="211" actId="2696"/>
        <pc:sldMasterMkLst>
          <pc:docMk/>
          <pc:sldMasterMk cId="342494217" sldId="2147483697"/>
        </pc:sldMasterMkLst>
        <pc:sldLayoutChg chg="add del">
          <pc:chgData name="Tia Fisher" userId="608e0651b5ea7ce6" providerId="LiveId" clId="{9CA2E8A9-DDEB-45A3-8B88-E21FB96F9FAB}" dt="2025-07-20T19:48:57.634" v="209" actId="2696"/>
          <pc:sldLayoutMkLst>
            <pc:docMk/>
            <pc:sldMasterMk cId="342494217" sldId="2147483697"/>
            <pc:sldLayoutMk cId="4094383938" sldId="2147483709"/>
          </pc:sldLayoutMkLst>
        </pc:sldLayoutChg>
        <pc:sldLayoutChg chg="del">
          <pc:chgData name="Tia Fisher" userId="608e0651b5ea7ce6" providerId="LiveId" clId="{9CA2E8A9-DDEB-45A3-8B88-E21FB96F9FAB}" dt="2025-07-20T19:55:44.337" v="211" actId="2696"/>
          <pc:sldLayoutMkLst>
            <pc:docMk/>
            <pc:sldMasterMk cId="342494217" sldId="2147483697"/>
            <pc:sldLayoutMk cId="2839142689" sldId="2147483710"/>
          </pc:sldLayoutMkLst>
        </pc:sldLayoutChg>
        <pc:sldLayoutChg chg="del">
          <pc:chgData name="Tia Fisher" userId="608e0651b5ea7ce6" providerId="LiveId" clId="{9CA2E8A9-DDEB-45A3-8B88-E21FB96F9FAB}" dt="2025-07-20T19:54:28.641" v="210" actId="2696"/>
          <pc:sldLayoutMkLst>
            <pc:docMk/>
            <pc:sldMasterMk cId="342494217" sldId="2147483697"/>
            <pc:sldLayoutMk cId="2349125937" sldId="2147483711"/>
          </pc:sldLayoutMkLst>
        </pc:sldLayoutChg>
        <pc:sldLayoutChg chg="del">
          <pc:chgData name="Tia Fisher" userId="608e0651b5ea7ce6" providerId="LiveId" clId="{9CA2E8A9-DDEB-45A3-8B88-E21FB96F9FAB}" dt="2025-07-20T19:30:04.608" v="7" actId="2696"/>
          <pc:sldLayoutMkLst>
            <pc:docMk/>
            <pc:sldMasterMk cId="342494217" sldId="2147483697"/>
            <pc:sldLayoutMk cId="2903374675" sldId="2147483713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E7869378-9137-471E-12FC-7FEF7D6EA66E}"/>
    <pc:docChg chg="addSld delSld">
      <pc:chgData name="Lucy Lewis" userId="S::l.lewis@christchurchsecondary.org.uk::414a74f7-7f3d-4d48-9083-d6496a8fd312" providerId="AD" clId="Web-{E7869378-9137-471E-12FC-7FEF7D6EA66E}" dt="2025-06-30T13:09:06.618" v="1"/>
      <pc:docMkLst>
        <pc:docMk/>
      </pc:docMkLst>
      <pc:sldChg chg="add del">
        <pc:chgData name="Lucy Lewis" userId="S::l.lewis@christchurchsecondary.org.uk::414a74f7-7f3d-4d48-9083-d6496a8fd312" providerId="AD" clId="Web-{E7869378-9137-471E-12FC-7FEF7D6EA66E}" dt="2025-06-30T13:09:06.618" v="1"/>
        <pc:sldMkLst>
          <pc:docMk/>
          <pc:sldMk cId="187328799" sldId="263"/>
        </pc:sldMkLst>
      </pc:sldChg>
    </pc:docChg>
  </pc:docChgLst>
  <pc:docChgLst>
    <pc:chgData name="Lucy Lewis" userId="S::l.lewis@christchurchsecondary.org.uk::414a74f7-7f3d-4d48-9083-d6496a8fd312" providerId="AD" clId="Web-{716051E1-72BD-D993-A494-909588D55EEC}"/>
    <pc:docChg chg="modSld">
      <pc:chgData name="Lucy Lewis" userId="S::l.lewis@christchurchsecondary.org.uk::414a74f7-7f3d-4d48-9083-d6496a8fd312" providerId="AD" clId="Web-{716051E1-72BD-D993-A494-909588D55EEC}" dt="2025-01-16T14:40:45.647" v="9" actId="20577"/>
      <pc:docMkLst>
        <pc:docMk/>
      </pc:docMkLst>
      <pc:sldChg chg="modSp">
        <pc:chgData name="Lucy Lewis" userId="S::l.lewis@christchurchsecondary.org.uk::414a74f7-7f3d-4d48-9083-d6496a8fd312" providerId="AD" clId="Web-{716051E1-72BD-D993-A494-909588D55EEC}" dt="2025-01-16T14:40:45.647" v="9" actId="20577"/>
        <pc:sldMkLst>
          <pc:docMk/>
          <pc:sldMk cId="3816723607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Teachers - Write your own revision questions and adjust the time period to your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1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11b2f975fa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11b2f975fa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32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g11b2f975fa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6" name="Google Shape;2676;g11b2f975fa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34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3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7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38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4054533" y="1611600"/>
            <a:ext cx="718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4054533" y="2554867"/>
            <a:ext cx="66412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0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2"/>
          <p:cNvSpPr txBox="1">
            <a:spLocks noGrp="1"/>
          </p:cNvSpPr>
          <p:nvPr>
            <p:ph type="title"/>
          </p:nvPr>
        </p:nvSpPr>
        <p:spPr>
          <a:xfrm>
            <a:off x="3230917" y="3968284"/>
            <a:ext cx="6686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44" name="Google Shape;944;p22"/>
          <p:cNvSpPr txBox="1">
            <a:spLocks noGrp="1"/>
          </p:cNvSpPr>
          <p:nvPr>
            <p:ph type="subTitle" idx="1"/>
          </p:nvPr>
        </p:nvSpPr>
        <p:spPr>
          <a:xfrm>
            <a:off x="3230917" y="2095617"/>
            <a:ext cx="7465600" cy="1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27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1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8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7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01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3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2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02BB-83A2-0577-F65A-7E74C8DD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71" y="3498"/>
            <a:ext cx="10515600" cy="1118919"/>
          </a:xfrm>
        </p:spPr>
        <p:txBody>
          <a:bodyPr/>
          <a:lstStyle/>
          <a:p>
            <a:r>
              <a:rPr lang="en-GB"/>
              <a:t>Knowledge Retrieval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1303C6-148C-92C0-9F42-624D36B6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60" y="2294677"/>
            <a:ext cx="8190190" cy="37945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E4693F8-AF1B-E0EC-9EFB-BFB430FD167D}"/>
              </a:ext>
            </a:extLst>
          </p:cNvPr>
          <p:cNvSpPr txBox="1"/>
          <p:nvPr/>
        </p:nvSpPr>
        <p:spPr>
          <a:xfrm>
            <a:off x="659988" y="909682"/>
            <a:ext cx="107437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What can you remember about …</a:t>
            </a:r>
            <a:endParaRPr lang="en-GB" sz="2000" dirty="0">
              <a:ea typeface="Open Sans"/>
              <a:cs typeface="Open Sans"/>
            </a:endParaRPr>
          </a:p>
          <a:p>
            <a:r>
              <a:rPr lang="en-GB" sz="2000" dirty="0"/>
              <a:t>Try to earn as many points as you can by remembering information from past lessons. </a:t>
            </a:r>
            <a:endParaRPr lang="en-GB" sz="2000" dirty="0">
              <a:ea typeface="Open Sans"/>
              <a:cs typeface="Open San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C93682B-8FF5-6400-4D53-3DB17CD5BEF6}"/>
              </a:ext>
            </a:extLst>
          </p:cNvPr>
          <p:cNvSpPr txBox="1"/>
          <p:nvPr/>
        </p:nvSpPr>
        <p:spPr>
          <a:xfrm>
            <a:off x="1091621" y="9468221"/>
            <a:ext cx="164675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/>
              <a:t>Key = </a:t>
            </a:r>
            <a:r>
              <a:rPr lang="en-GB" sz="3200" b="1">
                <a:solidFill>
                  <a:srgbClr val="00B050"/>
                </a:solidFill>
              </a:rPr>
              <a:t>from this week (1 point)</a:t>
            </a:r>
            <a:r>
              <a:rPr lang="en-GB" sz="3200" b="1"/>
              <a:t>, </a:t>
            </a:r>
            <a:r>
              <a:rPr lang="en-GB" sz="3200" b="1">
                <a:solidFill>
                  <a:srgbClr val="FFC000"/>
                </a:solidFill>
              </a:rPr>
              <a:t>from last week (2 points)</a:t>
            </a:r>
            <a:r>
              <a:rPr lang="en-GB" sz="3200" b="1"/>
              <a:t>, </a:t>
            </a:r>
            <a:r>
              <a:rPr lang="en-GB" sz="3200" b="1">
                <a:solidFill>
                  <a:srgbClr val="FF0000"/>
                </a:solidFill>
              </a:rPr>
              <a:t>from two weeks ago (3 points)</a:t>
            </a:r>
            <a:endParaRPr lang="en-GB" sz="3200" b="1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5B0AAA5C-930A-D862-BDA9-89CF1C0CC4D6}"/>
              </a:ext>
            </a:extLst>
          </p:cNvPr>
          <p:cNvSpPr txBox="1"/>
          <p:nvPr/>
        </p:nvSpPr>
        <p:spPr>
          <a:xfrm>
            <a:off x="1091621" y="9468221"/>
            <a:ext cx="164675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/>
              <a:t>Key = </a:t>
            </a:r>
            <a:r>
              <a:rPr lang="en-GB" sz="3200" b="1">
                <a:solidFill>
                  <a:srgbClr val="00B050"/>
                </a:solidFill>
              </a:rPr>
              <a:t>from this week (1 point)</a:t>
            </a:r>
            <a:r>
              <a:rPr lang="en-GB" sz="3200" b="1"/>
              <a:t>, </a:t>
            </a:r>
            <a:r>
              <a:rPr lang="en-GB" sz="3200" b="1">
                <a:solidFill>
                  <a:srgbClr val="FFC000"/>
                </a:solidFill>
              </a:rPr>
              <a:t>from last week (2 points)</a:t>
            </a:r>
            <a:r>
              <a:rPr lang="en-GB" sz="3200" b="1"/>
              <a:t>, </a:t>
            </a:r>
            <a:r>
              <a:rPr lang="en-GB" sz="3200" b="1">
                <a:solidFill>
                  <a:srgbClr val="FF0000"/>
                </a:solidFill>
              </a:rPr>
              <a:t>from two weeks ago (3 points)</a:t>
            </a:r>
            <a:endParaRPr lang="en-GB" sz="32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1EE1A-1857-FE4F-22AC-FB541F32C484}"/>
              </a:ext>
            </a:extLst>
          </p:cNvPr>
          <p:cNvSpPr txBox="1"/>
          <p:nvPr/>
        </p:nvSpPr>
        <p:spPr>
          <a:xfrm>
            <a:off x="367749" y="1710130"/>
            <a:ext cx="1145650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b="1" dirty="0"/>
              <a:t>Key = </a:t>
            </a:r>
            <a:r>
              <a:rPr lang="en-GB" sz="2200" b="1" dirty="0">
                <a:solidFill>
                  <a:srgbClr val="00B050"/>
                </a:solidFill>
              </a:rPr>
              <a:t>from this week (1 point)</a:t>
            </a:r>
            <a:r>
              <a:rPr lang="en-GB" sz="2200" b="1" dirty="0"/>
              <a:t>, </a:t>
            </a:r>
            <a:r>
              <a:rPr lang="en-GB" sz="2200" b="1" dirty="0">
                <a:solidFill>
                  <a:srgbClr val="FFC000"/>
                </a:solidFill>
              </a:rPr>
              <a:t>from last term  (2 points)</a:t>
            </a:r>
            <a:r>
              <a:rPr lang="en-GB" sz="2200" b="1" dirty="0"/>
              <a:t>, </a:t>
            </a:r>
            <a:r>
              <a:rPr lang="en-GB" sz="2200" b="1" dirty="0">
                <a:solidFill>
                  <a:srgbClr val="FF0000"/>
                </a:solidFill>
              </a:rPr>
              <a:t>from two terms ago (3 points)</a:t>
            </a:r>
            <a:endParaRPr lang="en-GB" sz="2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185825-336E-D81D-1724-76B3060E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409" y="105217"/>
            <a:ext cx="2701123" cy="10057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0C4F8F-A6E6-9FDC-8EC2-ED9504C89A4D}"/>
              </a:ext>
            </a:extLst>
          </p:cNvPr>
          <p:cNvSpPr txBox="1"/>
          <p:nvPr/>
        </p:nvSpPr>
        <p:spPr>
          <a:xfrm>
            <a:off x="2100153" y="2458632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C09C7-28EE-917E-A088-AA3F3EEF39AE}"/>
              </a:ext>
            </a:extLst>
          </p:cNvPr>
          <p:cNvSpPr txBox="1"/>
          <p:nvPr/>
        </p:nvSpPr>
        <p:spPr>
          <a:xfrm>
            <a:off x="5274359" y="2475368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351AB-7318-55DA-48E8-F4A470FE436E}"/>
              </a:ext>
            </a:extLst>
          </p:cNvPr>
          <p:cNvSpPr txBox="1"/>
          <p:nvPr/>
        </p:nvSpPr>
        <p:spPr>
          <a:xfrm>
            <a:off x="8104700" y="2475368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BA6AC-EB68-0EA8-6511-4FBCB03D63BD}"/>
              </a:ext>
            </a:extLst>
          </p:cNvPr>
          <p:cNvSpPr txBox="1"/>
          <p:nvPr/>
        </p:nvSpPr>
        <p:spPr>
          <a:xfrm>
            <a:off x="5274359" y="4013301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A0A203-9163-8858-F19D-81E1587E036F}"/>
              </a:ext>
            </a:extLst>
          </p:cNvPr>
          <p:cNvSpPr txBox="1"/>
          <p:nvPr/>
        </p:nvSpPr>
        <p:spPr>
          <a:xfrm>
            <a:off x="2430181" y="4127099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BBD24-EB11-519F-4165-34272FA5B412}"/>
              </a:ext>
            </a:extLst>
          </p:cNvPr>
          <p:cNvSpPr txBox="1"/>
          <p:nvPr/>
        </p:nvSpPr>
        <p:spPr>
          <a:xfrm>
            <a:off x="7976410" y="3977490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E39B1E-4196-A63F-0027-37C9565D2F81}"/>
              </a:ext>
            </a:extLst>
          </p:cNvPr>
          <p:cNvSpPr txBox="1"/>
          <p:nvPr/>
        </p:nvSpPr>
        <p:spPr>
          <a:xfrm>
            <a:off x="2430181" y="5280650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FD694C-7C45-AC1F-870C-6E0344C96CC1}"/>
              </a:ext>
            </a:extLst>
          </p:cNvPr>
          <p:cNvSpPr txBox="1"/>
          <p:nvPr/>
        </p:nvSpPr>
        <p:spPr>
          <a:xfrm>
            <a:off x="5274521" y="5283643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56A548-38BF-DE1A-91A2-449B94B1A524}"/>
              </a:ext>
            </a:extLst>
          </p:cNvPr>
          <p:cNvSpPr txBox="1"/>
          <p:nvPr/>
        </p:nvSpPr>
        <p:spPr>
          <a:xfrm>
            <a:off x="7962284" y="5313600"/>
            <a:ext cx="2150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300311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3C44E0-41DF-D4C8-3498-932A4F5C1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0BC1-41E3-E9A6-B4A6-FC4FD117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71" y="3498"/>
            <a:ext cx="10515600" cy="1118919"/>
          </a:xfrm>
        </p:spPr>
        <p:txBody>
          <a:bodyPr>
            <a:normAutofit/>
          </a:bodyPr>
          <a:lstStyle/>
          <a:p>
            <a:r>
              <a:rPr lang="en-GB" dirty="0"/>
              <a:t>Feedback – How many points have you got?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E1452-1F32-B680-9667-CD1DCC58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57" y="2392480"/>
            <a:ext cx="8190190" cy="37945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A1F24B95-8FC8-8A68-743F-EBF10384B413}"/>
              </a:ext>
            </a:extLst>
          </p:cNvPr>
          <p:cNvSpPr txBox="1"/>
          <p:nvPr/>
        </p:nvSpPr>
        <p:spPr>
          <a:xfrm>
            <a:off x="659988" y="909682"/>
            <a:ext cx="107437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What can you remember about …</a:t>
            </a:r>
            <a:endParaRPr lang="en-GB" sz="2000" dirty="0">
              <a:ea typeface="Open Sans"/>
              <a:cs typeface="Open Sans"/>
            </a:endParaRPr>
          </a:p>
          <a:p>
            <a:r>
              <a:rPr lang="en-GB" sz="2000" dirty="0"/>
              <a:t>Try to earn as many points as you can by remembering information from past lessons. </a:t>
            </a:r>
            <a:endParaRPr lang="en-GB" sz="2000" dirty="0">
              <a:ea typeface="Open Sans"/>
              <a:cs typeface="Open Sans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9BB8A995-D369-E473-4261-6DEE09CCB2D2}"/>
              </a:ext>
            </a:extLst>
          </p:cNvPr>
          <p:cNvSpPr txBox="1"/>
          <p:nvPr/>
        </p:nvSpPr>
        <p:spPr>
          <a:xfrm>
            <a:off x="6740" y="8912865"/>
            <a:ext cx="164675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/>
              <a:t>Key = </a:t>
            </a:r>
            <a:r>
              <a:rPr lang="en-GB" sz="3200" b="1">
                <a:solidFill>
                  <a:srgbClr val="00B050"/>
                </a:solidFill>
              </a:rPr>
              <a:t>from this week (1 point)</a:t>
            </a:r>
            <a:r>
              <a:rPr lang="en-GB" sz="3200" b="1"/>
              <a:t>, </a:t>
            </a:r>
            <a:r>
              <a:rPr lang="en-GB" sz="3200" b="1">
                <a:solidFill>
                  <a:srgbClr val="FFC000"/>
                </a:solidFill>
              </a:rPr>
              <a:t>from last week (2 points)</a:t>
            </a:r>
            <a:r>
              <a:rPr lang="en-GB" sz="3200" b="1"/>
              <a:t>, </a:t>
            </a:r>
            <a:r>
              <a:rPr lang="en-GB" sz="3200" b="1">
                <a:solidFill>
                  <a:srgbClr val="FF0000"/>
                </a:solidFill>
              </a:rPr>
              <a:t>from two weeks ago (3 points)</a:t>
            </a:r>
            <a:endParaRPr lang="en-GB" sz="3200" b="1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BA34E65-B0F7-3A4E-7F5E-A492E530C9FE}"/>
              </a:ext>
            </a:extLst>
          </p:cNvPr>
          <p:cNvSpPr txBox="1"/>
          <p:nvPr/>
        </p:nvSpPr>
        <p:spPr>
          <a:xfrm>
            <a:off x="1091621" y="9468221"/>
            <a:ext cx="164675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/>
              <a:t>Key = </a:t>
            </a:r>
            <a:r>
              <a:rPr lang="en-GB" sz="3200" b="1">
                <a:solidFill>
                  <a:srgbClr val="00B050"/>
                </a:solidFill>
              </a:rPr>
              <a:t>from this week (1 point)</a:t>
            </a:r>
            <a:r>
              <a:rPr lang="en-GB" sz="3200" b="1"/>
              <a:t>, </a:t>
            </a:r>
            <a:r>
              <a:rPr lang="en-GB" sz="3200" b="1">
                <a:solidFill>
                  <a:srgbClr val="FFC000"/>
                </a:solidFill>
              </a:rPr>
              <a:t>from last week (2 points)</a:t>
            </a:r>
            <a:r>
              <a:rPr lang="en-GB" sz="3200" b="1"/>
              <a:t>, </a:t>
            </a:r>
            <a:r>
              <a:rPr lang="en-GB" sz="3200" b="1">
                <a:solidFill>
                  <a:srgbClr val="FF0000"/>
                </a:solidFill>
              </a:rPr>
              <a:t>from two weeks ago (3 points)</a:t>
            </a:r>
            <a:endParaRPr lang="en-GB" sz="3200" b="1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56B1737-7874-30CB-18CF-F4572642EA82}"/>
              </a:ext>
            </a:extLst>
          </p:cNvPr>
          <p:cNvSpPr txBox="1"/>
          <p:nvPr/>
        </p:nvSpPr>
        <p:spPr>
          <a:xfrm>
            <a:off x="1091621" y="9468221"/>
            <a:ext cx="164675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/>
              <a:t>Key = </a:t>
            </a:r>
            <a:r>
              <a:rPr lang="en-GB" sz="3200" b="1">
                <a:solidFill>
                  <a:srgbClr val="00B050"/>
                </a:solidFill>
              </a:rPr>
              <a:t>from this week (1 point)</a:t>
            </a:r>
            <a:r>
              <a:rPr lang="en-GB" sz="3200" b="1"/>
              <a:t>, </a:t>
            </a:r>
            <a:r>
              <a:rPr lang="en-GB" sz="3200" b="1">
                <a:solidFill>
                  <a:srgbClr val="FFC000"/>
                </a:solidFill>
              </a:rPr>
              <a:t>from last week (2 points)</a:t>
            </a:r>
            <a:r>
              <a:rPr lang="en-GB" sz="3200" b="1"/>
              <a:t>, </a:t>
            </a:r>
            <a:r>
              <a:rPr lang="en-GB" sz="3200" b="1">
                <a:solidFill>
                  <a:srgbClr val="FF0000"/>
                </a:solidFill>
              </a:rPr>
              <a:t>from two weeks ago (3 points)</a:t>
            </a:r>
            <a:endParaRPr lang="en-GB" sz="32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A351F6-B484-F04C-AF1C-AE1F443A56A9}"/>
              </a:ext>
            </a:extLst>
          </p:cNvPr>
          <p:cNvSpPr txBox="1"/>
          <p:nvPr/>
        </p:nvSpPr>
        <p:spPr>
          <a:xfrm>
            <a:off x="367749" y="1710130"/>
            <a:ext cx="114565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b="1" dirty="0"/>
              <a:t>Key = </a:t>
            </a:r>
            <a:r>
              <a:rPr lang="en-GB" sz="2200" b="1" dirty="0">
                <a:solidFill>
                  <a:srgbClr val="00B050"/>
                </a:solidFill>
              </a:rPr>
              <a:t>from this week (1 point)</a:t>
            </a:r>
            <a:r>
              <a:rPr lang="en-GB" sz="2200" b="1" dirty="0"/>
              <a:t>, </a:t>
            </a:r>
            <a:r>
              <a:rPr lang="en-GB" sz="2200" b="1" dirty="0">
                <a:solidFill>
                  <a:srgbClr val="FFC000"/>
                </a:solidFill>
              </a:rPr>
              <a:t>from last term (2 points)</a:t>
            </a:r>
            <a:r>
              <a:rPr lang="en-GB" sz="2200" b="1" dirty="0"/>
              <a:t>, </a:t>
            </a:r>
            <a:r>
              <a:rPr lang="en-GB" sz="2200" b="1" dirty="0">
                <a:solidFill>
                  <a:srgbClr val="FF0000"/>
                </a:solidFill>
              </a:rPr>
              <a:t>from two terms ago (3 points)</a:t>
            </a: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2CBD2-2E85-2085-C6C8-34592C1F4D7A}"/>
              </a:ext>
            </a:extLst>
          </p:cNvPr>
          <p:cNvSpPr txBox="1"/>
          <p:nvPr/>
        </p:nvSpPr>
        <p:spPr>
          <a:xfrm>
            <a:off x="2100153" y="2458632"/>
            <a:ext cx="21505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Question?</a:t>
            </a:r>
          </a:p>
          <a:p>
            <a:r>
              <a:rPr lang="en-GB" b="1" dirty="0">
                <a:solidFill>
                  <a:schemeClr val="bg1"/>
                </a:solidFill>
                <a:ea typeface="Open Sans"/>
                <a:cs typeface="Open Sans"/>
              </a:rPr>
              <a:t>Answer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5A887D-65EC-AE91-B86A-CA4146CD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488" y="5848704"/>
            <a:ext cx="2701123" cy="10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6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2640;p55"/>
          <p:cNvGrpSpPr/>
          <p:nvPr/>
        </p:nvGrpSpPr>
        <p:grpSpPr>
          <a:xfrm>
            <a:off x="2186847" y="3790615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5126699" y="2016715"/>
            <a:ext cx="3166791" cy="4469435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Write chapter titles and summarise plot events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765409" y="2009811"/>
            <a:ext cx="3166791" cy="4469435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Think about the ending of the book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510697" y="2026333"/>
            <a:ext cx="3166791" cy="4469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Create a timeline</a:t>
            </a:r>
          </a:p>
        </p:txBody>
      </p:sp>
      <p:sp>
        <p:nvSpPr>
          <p:cNvPr id="225" name="Right Arrow 224"/>
          <p:cNvSpPr/>
          <p:nvPr/>
        </p:nvSpPr>
        <p:spPr>
          <a:xfrm>
            <a:off x="7976258" y="3481242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457515" y="3474081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10385423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DQ: Can you remember the detailed plot of </a:t>
            </a:r>
            <a:r>
              <a:rPr lang="en-GB" sz="3200" b="1" i="1" u="sng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Crossing the Line</a:t>
            </a:r>
            <a:r>
              <a:rPr lang="en-GB" sz="3200" b="1" u="sng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161050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4250" b="1" u="sng" kern="0" dirty="0">
                <a:solidFill>
                  <a:srgbClr val="E8D4C5"/>
                </a:solidFill>
                <a:latin typeface="Century Gothic"/>
                <a:sym typeface="Arial"/>
              </a:rPr>
              <a:t>Independent Practice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362" y="1659371"/>
            <a:ext cx="3912637" cy="156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33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Create a timeline of the key events of the plot in chronological order. </a:t>
            </a:r>
            <a:r>
              <a:rPr lang="en-GB" sz="2133" b="1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Use your exercise book to help.</a:t>
            </a:r>
            <a:endParaRPr lang="en-GB" sz="2133" kern="0" dirty="0">
              <a:solidFill>
                <a:srgbClr val="E8D4C5">
                  <a:lumMod val="10000"/>
                </a:srgbClr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3784" y="3389771"/>
            <a:ext cx="3890215" cy="1171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33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Ensure every box is filled and that you refer to </a:t>
            </a:r>
            <a:r>
              <a:rPr lang="en-GB" sz="2133" b="1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chapter titles.</a:t>
            </a:r>
            <a:endParaRPr lang="en-GB" sz="2133" kern="0" dirty="0">
              <a:solidFill>
                <a:srgbClr val="E8D4C5">
                  <a:lumMod val="10000"/>
                </a:srgbClr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3772" y="4711569"/>
            <a:ext cx="3920227" cy="2010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33" b="1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Finished?</a:t>
            </a:r>
          </a:p>
          <a:p>
            <a:pPr algn="ctr" defTabSz="1219170">
              <a:buClr>
                <a:srgbClr val="000000"/>
              </a:buClr>
            </a:pPr>
            <a:r>
              <a:rPr lang="en-GB" sz="2133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Think about the ending of the book. Is there a logical progression towards that ending? Can you think of an alternative ending?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5308" y="1028418"/>
            <a:ext cx="11444469" cy="522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How much of the plot can we recall?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C0523-530F-8D94-189F-B6D0B677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987">
            <a:off x="4358225" y="2035502"/>
            <a:ext cx="7646081" cy="430927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58281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9F6DEE5F-6E34-CD36-C5A3-98961F8F6A0A}"/>
              </a:ext>
            </a:extLst>
          </p:cNvPr>
          <p:cNvSpPr/>
          <p:nvPr/>
        </p:nvSpPr>
        <p:spPr>
          <a:xfrm>
            <a:off x="1455576" y="2920482"/>
            <a:ext cx="9563877" cy="625152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THE PLOT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215F5-A60F-7DA0-E0A9-E108B3E294F4}"/>
              </a:ext>
            </a:extLst>
          </p:cNvPr>
          <p:cNvSpPr/>
          <p:nvPr/>
        </p:nvSpPr>
        <p:spPr>
          <a:xfrm>
            <a:off x="279918" y="158620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7E467-A8DD-6DD0-FCB6-A581B8A24207}"/>
              </a:ext>
            </a:extLst>
          </p:cNvPr>
          <p:cNvSpPr/>
          <p:nvPr/>
        </p:nvSpPr>
        <p:spPr>
          <a:xfrm>
            <a:off x="279918" y="3763347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CDDF0-C561-340C-1E42-9B5920D6E880}"/>
              </a:ext>
            </a:extLst>
          </p:cNvPr>
          <p:cNvSpPr/>
          <p:nvPr/>
        </p:nvSpPr>
        <p:spPr>
          <a:xfrm>
            <a:off x="2195804" y="158620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D352B-09D1-9805-A703-66C5820B1B55}"/>
              </a:ext>
            </a:extLst>
          </p:cNvPr>
          <p:cNvSpPr/>
          <p:nvPr/>
        </p:nvSpPr>
        <p:spPr>
          <a:xfrm>
            <a:off x="2195804" y="3763347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A25F0-274D-7D19-FCBA-2A87A18ECFD9}"/>
              </a:ext>
            </a:extLst>
          </p:cNvPr>
          <p:cNvSpPr/>
          <p:nvPr/>
        </p:nvSpPr>
        <p:spPr>
          <a:xfrm>
            <a:off x="4111690" y="158620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B0B4E-6B1C-4C55-7E55-0479CEA5E33D}"/>
              </a:ext>
            </a:extLst>
          </p:cNvPr>
          <p:cNvSpPr/>
          <p:nvPr/>
        </p:nvSpPr>
        <p:spPr>
          <a:xfrm>
            <a:off x="4111690" y="3763347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81A2F6-512C-6540-7550-5F587D873FCF}"/>
              </a:ext>
            </a:extLst>
          </p:cNvPr>
          <p:cNvSpPr/>
          <p:nvPr/>
        </p:nvSpPr>
        <p:spPr>
          <a:xfrm>
            <a:off x="6027576" y="158620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A8EB27-B985-126D-93DB-CE281E9EBC68}"/>
              </a:ext>
            </a:extLst>
          </p:cNvPr>
          <p:cNvSpPr/>
          <p:nvPr/>
        </p:nvSpPr>
        <p:spPr>
          <a:xfrm>
            <a:off x="6027576" y="3763347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F8CD3-D532-B00D-C197-893F9DE9F4B2}"/>
              </a:ext>
            </a:extLst>
          </p:cNvPr>
          <p:cNvSpPr/>
          <p:nvPr/>
        </p:nvSpPr>
        <p:spPr>
          <a:xfrm>
            <a:off x="7943462" y="158620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38ECB-DC35-F944-34D1-26B0097EF0EB}"/>
              </a:ext>
            </a:extLst>
          </p:cNvPr>
          <p:cNvSpPr/>
          <p:nvPr/>
        </p:nvSpPr>
        <p:spPr>
          <a:xfrm>
            <a:off x="7943462" y="3763347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6AE418-4800-A6E3-BCA5-98FBCB79F270}"/>
              </a:ext>
            </a:extLst>
          </p:cNvPr>
          <p:cNvSpPr/>
          <p:nvPr/>
        </p:nvSpPr>
        <p:spPr>
          <a:xfrm>
            <a:off x="9854681" y="158620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8BEA2B-7287-3051-CE72-3DF3CE1E50AA}"/>
              </a:ext>
            </a:extLst>
          </p:cNvPr>
          <p:cNvSpPr/>
          <p:nvPr/>
        </p:nvSpPr>
        <p:spPr>
          <a:xfrm>
            <a:off x="9854681" y="3763347"/>
            <a:ext cx="1763486" cy="26219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2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tangle 494"/>
          <p:cNvSpPr/>
          <p:nvPr/>
        </p:nvSpPr>
        <p:spPr>
          <a:xfrm>
            <a:off x="0" y="161050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b="1" u="sng" kern="0" dirty="0">
                <a:solidFill>
                  <a:srgbClr val="212529"/>
                </a:solidFill>
                <a:latin typeface="Century Gothic"/>
                <a:sym typeface="Arial"/>
              </a:rPr>
              <a:t>Exit Ticket</a:t>
            </a:r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6096000" y="1168444"/>
            <a:ext cx="5130592" cy="156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i="1" kern="0" dirty="0">
                <a:solidFill>
                  <a:srgbClr val="E8D4C5">
                    <a:lumMod val="10000"/>
                  </a:srgbClr>
                </a:solidFill>
                <a:latin typeface="Century Gothic" panose="020B0502020202020204" pitchFamily="34" charset="0"/>
                <a:sym typeface="Arial"/>
              </a:rPr>
              <a:t>Was this a satisfying ending?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5612043" y="3019965"/>
            <a:ext cx="6453258" cy="33698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Why do you think Fisher may have ended it this way?</a:t>
            </a:r>
          </a:p>
          <a:p>
            <a:pPr indent="265113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sym typeface="Arial"/>
              </a:rPr>
              <a:t>Is there anything you wanted to know more about? </a:t>
            </a:r>
          </a:p>
          <a:p>
            <a:pPr indent="265113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sym typeface="Arial"/>
              </a:rPr>
              <a:t>What questions do you have that are still unanswered?</a:t>
            </a:r>
          </a:p>
          <a:p>
            <a:pPr indent="265113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sym typeface="Arial"/>
              </a:rPr>
              <a:t>Do you think she should write a sequel? Why do you think this?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7E355-AB85-1C25-B871-D4BBFBFF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4" y="0"/>
            <a:ext cx="4676703" cy="7054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0D7301-F8AC-957D-AC95-B249272489C9}"/>
              </a:ext>
            </a:extLst>
          </p:cNvPr>
          <p:cNvSpPr txBox="1"/>
          <p:nvPr/>
        </p:nvSpPr>
        <p:spPr>
          <a:xfrm>
            <a:off x="830897" y="1619736"/>
            <a:ext cx="4543820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entury Gothic"/>
              </a:rPr>
              <a:t>In your opinion:</a:t>
            </a:r>
          </a:p>
          <a:p>
            <a:r>
              <a:rPr lang="en-GB" sz="2800" b="1" dirty="0">
                <a:solidFill>
                  <a:schemeClr val="bg1"/>
                </a:solidFill>
                <a:latin typeface="Century Gothic"/>
              </a:rPr>
              <a:t>Is this verse novel successful in raising awareness about </a:t>
            </a:r>
          </a:p>
          <a:p>
            <a:r>
              <a:rPr lang="en-GB" sz="2800" b="1" dirty="0">
                <a:solidFill>
                  <a:schemeClr val="bg1"/>
                </a:solidFill>
                <a:latin typeface="Century Gothic"/>
              </a:rPr>
              <a:t>county lines exploitation?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latin typeface="Century Gothic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Century Gothic"/>
              </a:rPr>
              <a:t>Write a short paragraph detailing why.</a:t>
            </a:r>
          </a:p>
        </p:txBody>
      </p:sp>
    </p:spTree>
    <p:extLst>
      <p:ext uri="{BB962C8B-B14F-4D97-AF65-F5344CB8AC3E}">
        <p14:creationId xmlns:p14="http://schemas.microsoft.com/office/powerpoint/2010/main" val="381672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D3A3D-6510-4CB4-B37C-27DD72C28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12505A-8C09-4F05-91CC-C6F364272521}">
  <ds:schemaRefs>
    <ds:schemaRef ds:uri="http://schemas.microsoft.com/office/2006/metadata/properties"/>
    <ds:schemaRef ds:uri="http://schemas.microsoft.com/office/infopath/2007/PartnerControls"/>
    <ds:schemaRef ds:uri="17a90365-d75f-4447-904c-f597f71a8a7d"/>
    <ds:schemaRef ds:uri="87975479-20cf-4e88-ade4-edcc58deadef"/>
  </ds:schemaRefs>
</ds:datastoreItem>
</file>

<file path=customXml/itemProps3.xml><?xml version="1.0" encoding="utf-8"?>
<ds:datastoreItem xmlns:ds="http://schemas.openxmlformats.org/officeDocument/2006/customXml" ds:itemID="{4E7E7FCD-6A8C-4C00-BD6D-F9D8405E1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75479-20cf-4e88-ade4-edcc58deadef"/>
    <ds:schemaRef ds:uri="17a90365-d75f-4447-904c-f597f71a8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444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Open Sans</vt:lpstr>
      <vt:lpstr>Office Theme</vt:lpstr>
      <vt:lpstr>Knowledge Retrieval Challenge</vt:lpstr>
      <vt:lpstr>Feedback – How many points have you got?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51</cp:revision>
  <dcterms:created xsi:type="dcterms:W3CDTF">2024-04-09T09:17:21Z</dcterms:created>
  <dcterms:modified xsi:type="dcterms:W3CDTF">2025-07-20T20:09:38Z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