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notesMasterIdLst>
    <p:notesMasterId r:id="rId14"/>
  </p:notesMasterIdLst>
  <p:sldIdLst>
    <p:sldId id="280" r:id="rId5"/>
    <p:sldId id="284" r:id="rId6"/>
    <p:sldId id="259" r:id="rId7"/>
    <p:sldId id="271" r:id="rId8"/>
    <p:sldId id="277" r:id="rId9"/>
    <p:sldId id="263" r:id="rId10"/>
    <p:sldId id="281" r:id="rId11"/>
    <p:sldId id="283" r:id="rId12"/>
    <p:sldId id="28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7F0F90-1530-4DAD-9920-63BC27D6895F}" v="4" dt="2025-07-18T10:07:17.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87731" autoAdjust="0"/>
  </p:normalViewPr>
  <p:slideViewPr>
    <p:cSldViewPr snapToGrid="0">
      <p:cViewPr varScale="1">
        <p:scale>
          <a:sx n="94" d="100"/>
          <a:sy n="94" d="100"/>
        </p:scale>
        <p:origin x="10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Lewis" userId="S::l.lewis@christchurchsecondary.org.uk::414a74f7-7f3d-4d48-9083-d6496a8fd312" providerId="AD" clId="Web-{CCF442C9-26A6-EC77-4F95-0CAE5D6F5B1B}"/>
    <pc:docChg chg="modSld">
      <pc:chgData name="Lucy Lewis" userId="S::l.lewis@christchurchsecondary.org.uk::414a74f7-7f3d-4d48-9083-d6496a8fd312" providerId="AD" clId="Web-{CCF442C9-26A6-EC77-4F95-0CAE5D6F5B1B}" dt="2025-01-15T13:26:11.958" v="41"/>
      <pc:docMkLst>
        <pc:docMk/>
      </pc:docMkLst>
      <pc:sldChg chg="modSp">
        <pc:chgData name="Lucy Lewis" userId="S::l.lewis@christchurchsecondary.org.uk::414a74f7-7f3d-4d48-9083-d6496a8fd312" providerId="AD" clId="Web-{CCF442C9-26A6-EC77-4F95-0CAE5D6F5B1B}" dt="2025-01-15T13:26:11.958" v="41"/>
        <pc:sldMkLst>
          <pc:docMk/>
          <pc:sldMk cId="4228892399" sldId="271"/>
        </pc:sldMkLst>
      </pc:sldChg>
    </pc:docChg>
  </pc:docChgLst>
  <pc:docChgLst>
    <pc:chgData name="Lucy Lewis" userId="S::l.lewis@christchurchsecondary.org.uk::414a74f7-7f3d-4d48-9083-d6496a8fd312" providerId="AD" clId="Web-{A0952BA0-9C3A-43A7-AB3F-09F95B2A328F}"/>
    <pc:docChg chg="modSld">
      <pc:chgData name="Lucy Lewis" userId="S::l.lewis@christchurchsecondary.org.uk::414a74f7-7f3d-4d48-9083-d6496a8fd312" providerId="AD" clId="Web-{A0952BA0-9C3A-43A7-AB3F-09F95B2A328F}" dt="2025-06-04T07:11:21.608" v="94" actId="20577"/>
      <pc:docMkLst>
        <pc:docMk/>
      </pc:docMkLst>
      <pc:sldChg chg="delSp modSp">
        <pc:chgData name="Lucy Lewis" userId="S::l.lewis@christchurchsecondary.org.uk::414a74f7-7f3d-4d48-9083-d6496a8fd312" providerId="AD" clId="Web-{A0952BA0-9C3A-43A7-AB3F-09F95B2A328F}" dt="2025-06-04T07:10:24.356" v="89" actId="20577"/>
        <pc:sldMkLst>
          <pc:docMk/>
          <pc:sldMk cId="187328799" sldId="263"/>
        </pc:sldMkLst>
        <pc:spChg chg="mod">
          <ac:chgData name="Lucy Lewis" userId="S::l.lewis@christchurchsecondary.org.uk::414a74f7-7f3d-4d48-9083-d6496a8fd312" providerId="AD" clId="Web-{A0952BA0-9C3A-43A7-AB3F-09F95B2A328F}" dt="2025-06-04T07:09:57.261" v="80" actId="14100"/>
          <ac:spMkLst>
            <pc:docMk/>
            <pc:sldMk cId="187328799" sldId="263"/>
            <ac:spMk id="87" creationId="{00000000-0000-0000-0000-000000000000}"/>
          </ac:spMkLst>
        </pc:spChg>
        <pc:spChg chg="mod">
          <ac:chgData name="Lucy Lewis" userId="S::l.lewis@christchurchsecondary.org.uk::414a74f7-7f3d-4d48-9083-d6496a8fd312" providerId="AD" clId="Web-{A0952BA0-9C3A-43A7-AB3F-09F95B2A328F}" dt="2025-06-04T07:10:24.356" v="89" actId="20577"/>
          <ac:spMkLst>
            <pc:docMk/>
            <pc:sldMk cId="187328799" sldId="263"/>
            <ac:spMk id="88" creationId="{00000000-0000-0000-0000-000000000000}"/>
          </ac:spMkLst>
        </pc:spChg>
      </pc:sldChg>
      <pc:sldChg chg="modSp">
        <pc:chgData name="Lucy Lewis" userId="S::l.lewis@christchurchsecondary.org.uk::414a74f7-7f3d-4d48-9083-d6496a8fd312" providerId="AD" clId="Web-{A0952BA0-9C3A-43A7-AB3F-09F95B2A328F}" dt="2025-06-04T07:09:42.870" v="79" actId="20577"/>
        <pc:sldMkLst>
          <pc:docMk/>
          <pc:sldMk cId="4228892399" sldId="271"/>
        </pc:sldMkLst>
        <pc:spChg chg="mod">
          <ac:chgData name="Lucy Lewis" userId="S::l.lewis@christchurchsecondary.org.uk::414a74f7-7f3d-4d48-9083-d6496a8fd312" providerId="AD" clId="Web-{A0952BA0-9C3A-43A7-AB3F-09F95B2A328F}" dt="2025-06-04T07:09:35.885" v="78" actId="20577"/>
          <ac:spMkLst>
            <pc:docMk/>
            <pc:sldMk cId="4228892399" sldId="271"/>
            <ac:spMk id="93" creationId="{00000000-0000-0000-0000-000000000000}"/>
          </ac:spMkLst>
        </pc:spChg>
        <pc:spChg chg="mod">
          <ac:chgData name="Lucy Lewis" userId="S::l.lewis@christchurchsecondary.org.uk::414a74f7-7f3d-4d48-9083-d6496a8fd312" providerId="AD" clId="Web-{A0952BA0-9C3A-43A7-AB3F-09F95B2A328F}" dt="2025-06-04T07:09:42.870" v="79" actId="20577"/>
          <ac:spMkLst>
            <pc:docMk/>
            <pc:sldMk cId="4228892399" sldId="271"/>
            <ac:spMk id="95" creationId="{00000000-0000-0000-0000-000000000000}"/>
          </ac:spMkLst>
        </pc:spChg>
      </pc:sldChg>
      <pc:sldChg chg="modSp">
        <pc:chgData name="Lucy Lewis" userId="S::l.lewis@christchurchsecondary.org.uk::414a74f7-7f3d-4d48-9083-d6496a8fd312" providerId="AD" clId="Web-{A0952BA0-9C3A-43A7-AB3F-09F95B2A328F}" dt="2025-06-04T07:11:03.904" v="92" actId="20577"/>
        <pc:sldMkLst>
          <pc:docMk/>
          <pc:sldMk cId="301671630" sldId="279"/>
        </pc:sldMkLst>
      </pc:sldChg>
      <pc:sldChg chg="modSp">
        <pc:chgData name="Lucy Lewis" userId="S::l.lewis@christchurchsecondary.org.uk::414a74f7-7f3d-4d48-9083-d6496a8fd312" providerId="AD" clId="Web-{A0952BA0-9C3A-43A7-AB3F-09F95B2A328F}" dt="2025-06-04T07:09:19.385" v="67" actId="20577"/>
        <pc:sldMkLst>
          <pc:docMk/>
          <pc:sldMk cId="2424973091" sldId="280"/>
        </pc:sldMkLst>
        <pc:spChg chg="mod">
          <ac:chgData name="Lucy Lewis" userId="S::l.lewis@christchurchsecondary.org.uk::414a74f7-7f3d-4d48-9083-d6496a8fd312" providerId="AD" clId="Web-{A0952BA0-9C3A-43A7-AB3F-09F95B2A328F}" dt="2025-06-04T07:09:19.385" v="67" actId="20577"/>
          <ac:spMkLst>
            <pc:docMk/>
            <pc:sldMk cId="2424973091" sldId="280"/>
            <ac:spMk id="96" creationId="{00000000-0000-0000-0000-000000000000}"/>
          </ac:spMkLst>
        </pc:spChg>
        <pc:spChg chg="mod">
          <ac:chgData name="Lucy Lewis" userId="S::l.lewis@christchurchsecondary.org.uk::414a74f7-7f3d-4d48-9083-d6496a8fd312" providerId="AD" clId="Web-{A0952BA0-9C3A-43A7-AB3F-09F95B2A328F}" dt="2025-06-04T07:07:22.365" v="31" actId="20577"/>
          <ac:spMkLst>
            <pc:docMk/>
            <pc:sldMk cId="2424973091" sldId="280"/>
            <ac:spMk id="98" creationId="{00000000-0000-0000-0000-000000000000}"/>
          </ac:spMkLst>
        </pc:spChg>
        <pc:spChg chg="mod">
          <ac:chgData name="Lucy Lewis" userId="S::l.lewis@christchurchsecondary.org.uk::414a74f7-7f3d-4d48-9083-d6496a8fd312" providerId="AD" clId="Web-{A0952BA0-9C3A-43A7-AB3F-09F95B2A328F}" dt="2025-06-04T07:08:39.696" v="48" actId="20577"/>
          <ac:spMkLst>
            <pc:docMk/>
            <pc:sldMk cId="2424973091" sldId="280"/>
            <ac:spMk id="99" creationId="{00000000-0000-0000-0000-000000000000}"/>
          </ac:spMkLst>
        </pc:spChg>
      </pc:sldChg>
      <pc:sldChg chg="modSp">
        <pc:chgData name="Lucy Lewis" userId="S::l.lewis@christchurchsecondary.org.uk::414a74f7-7f3d-4d48-9083-d6496a8fd312" providerId="AD" clId="Web-{A0952BA0-9C3A-43A7-AB3F-09F95B2A328F}" dt="2025-06-04T07:11:21.608" v="94" actId="20577"/>
        <pc:sldMkLst>
          <pc:docMk/>
          <pc:sldMk cId="253289586" sldId="282"/>
        </pc:sldMkLst>
      </pc:sldChg>
    </pc:docChg>
  </pc:docChgLst>
  <pc:docChgLst>
    <pc:chgData name="Tia Fisher" userId="608e0651b5ea7ce6" providerId="LiveId" clId="{9C7F0F90-1530-4DAD-9920-63BC27D6895F}"/>
    <pc:docChg chg="custSel modSld">
      <pc:chgData name="Tia Fisher" userId="608e0651b5ea7ce6" providerId="LiveId" clId="{9C7F0F90-1530-4DAD-9920-63BC27D6895F}" dt="2025-07-20T20:22:18.492" v="511" actId="20577"/>
      <pc:docMkLst>
        <pc:docMk/>
      </pc:docMkLst>
      <pc:sldChg chg="modSp mod">
        <pc:chgData name="Tia Fisher" userId="608e0651b5ea7ce6" providerId="LiveId" clId="{9C7F0F90-1530-4DAD-9920-63BC27D6895F}" dt="2025-07-18T09:59:03.072" v="5" actId="313"/>
        <pc:sldMkLst>
          <pc:docMk/>
          <pc:sldMk cId="2880831732" sldId="259"/>
        </pc:sldMkLst>
        <pc:spChg chg="mod">
          <ac:chgData name="Tia Fisher" userId="608e0651b5ea7ce6" providerId="LiveId" clId="{9C7F0F90-1530-4DAD-9920-63BC27D6895F}" dt="2025-07-18T09:59:03.072" v="5" actId="313"/>
          <ac:spMkLst>
            <pc:docMk/>
            <pc:sldMk cId="2880831732" sldId="259"/>
            <ac:spMk id="3" creationId="{00000000-0000-0000-0000-000000000000}"/>
          </ac:spMkLst>
        </pc:spChg>
      </pc:sldChg>
      <pc:sldChg chg="modSp mod">
        <pc:chgData name="Tia Fisher" userId="608e0651b5ea7ce6" providerId="LiveId" clId="{9C7F0F90-1530-4DAD-9920-63BC27D6895F}" dt="2025-07-18T10:11:43.839" v="372" actId="113"/>
        <pc:sldMkLst>
          <pc:docMk/>
          <pc:sldMk cId="187328799" sldId="263"/>
        </pc:sldMkLst>
        <pc:spChg chg="mod">
          <ac:chgData name="Tia Fisher" userId="608e0651b5ea7ce6" providerId="LiveId" clId="{9C7F0F90-1530-4DAD-9920-63BC27D6895F}" dt="2025-07-18T10:11:43.839" v="372" actId="113"/>
          <ac:spMkLst>
            <pc:docMk/>
            <pc:sldMk cId="187328799" sldId="263"/>
            <ac:spMk id="87" creationId="{00000000-0000-0000-0000-000000000000}"/>
          </ac:spMkLst>
        </pc:spChg>
        <pc:spChg chg="mod">
          <ac:chgData name="Tia Fisher" userId="608e0651b5ea7ce6" providerId="LiveId" clId="{9C7F0F90-1530-4DAD-9920-63BC27D6895F}" dt="2025-07-18T10:11:05.688" v="361" actId="113"/>
          <ac:spMkLst>
            <pc:docMk/>
            <pc:sldMk cId="187328799" sldId="263"/>
            <ac:spMk id="88" creationId="{00000000-0000-0000-0000-000000000000}"/>
          </ac:spMkLst>
        </pc:spChg>
      </pc:sldChg>
      <pc:sldChg chg="modSp mod">
        <pc:chgData name="Tia Fisher" userId="608e0651b5ea7ce6" providerId="LiveId" clId="{9C7F0F90-1530-4DAD-9920-63BC27D6895F}" dt="2025-07-18T10:02:10.206" v="186" actId="6549"/>
        <pc:sldMkLst>
          <pc:docMk/>
          <pc:sldMk cId="4228892399" sldId="271"/>
        </pc:sldMkLst>
        <pc:spChg chg="mod">
          <ac:chgData name="Tia Fisher" userId="608e0651b5ea7ce6" providerId="LiveId" clId="{9C7F0F90-1530-4DAD-9920-63BC27D6895F}" dt="2025-07-18T09:59:17.290" v="6" actId="20577"/>
          <ac:spMkLst>
            <pc:docMk/>
            <pc:sldMk cId="4228892399" sldId="271"/>
            <ac:spMk id="95" creationId="{00000000-0000-0000-0000-000000000000}"/>
          </ac:spMkLst>
        </pc:spChg>
        <pc:graphicFrameChg chg="modGraphic">
          <ac:chgData name="Tia Fisher" userId="608e0651b5ea7ce6" providerId="LiveId" clId="{9C7F0F90-1530-4DAD-9920-63BC27D6895F}" dt="2025-07-18T10:02:10.206" v="186" actId="6549"/>
          <ac:graphicFrameMkLst>
            <pc:docMk/>
            <pc:sldMk cId="4228892399" sldId="271"/>
            <ac:graphicFrameMk id="2" creationId="{C5453512-E258-4CDB-18D4-98435B143111}"/>
          </ac:graphicFrameMkLst>
        </pc:graphicFrameChg>
      </pc:sldChg>
      <pc:sldChg chg="addSp delSp modSp mod">
        <pc:chgData name="Tia Fisher" userId="608e0651b5ea7ce6" providerId="LiveId" clId="{9C7F0F90-1530-4DAD-9920-63BC27D6895F}" dt="2025-07-18T10:10:11.489" v="359" actId="20577"/>
        <pc:sldMkLst>
          <pc:docMk/>
          <pc:sldMk cId="1998663472" sldId="277"/>
        </pc:sldMkLst>
        <pc:spChg chg="mod">
          <ac:chgData name="Tia Fisher" userId="608e0651b5ea7ce6" providerId="LiveId" clId="{9C7F0F90-1530-4DAD-9920-63BC27D6895F}" dt="2025-07-18T10:03:18.855" v="216" actId="114"/>
          <ac:spMkLst>
            <pc:docMk/>
            <pc:sldMk cId="1998663472" sldId="277"/>
            <ac:spMk id="3" creationId="{175F8B4F-1388-D778-9CE0-DE5A391EE175}"/>
          </ac:spMkLst>
        </pc:spChg>
        <pc:spChg chg="add mod">
          <ac:chgData name="Tia Fisher" userId="608e0651b5ea7ce6" providerId="LiveId" clId="{9C7F0F90-1530-4DAD-9920-63BC27D6895F}" dt="2025-07-18T10:10:11.489" v="359" actId="20577"/>
          <ac:spMkLst>
            <pc:docMk/>
            <pc:sldMk cId="1998663472" sldId="277"/>
            <ac:spMk id="4" creationId="{94C8AF28-6175-2663-1ED7-8F78D1F92E3E}"/>
          </ac:spMkLst>
        </pc:spChg>
        <pc:picChg chg="mod">
          <ac:chgData name="Tia Fisher" userId="608e0651b5ea7ce6" providerId="LiveId" clId="{9C7F0F90-1530-4DAD-9920-63BC27D6895F}" dt="2025-07-18T10:03:11.957" v="214" actId="1076"/>
          <ac:picMkLst>
            <pc:docMk/>
            <pc:sldMk cId="1998663472" sldId="277"/>
            <ac:picMk id="9" creationId="{FD1B5A66-EC54-DCD3-5BD0-419BF111BAD1}"/>
          </ac:picMkLst>
        </pc:picChg>
      </pc:sldChg>
      <pc:sldChg chg="modSp mod">
        <pc:chgData name="Tia Fisher" userId="608e0651b5ea7ce6" providerId="LiveId" clId="{9C7F0F90-1530-4DAD-9920-63BC27D6895F}" dt="2025-07-18T10:11:38.655" v="371" actId="113"/>
        <pc:sldMkLst>
          <pc:docMk/>
          <pc:sldMk cId="2758817121" sldId="281"/>
        </pc:sldMkLst>
        <pc:spChg chg="mod">
          <ac:chgData name="Tia Fisher" userId="608e0651b5ea7ce6" providerId="LiveId" clId="{9C7F0F90-1530-4DAD-9920-63BC27D6895F}" dt="2025-07-18T10:11:38.655" v="371" actId="113"/>
          <ac:spMkLst>
            <pc:docMk/>
            <pc:sldMk cId="2758817121" sldId="281"/>
            <ac:spMk id="87" creationId="{3F839015-B48A-15C0-1A45-0BD4B99BCF16}"/>
          </ac:spMkLst>
        </pc:spChg>
      </pc:sldChg>
      <pc:sldChg chg="modSp mod">
        <pc:chgData name="Tia Fisher" userId="608e0651b5ea7ce6" providerId="LiveId" clId="{9C7F0F90-1530-4DAD-9920-63BC27D6895F}" dt="2025-07-18T10:13:46.288" v="448" actId="6549"/>
        <pc:sldMkLst>
          <pc:docMk/>
          <pc:sldMk cId="4140129377" sldId="283"/>
        </pc:sldMkLst>
        <pc:spChg chg="mod">
          <ac:chgData name="Tia Fisher" userId="608e0651b5ea7ce6" providerId="LiveId" clId="{9C7F0F90-1530-4DAD-9920-63BC27D6895F}" dt="2025-07-18T10:13:46.288" v="448" actId="6549"/>
          <ac:spMkLst>
            <pc:docMk/>
            <pc:sldMk cId="4140129377" sldId="283"/>
            <ac:spMk id="2" creationId="{747DA533-0B5F-0BA4-F7B1-2D9D55D35EF1}"/>
          </ac:spMkLst>
        </pc:spChg>
      </pc:sldChg>
      <pc:sldChg chg="delSp modSp mod">
        <pc:chgData name="Tia Fisher" userId="608e0651b5ea7ce6" providerId="LiveId" clId="{9C7F0F90-1530-4DAD-9920-63BC27D6895F}" dt="2025-07-20T20:22:03.264" v="487" actId="20577"/>
        <pc:sldMkLst>
          <pc:docMk/>
          <pc:sldMk cId="140946505" sldId="284"/>
        </pc:sldMkLst>
        <pc:spChg chg="mod">
          <ac:chgData name="Tia Fisher" userId="608e0651b5ea7ce6" providerId="LiveId" clId="{9C7F0F90-1530-4DAD-9920-63BC27D6895F}" dt="2025-07-20T20:22:03.264" v="487" actId="20577"/>
          <ac:spMkLst>
            <pc:docMk/>
            <pc:sldMk cId="140946505" sldId="284"/>
            <ac:spMk id="2" creationId="{67D4966F-E73C-C35D-9E4C-080045A445B2}"/>
          </ac:spMkLst>
        </pc:spChg>
        <pc:spChg chg="mod">
          <ac:chgData name="Tia Fisher" userId="608e0651b5ea7ce6" providerId="LiveId" clId="{9C7F0F90-1530-4DAD-9920-63BC27D6895F}" dt="2025-07-18T09:58:51.123" v="1" actId="14100"/>
          <ac:spMkLst>
            <pc:docMk/>
            <pc:sldMk cId="140946505" sldId="284"/>
            <ac:spMk id="3" creationId="{10C3AFB3-653B-0139-6ECE-565C67B004F0}"/>
          </ac:spMkLst>
        </pc:spChg>
      </pc:sldChg>
      <pc:sldChg chg="delSp modSp mod">
        <pc:chgData name="Tia Fisher" userId="608e0651b5ea7ce6" providerId="LiveId" clId="{9C7F0F90-1530-4DAD-9920-63BC27D6895F}" dt="2025-07-20T20:22:18.492" v="511" actId="20577"/>
        <pc:sldMkLst>
          <pc:docMk/>
          <pc:sldMk cId="25106487" sldId="286"/>
        </pc:sldMkLst>
        <pc:spChg chg="mod">
          <ac:chgData name="Tia Fisher" userId="608e0651b5ea7ce6" providerId="LiveId" clId="{9C7F0F90-1530-4DAD-9920-63BC27D6895F}" dt="2025-07-20T20:22:18.492" v="511" actId="20577"/>
          <ac:spMkLst>
            <pc:docMk/>
            <pc:sldMk cId="25106487" sldId="286"/>
            <ac:spMk id="2" creationId="{C346287A-8E1D-CD30-2C4E-6EADE996087F}"/>
          </ac:spMkLst>
        </pc:spChg>
        <pc:spChg chg="mod">
          <ac:chgData name="Tia Fisher" userId="608e0651b5ea7ce6" providerId="LiveId" clId="{9C7F0F90-1530-4DAD-9920-63BC27D6895F}" dt="2025-07-18T10:14:34.456" v="460" actId="14100"/>
          <ac:spMkLst>
            <pc:docMk/>
            <pc:sldMk cId="25106487" sldId="286"/>
            <ac:spMk id="3" creationId="{64B22C8F-E6B6-AD19-9A57-75E234F2647F}"/>
          </ac:spMkLst>
        </pc:spChg>
      </pc:sldChg>
    </pc:docChg>
  </pc:docChgLst>
  <pc:docChgLst>
    <pc:chgData name="Lucy Lewis" userId="S::l.lewis@christchurchsecondary.org.uk::414a74f7-7f3d-4d48-9083-d6496a8fd312" providerId="AD" clId="Web-{3416990B-D7B2-DA99-6981-31082A76B995}"/>
    <pc:docChg chg="addSld delSld modSld sldOrd">
      <pc:chgData name="Lucy Lewis" userId="S::l.lewis@christchurchsecondary.org.uk::414a74f7-7f3d-4d48-9083-d6496a8fd312" providerId="AD" clId="Web-{3416990B-D7B2-DA99-6981-31082A76B995}" dt="2025-06-05T09:11:13.717" v="557" actId="20577"/>
      <pc:docMkLst>
        <pc:docMk/>
      </pc:docMkLst>
      <pc:sldChg chg="modSp">
        <pc:chgData name="Lucy Lewis" userId="S::l.lewis@christchurchsecondary.org.uk::414a74f7-7f3d-4d48-9083-d6496a8fd312" providerId="AD" clId="Web-{3416990B-D7B2-DA99-6981-31082A76B995}" dt="2025-06-05T09:10:59.200" v="544" actId="20577"/>
        <pc:sldMkLst>
          <pc:docMk/>
          <pc:sldMk cId="2880831732" sldId="259"/>
        </pc:sldMkLst>
        <pc:spChg chg="mod">
          <ac:chgData name="Lucy Lewis" userId="S::l.lewis@christchurchsecondary.org.uk::414a74f7-7f3d-4d48-9083-d6496a8fd312" providerId="AD" clId="Web-{3416990B-D7B2-DA99-6981-31082A76B995}" dt="2025-06-05T09:10:07.183" v="498" actId="20577"/>
          <ac:spMkLst>
            <pc:docMk/>
            <pc:sldMk cId="2880831732" sldId="259"/>
            <ac:spMk id="221" creationId="{00000000-0000-0000-0000-000000000000}"/>
          </ac:spMkLst>
        </pc:spChg>
        <pc:spChg chg="mod">
          <ac:chgData name="Lucy Lewis" userId="S::l.lewis@christchurchsecondary.org.uk::414a74f7-7f3d-4d48-9083-d6496a8fd312" providerId="AD" clId="Web-{3416990B-D7B2-DA99-6981-31082A76B995}" dt="2025-06-05T09:10:45.653" v="522" actId="20577"/>
          <ac:spMkLst>
            <pc:docMk/>
            <pc:sldMk cId="2880831732" sldId="259"/>
            <ac:spMk id="222" creationId="{00000000-0000-0000-0000-000000000000}"/>
          </ac:spMkLst>
        </pc:spChg>
        <pc:spChg chg="mod">
          <ac:chgData name="Lucy Lewis" userId="S::l.lewis@christchurchsecondary.org.uk::414a74f7-7f3d-4d48-9083-d6496a8fd312" providerId="AD" clId="Web-{3416990B-D7B2-DA99-6981-31082A76B995}" dt="2025-06-05T09:10:59.200" v="544" actId="20577"/>
          <ac:spMkLst>
            <pc:docMk/>
            <pc:sldMk cId="2880831732" sldId="259"/>
            <ac:spMk id="223" creationId="{00000000-0000-0000-0000-000000000000}"/>
          </ac:spMkLst>
        </pc:spChg>
      </pc:sldChg>
      <pc:sldChg chg="modSp">
        <pc:chgData name="Lucy Lewis" userId="S::l.lewis@christchurchsecondary.org.uk::414a74f7-7f3d-4d48-9083-d6496a8fd312" providerId="AD" clId="Web-{3416990B-D7B2-DA99-6981-31082A76B995}" dt="2025-06-05T09:03:48.041" v="424" actId="20577"/>
        <pc:sldMkLst>
          <pc:docMk/>
          <pc:sldMk cId="4228892399" sldId="271"/>
        </pc:sldMkLst>
        <pc:spChg chg="mod">
          <ac:chgData name="Lucy Lewis" userId="S::l.lewis@christchurchsecondary.org.uk::414a74f7-7f3d-4d48-9083-d6496a8fd312" providerId="AD" clId="Web-{3416990B-D7B2-DA99-6981-31082A76B995}" dt="2025-06-05T09:03:25.540" v="405" actId="20577"/>
          <ac:spMkLst>
            <pc:docMk/>
            <pc:sldMk cId="4228892399" sldId="271"/>
            <ac:spMk id="94" creationId="{00000000-0000-0000-0000-000000000000}"/>
          </ac:spMkLst>
        </pc:spChg>
        <pc:spChg chg="mod">
          <ac:chgData name="Lucy Lewis" userId="S::l.lewis@christchurchsecondary.org.uk::414a74f7-7f3d-4d48-9083-d6496a8fd312" providerId="AD" clId="Web-{3416990B-D7B2-DA99-6981-31082A76B995}" dt="2025-06-05T09:03:48.041" v="424" actId="20577"/>
          <ac:spMkLst>
            <pc:docMk/>
            <pc:sldMk cId="4228892399" sldId="271"/>
            <ac:spMk id="95" creationId="{00000000-0000-0000-0000-000000000000}"/>
          </ac:spMkLst>
        </pc:spChg>
        <pc:spChg chg="mod">
          <ac:chgData name="Lucy Lewis" userId="S::l.lewis@christchurchsecondary.org.uk::414a74f7-7f3d-4d48-9083-d6496a8fd312" providerId="AD" clId="Web-{3416990B-D7B2-DA99-6981-31082A76B995}" dt="2025-06-05T08:55:33.911" v="180" actId="20577"/>
          <ac:spMkLst>
            <pc:docMk/>
            <pc:sldMk cId="4228892399" sldId="271"/>
            <ac:spMk id="98" creationId="{C2CD820B-051A-3B09-5B24-D970349E1577}"/>
          </ac:spMkLst>
        </pc:spChg>
      </pc:sldChg>
      <pc:sldChg chg="addSp delSp modSp ord">
        <pc:chgData name="Lucy Lewis" userId="S::l.lewis@christchurchsecondary.org.uk::414a74f7-7f3d-4d48-9083-d6496a8fd312" providerId="AD" clId="Web-{3416990B-D7B2-DA99-6981-31082A76B995}" dt="2025-06-05T09:04:10.370" v="443" actId="1076"/>
        <pc:sldMkLst>
          <pc:docMk/>
          <pc:sldMk cId="1998663472" sldId="277"/>
        </pc:sldMkLst>
        <pc:spChg chg="mod">
          <ac:chgData name="Lucy Lewis" userId="S::l.lewis@christchurchsecondary.org.uk::414a74f7-7f3d-4d48-9083-d6496a8fd312" providerId="AD" clId="Web-{3416990B-D7B2-DA99-6981-31082A76B995}" dt="2025-06-05T08:55:39.473" v="187" actId="20577"/>
          <ac:spMkLst>
            <pc:docMk/>
            <pc:sldMk cId="1998663472" sldId="277"/>
            <ac:spMk id="2" creationId="{F73A6939-5E81-5793-56DB-70864A676A56}"/>
          </ac:spMkLst>
        </pc:spChg>
        <pc:spChg chg="mod">
          <ac:chgData name="Lucy Lewis" userId="S::l.lewis@christchurchsecondary.org.uk::414a74f7-7f3d-4d48-9083-d6496a8fd312" providerId="AD" clId="Web-{3416990B-D7B2-DA99-6981-31082A76B995}" dt="2025-06-05T09:04:03.151" v="440" actId="20577"/>
          <ac:spMkLst>
            <pc:docMk/>
            <pc:sldMk cId="1998663472" sldId="277"/>
            <ac:spMk id="3" creationId="{175F8B4F-1388-D778-9CE0-DE5A391EE175}"/>
          </ac:spMkLst>
        </pc:spChg>
        <pc:picChg chg="add mod">
          <ac:chgData name="Lucy Lewis" userId="S::l.lewis@christchurchsecondary.org.uk::414a74f7-7f3d-4d48-9083-d6496a8fd312" providerId="AD" clId="Web-{3416990B-D7B2-DA99-6981-31082A76B995}" dt="2025-06-05T09:04:10.370" v="443" actId="1076"/>
          <ac:picMkLst>
            <pc:docMk/>
            <pc:sldMk cId="1998663472" sldId="277"/>
            <ac:picMk id="9" creationId="{FD1B5A66-EC54-DCD3-5BD0-419BF111BAD1}"/>
          </ac:picMkLst>
        </pc:picChg>
      </pc:sldChg>
      <pc:sldChg chg="del">
        <pc:chgData name="Lucy Lewis" userId="S::l.lewis@christchurchsecondary.org.uk::414a74f7-7f3d-4d48-9083-d6496a8fd312" providerId="AD" clId="Web-{3416990B-D7B2-DA99-6981-31082A76B995}" dt="2025-06-05T08:51:51.026" v="0"/>
        <pc:sldMkLst>
          <pc:docMk/>
          <pc:sldMk cId="301671630" sldId="279"/>
        </pc:sldMkLst>
      </pc:sldChg>
      <pc:sldChg chg="del">
        <pc:chgData name="Lucy Lewis" userId="S::l.lewis@christchurchsecondary.org.uk::414a74f7-7f3d-4d48-9083-d6496a8fd312" providerId="AD" clId="Web-{3416990B-D7B2-DA99-6981-31082A76B995}" dt="2025-06-05T08:51:54.932" v="1"/>
        <pc:sldMkLst>
          <pc:docMk/>
          <pc:sldMk cId="253289586" sldId="282"/>
        </pc:sldMkLst>
      </pc:sldChg>
      <pc:sldChg chg="addSp delSp modSp mod modClrScheme chgLayout">
        <pc:chgData name="Lucy Lewis" userId="S::l.lewis@christchurchsecondary.org.uk::414a74f7-7f3d-4d48-9083-d6496a8fd312" providerId="AD" clId="Web-{3416990B-D7B2-DA99-6981-31082A76B995}" dt="2025-06-05T09:11:13.717" v="557" actId="20577"/>
        <pc:sldMkLst>
          <pc:docMk/>
          <pc:sldMk cId="4140129377" sldId="283"/>
        </pc:sldMkLst>
        <pc:spChg chg="mod">
          <ac:chgData name="Lucy Lewis" userId="S::l.lewis@christchurchsecondary.org.uk::414a74f7-7f3d-4d48-9083-d6496a8fd312" providerId="AD" clId="Web-{3416990B-D7B2-DA99-6981-31082A76B995}" dt="2025-06-05T09:09:52.322" v="495" actId="20577"/>
          <ac:spMkLst>
            <pc:docMk/>
            <pc:sldMk cId="4140129377" sldId="283"/>
            <ac:spMk id="2" creationId="{747DA533-0B5F-0BA4-F7B1-2D9D55D35EF1}"/>
          </ac:spMkLst>
        </pc:spChg>
        <pc:spChg chg="add mod ord">
          <ac:chgData name="Lucy Lewis" userId="S::l.lewis@christchurchsecondary.org.uk::414a74f7-7f3d-4d48-9083-d6496a8fd312" providerId="AD" clId="Web-{3416990B-D7B2-DA99-6981-31082A76B995}" dt="2025-06-05T09:11:13.717" v="557" actId="20577"/>
          <ac:spMkLst>
            <pc:docMk/>
            <pc:sldMk cId="4140129377" sldId="283"/>
            <ac:spMk id="5" creationId="{29D5056B-1D2F-E653-14F9-2D621F348901}"/>
          </ac:spMkLst>
        </pc:spChg>
      </pc:sldChg>
      <pc:sldChg chg="modSp new mod setBg">
        <pc:chgData name="Lucy Lewis" userId="S::l.lewis@christchurchsecondary.org.uk::414a74f7-7f3d-4d48-9083-d6496a8fd312" providerId="AD" clId="Web-{3416990B-D7B2-DA99-6981-31082A76B995}" dt="2025-06-05T09:03:14.446" v="400" actId="20577"/>
        <pc:sldMkLst>
          <pc:docMk/>
          <pc:sldMk cId="140946505" sldId="284"/>
        </pc:sldMkLst>
        <pc:spChg chg="mod">
          <ac:chgData name="Lucy Lewis" userId="S::l.lewis@christchurchsecondary.org.uk::414a74f7-7f3d-4d48-9083-d6496a8fd312" providerId="AD" clId="Web-{3416990B-D7B2-DA99-6981-31082A76B995}" dt="2025-06-05T08:54:53.237" v="138" actId="20577"/>
          <ac:spMkLst>
            <pc:docMk/>
            <pc:sldMk cId="140946505" sldId="284"/>
            <ac:spMk id="2" creationId="{67D4966F-E73C-C35D-9E4C-080045A445B2}"/>
          </ac:spMkLst>
        </pc:spChg>
        <pc:spChg chg="mod">
          <ac:chgData name="Lucy Lewis" userId="S::l.lewis@christchurchsecondary.org.uk::414a74f7-7f3d-4d48-9083-d6496a8fd312" providerId="AD" clId="Web-{3416990B-D7B2-DA99-6981-31082A76B995}" dt="2025-06-05T09:03:14.446" v="400" actId="20577"/>
          <ac:spMkLst>
            <pc:docMk/>
            <pc:sldMk cId="140946505" sldId="284"/>
            <ac:spMk id="3" creationId="{10C3AFB3-653B-0139-6ECE-565C67B004F0}"/>
          </ac:spMkLst>
        </pc:spChg>
      </pc:sldChg>
      <pc:sldChg chg="new del">
        <pc:chgData name="Lucy Lewis" userId="S::l.lewis@christchurchsecondary.org.uk::414a74f7-7f3d-4d48-9083-d6496a8fd312" providerId="AD" clId="Web-{3416990B-D7B2-DA99-6981-31082A76B995}" dt="2025-06-05T08:56:39.242" v="202"/>
        <pc:sldMkLst>
          <pc:docMk/>
          <pc:sldMk cId="2750855227" sldId="285"/>
        </pc:sldMkLst>
      </pc:sldChg>
      <pc:sldChg chg="modSp new mod setBg">
        <pc:chgData name="Lucy Lewis" userId="S::l.lewis@christchurchsecondary.org.uk::414a74f7-7f3d-4d48-9083-d6496a8fd312" providerId="AD" clId="Web-{3416990B-D7B2-DA99-6981-31082A76B995}" dt="2025-06-05T09:05:32.952" v="489" actId="20577"/>
        <pc:sldMkLst>
          <pc:docMk/>
          <pc:sldMk cId="25106487" sldId="286"/>
        </pc:sldMkLst>
        <pc:spChg chg="mod">
          <ac:chgData name="Lucy Lewis" userId="S::l.lewis@christchurchsecondary.org.uk::414a74f7-7f3d-4d48-9083-d6496a8fd312" providerId="AD" clId="Web-{3416990B-D7B2-DA99-6981-31082A76B995}" dt="2025-06-05T09:05:32.952" v="489" actId="20577"/>
          <ac:spMkLst>
            <pc:docMk/>
            <pc:sldMk cId="25106487" sldId="286"/>
            <ac:spMk id="3" creationId="{64B22C8F-E6B6-AD19-9A57-75E234F2647F}"/>
          </ac:spMkLst>
        </pc:spChg>
      </pc:sldChg>
    </pc:docChg>
  </pc:docChgLst>
  <pc:docChgLst>
    <pc:chgData name="Lucy Lewis" userId="414a74f7-7f3d-4d48-9083-d6496a8fd312" providerId="ADAL" clId="{5E340ED1-3673-4D9B-BDF4-C816DDD5EBCC}"/>
    <pc:docChg chg="custSel addSld delSld modSld modMainMaster">
      <pc:chgData name="Lucy Lewis" userId="414a74f7-7f3d-4d48-9083-d6496a8fd312" providerId="ADAL" clId="{5E340ED1-3673-4D9B-BDF4-C816DDD5EBCC}" dt="2025-01-14T11:52:08.716" v="218" actId="47"/>
      <pc:docMkLst>
        <pc:docMk/>
      </pc:docMkLst>
      <pc:sldChg chg="addSp delSp modSp del mod modClrScheme delDesignElem chgLayout">
        <pc:chgData name="Lucy Lewis" userId="414a74f7-7f3d-4d48-9083-d6496a8fd312" providerId="ADAL" clId="{5E340ED1-3673-4D9B-BDF4-C816DDD5EBCC}" dt="2025-01-09T13:30:40.921" v="35" actId="47"/>
        <pc:sldMkLst>
          <pc:docMk/>
          <pc:sldMk cId="1161549328" sldId="256"/>
        </pc:sldMkLst>
      </pc:sldChg>
      <pc:sldChg chg="addSp modSp del mod modClrScheme chgLayout">
        <pc:chgData name="Lucy Lewis" userId="414a74f7-7f3d-4d48-9083-d6496a8fd312" providerId="ADAL" clId="{5E340ED1-3673-4D9B-BDF4-C816DDD5EBCC}" dt="2025-01-09T13:34:38.746" v="147" actId="47"/>
        <pc:sldMkLst>
          <pc:docMk/>
          <pc:sldMk cId="2823542404" sldId="257"/>
        </pc:sldMkLst>
      </pc:sldChg>
      <pc:sldChg chg="delSp modSp add mod setBg">
        <pc:chgData name="Lucy Lewis" userId="414a74f7-7f3d-4d48-9083-d6496a8fd312" providerId="ADAL" clId="{5E340ED1-3673-4D9B-BDF4-C816DDD5EBCC}" dt="2025-01-10T14:40:28.532" v="193" actId="207"/>
        <pc:sldMkLst>
          <pc:docMk/>
          <pc:sldMk cId="2880831732" sldId="259"/>
        </pc:sldMkLst>
      </pc:sldChg>
      <pc:sldChg chg="addSp delSp modSp add mod setBg">
        <pc:chgData name="Lucy Lewis" userId="414a74f7-7f3d-4d48-9083-d6496a8fd312" providerId="ADAL" clId="{5E340ED1-3673-4D9B-BDF4-C816DDD5EBCC}" dt="2025-01-09T13:34:36.435" v="146" actId="20577"/>
        <pc:sldMkLst>
          <pc:docMk/>
          <pc:sldMk cId="187328799" sldId="263"/>
        </pc:sldMkLst>
      </pc:sldChg>
      <pc:sldChg chg="addSp modSp mod modClrScheme chgLayout">
        <pc:chgData name="Lucy Lewis" userId="414a74f7-7f3d-4d48-9083-d6496a8fd312" providerId="ADAL" clId="{5E340ED1-3673-4D9B-BDF4-C816DDD5EBCC}" dt="2025-01-13T15:07:08.755" v="207" actId="1076"/>
        <pc:sldMkLst>
          <pc:docMk/>
          <pc:sldMk cId="1644778989" sldId="264"/>
        </pc:sldMkLst>
      </pc:sldChg>
      <pc:sldChg chg="delSp modSp add del mod">
        <pc:chgData name="Lucy Lewis" userId="414a74f7-7f3d-4d48-9083-d6496a8fd312" providerId="ADAL" clId="{5E340ED1-3673-4D9B-BDF4-C816DDD5EBCC}" dt="2025-01-14T11:52:08.716" v="218" actId="47"/>
        <pc:sldMkLst>
          <pc:docMk/>
          <pc:sldMk cId="1582818947" sldId="266"/>
        </pc:sldMkLst>
      </pc:sldChg>
      <pc:sldChg chg="addSp modSp mod modClrScheme chgLayout">
        <pc:chgData name="Lucy Lewis" userId="414a74f7-7f3d-4d48-9083-d6496a8fd312" providerId="ADAL" clId="{5E340ED1-3673-4D9B-BDF4-C816DDD5EBCC}" dt="2025-01-09T13:29:03.108" v="6" actId="700"/>
        <pc:sldMkLst>
          <pc:docMk/>
          <pc:sldMk cId="1195690144" sldId="267"/>
        </pc:sldMkLst>
      </pc:sldChg>
      <pc:sldChg chg="addSp modSp del mod modClrScheme chgLayout">
        <pc:chgData name="Lucy Lewis" userId="414a74f7-7f3d-4d48-9083-d6496a8fd312" providerId="ADAL" clId="{5E340ED1-3673-4D9B-BDF4-C816DDD5EBCC}" dt="2025-01-14T11:50:53.301" v="211" actId="47"/>
        <pc:sldMkLst>
          <pc:docMk/>
          <pc:sldMk cId="411346706" sldId="269"/>
        </pc:sldMkLst>
      </pc:sldChg>
      <pc:sldChg chg="addSp delSp modSp add mod">
        <pc:chgData name="Lucy Lewis" userId="414a74f7-7f3d-4d48-9083-d6496a8fd312" providerId="ADAL" clId="{5E340ED1-3673-4D9B-BDF4-C816DDD5EBCC}" dt="2025-01-14T11:51:09.124" v="215" actId="20577"/>
        <pc:sldMkLst>
          <pc:docMk/>
          <pc:sldMk cId="4228892399" sldId="271"/>
        </pc:sldMkLst>
      </pc:sldChg>
      <pc:sldChg chg="addSp modSp mod modClrScheme chgLayout">
        <pc:chgData name="Lucy Lewis" userId="414a74f7-7f3d-4d48-9083-d6496a8fd312" providerId="ADAL" clId="{5E340ED1-3673-4D9B-BDF4-C816DDD5EBCC}" dt="2025-01-09T13:29:03.108" v="6" actId="700"/>
        <pc:sldMkLst>
          <pc:docMk/>
          <pc:sldMk cId="1020532191" sldId="274"/>
        </pc:sldMkLst>
      </pc:sldChg>
      <pc:sldChg chg="addSp modSp mod modClrScheme chgLayout">
        <pc:chgData name="Lucy Lewis" userId="414a74f7-7f3d-4d48-9083-d6496a8fd312" providerId="ADAL" clId="{5E340ED1-3673-4D9B-BDF4-C816DDD5EBCC}" dt="2025-01-09T13:31:25.508" v="60" actId="1076"/>
        <pc:sldMkLst>
          <pc:docMk/>
          <pc:sldMk cId="1998663472" sldId="277"/>
        </pc:sldMkLst>
      </pc:sldChg>
      <pc:sldChg chg="addSp modSp del mod modClrScheme chgLayout">
        <pc:chgData name="Lucy Lewis" userId="414a74f7-7f3d-4d48-9083-d6496a8fd312" providerId="ADAL" clId="{5E340ED1-3673-4D9B-BDF4-C816DDD5EBCC}" dt="2025-01-09T13:35:58.115" v="177" actId="47"/>
        <pc:sldMkLst>
          <pc:docMk/>
          <pc:sldMk cId="3031078756" sldId="278"/>
        </pc:sldMkLst>
      </pc:sldChg>
      <pc:sldChg chg="addSp modSp mod modClrScheme modAnim chgLayout">
        <pc:chgData name="Lucy Lewis" userId="414a74f7-7f3d-4d48-9083-d6496a8fd312" providerId="ADAL" clId="{5E340ED1-3673-4D9B-BDF4-C816DDD5EBCC}" dt="2025-01-14T11:51:26.845" v="216"/>
        <pc:sldMkLst>
          <pc:docMk/>
          <pc:sldMk cId="301671630" sldId="279"/>
        </pc:sldMkLst>
      </pc:sldChg>
      <pc:sldChg chg="addSp delSp modSp add mod setBg modClrScheme chgLayout">
        <pc:chgData name="Lucy Lewis" userId="414a74f7-7f3d-4d48-9083-d6496a8fd312" providerId="ADAL" clId="{5E340ED1-3673-4D9B-BDF4-C816DDD5EBCC}" dt="2025-01-13T15:05:15.666" v="201" actId="207"/>
        <pc:sldMkLst>
          <pc:docMk/>
          <pc:sldMk cId="2424973091" sldId="280"/>
        </pc:sldMkLst>
      </pc:sldChg>
      <pc:sldChg chg="delSp modSp add mod">
        <pc:chgData name="Lucy Lewis" userId="414a74f7-7f3d-4d48-9083-d6496a8fd312" providerId="ADAL" clId="{5E340ED1-3673-4D9B-BDF4-C816DDD5EBCC}" dt="2025-01-14T11:51:33.205" v="217" actId="478"/>
        <pc:sldMkLst>
          <pc:docMk/>
          <pc:sldMk cId="2758817121" sldId="281"/>
        </pc:sldMkLst>
      </pc:sldChg>
      <pc:sldMasterChg chg="modSp mod delSldLayout">
        <pc:chgData name="Lucy Lewis" userId="414a74f7-7f3d-4d48-9083-d6496a8fd312" providerId="ADAL" clId="{5E340ED1-3673-4D9B-BDF4-C816DDD5EBCC}" dt="2025-01-14T11:52:08.716" v="218" actId="47"/>
        <pc:sldMasterMkLst>
          <pc:docMk/>
          <pc:sldMasterMk cId="917476417" sldId="2147483660"/>
        </pc:sldMasterMkLst>
        <pc:sldLayoutChg chg="del">
          <pc:chgData name="Lucy Lewis" userId="414a74f7-7f3d-4d48-9083-d6496a8fd312" providerId="ADAL" clId="{5E340ED1-3673-4D9B-BDF4-C816DDD5EBCC}" dt="2025-01-14T11:52:08.716" v="218" actId="47"/>
          <pc:sldLayoutMkLst>
            <pc:docMk/>
            <pc:sldMasterMk cId="917476417" sldId="2147483660"/>
            <pc:sldLayoutMk cId="2448693786" sldId="2147483695"/>
          </pc:sldLayoutMkLst>
        </pc:sldLayoutChg>
      </pc:sldMasterChg>
    </pc:docChg>
  </pc:docChgLst>
  <pc:docChgLst>
    <pc:chgData name="Lucy Lewis" userId="S::l.lewis@christchurchsecondary.org.uk::414a74f7-7f3d-4d48-9083-d6496a8fd312" providerId="AD" clId="Web-{6089DFFD-40C9-9AB6-56F8-FFE8885DB22C}"/>
    <pc:docChg chg="addSld delSld modSld sldOrd">
      <pc:chgData name="Lucy Lewis" userId="S::l.lewis@christchurchsecondary.org.uk::414a74f7-7f3d-4d48-9083-d6496a8fd312" providerId="AD" clId="Web-{6089DFFD-40C9-9AB6-56F8-FFE8885DB22C}" dt="2025-04-09T10:41:37.380" v="245" actId="20577"/>
      <pc:docMkLst>
        <pc:docMk/>
      </pc:docMkLst>
      <pc:sldChg chg="mod setBg">
        <pc:chgData name="Lucy Lewis" userId="S::l.lewis@christchurchsecondary.org.uk::414a74f7-7f3d-4d48-9083-d6496a8fd312" providerId="AD" clId="Web-{6089DFFD-40C9-9AB6-56F8-FFE8885DB22C}" dt="2025-04-09T10:15:10.661" v="57"/>
        <pc:sldMkLst>
          <pc:docMk/>
          <pc:sldMk cId="2880831732" sldId="259"/>
        </pc:sldMkLst>
      </pc:sldChg>
      <pc:sldChg chg="modSp mod setBg">
        <pc:chgData name="Lucy Lewis" userId="S::l.lewis@christchurchsecondary.org.uk::414a74f7-7f3d-4d48-9083-d6496a8fd312" providerId="AD" clId="Web-{6089DFFD-40C9-9AB6-56F8-FFE8885DB22C}" dt="2025-04-09T10:19:06.264" v="123" actId="20577"/>
        <pc:sldMkLst>
          <pc:docMk/>
          <pc:sldMk cId="187328799" sldId="263"/>
        </pc:sldMkLst>
      </pc:sldChg>
      <pc:sldChg chg="del mod setBg">
        <pc:chgData name="Lucy Lewis" userId="S::l.lewis@christchurchsecondary.org.uk::414a74f7-7f3d-4d48-9083-d6496a8fd312" providerId="AD" clId="Web-{6089DFFD-40C9-9AB6-56F8-FFE8885DB22C}" dt="2025-04-09T10:31:04.105" v="149"/>
        <pc:sldMkLst>
          <pc:docMk/>
          <pc:sldMk cId="1644778989" sldId="264"/>
        </pc:sldMkLst>
      </pc:sldChg>
      <pc:sldChg chg="addSp delSp modSp del mod setBg">
        <pc:chgData name="Lucy Lewis" userId="S::l.lewis@christchurchsecondary.org.uk::414a74f7-7f3d-4d48-9083-d6496a8fd312" providerId="AD" clId="Web-{6089DFFD-40C9-9AB6-56F8-FFE8885DB22C}" dt="2025-04-09T10:18:50.997" v="120"/>
        <pc:sldMkLst>
          <pc:docMk/>
          <pc:sldMk cId="1195690144" sldId="267"/>
        </pc:sldMkLst>
      </pc:sldChg>
      <pc:sldChg chg="addSp delSp modSp del mod setBg">
        <pc:chgData name="Lucy Lewis" userId="S::l.lewis@christchurchsecondary.org.uk::414a74f7-7f3d-4d48-9083-d6496a8fd312" providerId="AD" clId="Web-{6089DFFD-40C9-9AB6-56F8-FFE8885DB22C}" dt="2025-04-09T10:17:54.948" v="114"/>
        <pc:sldMkLst>
          <pc:docMk/>
          <pc:sldMk cId="0" sldId="270"/>
        </pc:sldMkLst>
      </pc:sldChg>
      <pc:sldChg chg="mod setBg">
        <pc:chgData name="Lucy Lewis" userId="S::l.lewis@christchurchsecondary.org.uk::414a74f7-7f3d-4d48-9083-d6496a8fd312" providerId="AD" clId="Web-{6089DFFD-40C9-9AB6-56F8-FFE8885DB22C}" dt="2025-04-09T10:15:09.645" v="47"/>
        <pc:sldMkLst>
          <pc:docMk/>
          <pc:sldMk cId="4228892399" sldId="271"/>
        </pc:sldMkLst>
      </pc:sldChg>
      <pc:sldChg chg="del mod setBg">
        <pc:chgData name="Lucy Lewis" userId="S::l.lewis@christchurchsecondary.org.uk::414a74f7-7f3d-4d48-9083-d6496a8fd312" providerId="AD" clId="Web-{6089DFFD-40C9-9AB6-56F8-FFE8885DB22C}" dt="2025-04-09T10:21:58.770" v="143"/>
        <pc:sldMkLst>
          <pc:docMk/>
          <pc:sldMk cId="1020532191" sldId="274"/>
        </pc:sldMkLst>
      </pc:sldChg>
      <pc:sldChg chg="modSp mod setBg">
        <pc:chgData name="Lucy Lewis" userId="S::l.lewis@christchurchsecondary.org.uk::414a74f7-7f3d-4d48-9083-d6496a8fd312" providerId="AD" clId="Web-{6089DFFD-40C9-9AB6-56F8-FFE8885DB22C}" dt="2025-04-09T10:15:48.881" v="81" actId="20577"/>
        <pc:sldMkLst>
          <pc:docMk/>
          <pc:sldMk cId="1998663472" sldId="277"/>
        </pc:sldMkLst>
      </pc:sldChg>
      <pc:sldChg chg="mod ord setBg">
        <pc:chgData name="Lucy Lewis" userId="S::l.lewis@christchurchsecondary.org.uk::414a74f7-7f3d-4d48-9083-d6496a8fd312" providerId="AD" clId="Web-{6089DFFD-40C9-9AB6-56F8-FFE8885DB22C}" dt="2025-04-09T10:21:08.222" v="138"/>
        <pc:sldMkLst>
          <pc:docMk/>
          <pc:sldMk cId="301671630" sldId="279"/>
        </pc:sldMkLst>
      </pc:sldChg>
      <pc:sldChg chg="modSp mod setBg">
        <pc:chgData name="Lucy Lewis" userId="S::l.lewis@christchurchsecondary.org.uk::414a74f7-7f3d-4d48-9083-d6496a8fd312" providerId="AD" clId="Web-{6089DFFD-40C9-9AB6-56F8-FFE8885DB22C}" dt="2025-04-09T10:15:10.770" v="58"/>
        <pc:sldMkLst>
          <pc:docMk/>
          <pc:sldMk cId="2424973091" sldId="280"/>
        </pc:sldMkLst>
      </pc:sldChg>
      <pc:sldChg chg="mod setBg">
        <pc:chgData name="Lucy Lewis" userId="S::l.lewis@christchurchsecondary.org.uk::414a74f7-7f3d-4d48-9083-d6496a8fd312" providerId="AD" clId="Web-{6089DFFD-40C9-9AB6-56F8-FFE8885DB22C}" dt="2025-04-09T10:15:10.254" v="52"/>
        <pc:sldMkLst>
          <pc:docMk/>
          <pc:sldMk cId="2758817121" sldId="281"/>
        </pc:sldMkLst>
      </pc:sldChg>
      <pc:sldChg chg="modSp add del mod setBg">
        <pc:chgData name="Lucy Lewis" userId="S::l.lewis@christchurchsecondary.org.uk::414a74f7-7f3d-4d48-9083-d6496a8fd312" providerId="AD" clId="Web-{6089DFFD-40C9-9AB6-56F8-FFE8885DB22C}" dt="2025-04-09T10:41:37.380" v="245" actId="20577"/>
        <pc:sldMkLst>
          <pc:docMk/>
          <pc:sldMk cId="253289586" sldId="282"/>
        </pc:sldMkLst>
      </pc:sldChg>
      <pc:sldChg chg="addSp modSp new mod setBg">
        <pc:chgData name="Lucy Lewis" userId="S::l.lewis@christchurchsecondary.org.uk::414a74f7-7f3d-4d48-9083-d6496a8fd312" providerId="AD" clId="Web-{6089DFFD-40C9-9AB6-56F8-FFE8885DB22C}" dt="2025-04-09T10:41:29.161" v="243" actId="20577"/>
        <pc:sldMkLst>
          <pc:docMk/>
          <pc:sldMk cId="4140129377" sldId="283"/>
        </pc:sldMkLst>
      </pc:sldChg>
    </pc:docChg>
  </pc:docChgLst>
  <pc:docChgLst>
    <pc:chgData name="Lucy Lewis" userId="414a74f7-7f3d-4d48-9083-d6496a8fd312" providerId="ADAL" clId="{C2E8514B-C5AF-4B76-A03A-81D8F5AE0D3A}"/>
    <pc:docChg chg="modSld modMainMaster">
      <pc:chgData name="Lucy Lewis" userId="414a74f7-7f3d-4d48-9083-d6496a8fd312" providerId="ADAL" clId="{C2E8514B-C5AF-4B76-A03A-81D8F5AE0D3A}" dt="2025-07-07T10:33:17.501" v="0"/>
      <pc:docMkLst>
        <pc:docMk/>
      </pc:docMkLst>
      <pc:sldChg chg="modSp">
        <pc:chgData name="Lucy Lewis" userId="414a74f7-7f3d-4d48-9083-d6496a8fd312" providerId="ADAL" clId="{C2E8514B-C5AF-4B76-A03A-81D8F5AE0D3A}" dt="2025-07-07T10:33:17.501" v="0"/>
        <pc:sldMkLst>
          <pc:docMk/>
          <pc:sldMk cId="1998663472" sldId="277"/>
        </pc:sldMkLst>
        <pc:spChg chg="mod">
          <ac:chgData name="Lucy Lewis" userId="414a74f7-7f3d-4d48-9083-d6496a8fd312" providerId="ADAL" clId="{C2E8514B-C5AF-4B76-A03A-81D8F5AE0D3A}" dt="2025-07-07T10:33:17.501" v="0"/>
          <ac:spMkLst>
            <pc:docMk/>
            <pc:sldMk cId="1998663472" sldId="277"/>
            <ac:spMk id="2" creationId="{F73A6939-5E81-5793-56DB-70864A676A56}"/>
          </ac:spMkLst>
        </pc:spChg>
        <pc:spChg chg="mod">
          <ac:chgData name="Lucy Lewis" userId="414a74f7-7f3d-4d48-9083-d6496a8fd312" providerId="ADAL" clId="{C2E8514B-C5AF-4B76-A03A-81D8F5AE0D3A}" dt="2025-07-07T10:33:17.501" v="0"/>
          <ac:spMkLst>
            <pc:docMk/>
            <pc:sldMk cId="1998663472" sldId="277"/>
            <ac:spMk id="3" creationId="{175F8B4F-1388-D778-9CE0-DE5A391EE175}"/>
          </ac:spMkLst>
        </pc:spChg>
      </pc:sldChg>
      <pc:sldChg chg="modSp">
        <pc:chgData name="Lucy Lewis" userId="414a74f7-7f3d-4d48-9083-d6496a8fd312" providerId="ADAL" clId="{C2E8514B-C5AF-4B76-A03A-81D8F5AE0D3A}" dt="2025-07-07T10:33:17.501" v="0"/>
        <pc:sldMkLst>
          <pc:docMk/>
          <pc:sldMk cId="2424973091" sldId="280"/>
        </pc:sldMkLst>
        <pc:spChg chg="mod">
          <ac:chgData name="Lucy Lewis" userId="414a74f7-7f3d-4d48-9083-d6496a8fd312" providerId="ADAL" clId="{C2E8514B-C5AF-4B76-A03A-81D8F5AE0D3A}" dt="2025-07-07T10:33:17.501" v="0"/>
          <ac:spMkLst>
            <pc:docMk/>
            <pc:sldMk cId="2424973091" sldId="280"/>
            <ac:spMk id="6" creationId="{5CCFDBD2-B6F4-89E0-824E-8908BDCB1F47}"/>
          </ac:spMkLst>
        </pc:spChg>
      </pc:sldChg>
      <pc:sldChg chg="modSp">
        <pc:chgData name="Lucy Lewis" userId="414a74f7-7f3d-4d48-9083-d6496a8fd312" providerId="ADAL" clId="{C2E8514B-C5AF-4B76-A03A-81D8F5AE0D3A}" dt="2025-07-07T10:33:17.501" v="0"/>
        <pc:sldMkLst>
          <pc:docMk/>
          <pc:sldMk cId="4140129377" sldId="283"/>
        </pc:sldMkLst>
        <pc:spChg chg="mod">
          <ac:chgData name="Lucy Lewis" userId="414a74f7-7f3d-4d48-9083-d6496a8fd312" providerId="ADAL" clId="{C2E8514B-C5AF-4B76-A03A-81D8F5AE0D3A}" dt="2025-07-07T10:33:17.501" v="0"/>
          <ac:spMkLst>
            <pc:docMk/>
            <pc:sldMk cId="4140129377" sldId="283"/>
            <ac:spMk id="5" creationId="{29D5056B-1D2F-E653-14F9-2D621F348901}"/>
          </ac:spMkLst>
        </pc:spChg>
      </pc:sldChg>
      <pc:sldChg chg="modSp">
        <pc:chgData name="Lucy Lewis" userId="414a74f7-7f3d-4d48-9083-d6496a8fd312" providerId="ADAL" clId="{C2E8514B-C5AF-4B76-A03A-81D8F5AE0D3A}" dt="2025-07-07T10:33:17.501" v="0"/>
        <pc:sldMkLst>
          <pc:docMk/>
          <pc:sldMk cId="140946505" sldId="284"/>
        </pc:sldMkLst>
        <pc:spChg chg="mod">
          <ac:chgData name="Lucy Lewis" userId="414a74f7-7f3d-4d48-9083-d6496a8fd312" providerId="ADAL" clId="{C2E8514B-C5AF-4B76-A03A-81D8F5AE0D3A}" dt="2025-07-07T10:33:17.501" v="0"/>
          <ac:spMkLst>
            <pc:docMk/>
            <pc:sldMk cId="140946505" sldId="284"/>
            <ac:spMk id="2" creationId="{67D4966F-E73C-C35D-9E4C-080045A445B2}"/>
          </ac:spMkLst>
        </pc:spChg>
        <pc:spChg chg="mod">
          <ac:chgData name="Lucy Lewis" userId="414a74f7-7f3d-4d48-9083-d6496a8fd312" providerId="ADAL" clId="{C2E8514B-C5AF-4B76-A03A-81D8F5AE0D3A}" dt="2025-07-07T10:33:17.501" v="0"/>
          <ac:spMkLst>
            <pc:docMk/>
            <pc:sldMk cId="140946505" sldId="284"/>
            <ac:spMk id="3" creationId="{10C3AFB3-653B-0139-6ECE-565C67B004F0}"/>
          </ac:spMkLst>
        </pc:spChg>
      </pc:sldChg>
      <pc:sldChg chg="modSp">
        <pc:chgData name="Lucy Lewis" userId="414a74f7-7f3d-4d48-9083-d6496a8fd312" providerId="ADAL" clId="{C2E8514B-C5AF-4B76-A03A-81D8F5AE0D3A}" dt="2025-07-07T10:33:17.501" v="0"/>
        <pc:sldMkLst>
          <pc:docMk/>
          <pc:sldMk cId="25106487" sldId="286"/>
        </pc:sldMkLst>
        <pc:spChg chg="mod">
          <ac:chgData name="Lucy Lewis" userId="414a74f7-7f3d-4d48-9083-d6496a8fd312" providerId="ADAL" clId="{C2E8514B-C5AF-4B76-A03A-81D8F5AE0D3A}" dt="2025-07-07T10:33:17.501" v="0"/>
          <ac:spMkLst>
            <pc:docMk/>
            <pc:sldMk cId="25106487" sldId="286"/>
            <ac:spMk id="2" creationId="{C346287A-8E1D-CD30-2C4E-6EADE996087F}"/>
          </ac:spMkLst>
        </pc:spChg>
        <pc:spChg chg="mod">
          <ac:chgData name="Lucy Lewis" userId="414a74f7-7f3d-4d48-9083-d6496a8fd312" providerId="ADAL" clId="{C2E8514B-C5AF-4B76-A03A-81D8F5AE0D3A}" dt="2025-07-07T10:33:17.501" v="0"/>
          <ac:spMkLst>
            <pc:docMk/>
            <pc:sldMk cId="25106487" sldId="286"/>
            <ac:spMk id="3" creationId="{64B22C8F-E6B6-AD19-9A57-75E234F2647F}"/>
          </ac:spMkLst>
        </pc:spChg>
      </pc:sldChg>
      <pc:sldMasterChg chg="modSldLayout">
        <pc:chgData name="Lucy Lewis" userId="414a74f7-7f3d-4d48-9083-d6496a8fd312" providerId="ADAL" clId="{C2E8514B-C5AF-4B76-A03A-81D8F5AE0D3A}" dt="2025-07-07T10:33:17.501" v="0"/>
        <pc:sldMasterMkLst>
          <pc:docMk/>
          <pc:sldMasterMk cId="2056733509" sldId="2147483695"/>
        </pc:sldMasterMkLst>
        <pc:sldLayoutChg chg="delSp">
          <pc:chgData name="Lucy Lewis" userId="414a74f7-7f3d-4d48-9083-d6496a8fd312" providerId="ADAL" clId="{C2E8514B-C5AF-4B76-A03A-81D8F5AE0D3A}" dt="2025-07-07T10:33:17.501" v="0"/>
          <pc:sldLayoutMkLst>
            <pc:docMk/>
            <pc:sldMasterMk cId="2056733509" sldId="2147483695"/>
            <pc:sldLayoutMk cId="2708332030" sldId="2147483707"/>
          </pc:sldLayoutMkLst>
        </pc:sldLayoutChg>
        <pc:sldLayoutChg chg="delSp">
          <pc:chgData name="Lucy Lewis" userId="414a74f7-7f3d-4d48-9083-d6496a8fd312" providerId="ADAL" clId="{C2E8514B-C5AF-4B76-A03A-81D8F5AE0D3A}" dt="2025-07-07T10:33:17.501" v="0"/>
          <pc:sldLayoutMkLst>
            <pc:docMk/>
            <pc:sldMasterMk cId="2056733509" sldId="2147483695"/>
            <pc:sldLayoutMk cId="2626167493" sldId="2147483708"/>
          </pc:sldLayoutMkLst>
        </pc:sldLayoutChg>
        <pc:sldLayoutChg chg="delSp">
          <pc:chgData name="Lucy Lewis" userId="414a74f7-7f3d-4d48-9083-d6496a8fd312" providerId="ADAL" clId="{C2E8514B-C5AF-4B76-A03A-81D8F5AE0D3A}" dt="2025-07-07T10:33:17.501" v="0"/>
          <pc:sldLayoutMkLst>
            <pc:docMk/>
            <pc:sldMasterMk cId="2056733509" sldId="2147483695"/>
            <pc:sldLayoutMk cId="3021651846" sldId="2147483709"/>
          </pc:sldLayoutMkLst>
        </pc:sldLayoutChg>
      </pc:sldMasterChg>
    </pc:docChg>
  </pc:docChgLst>
  <pc:docChgLst>
    <pc:chgData name="Lucy Lewis" userId="S::l.lewis@christchurchsecondary.org.uk::414a74f7-7f3d-4d48-9083-d6496a8fd312" providerId="AD" clId="Web-{D2184810-3150-10B4-8F10-9A97D9A998A1}"/>
    <pc:docChg chg="addSld modSld">
      <pc:chgData name="Lucy Lewis" userId="S::l.lewis@christchurchsecondary.org.uk::414a74f7-7f3d-4d48-9083-d6496a8fd312" providerId="AD" clId="Web-{D2184810-3150-10B4-8F10-9A97D9A998A1}" dt="2025-01-17T14:06:52.692" v="2"/>
      <pc:docMkLst>
        <pc:docMk/>
      </pc:docMkLst>
      <pc:sldChg chg="modSp">
        <pc:chgData name="Lucy Lewis" userId="S::l.lewis@christchurchsecondary.org.uk::414a74f7-7f3d-4d48-9083-d6496a8fd312" providerId="AD" clId="Web-{D2184810-3150-10B4-8F10-9A97D9A998A1}" dt="2025-01-17T14:06:48.317" v="1" actId="20577"/>
        <pc:sldMkLst>
          <pc:docMk/>
          <pc:sldMk cId="2758817121" sldId="281"/>
        </pc:sldMkLst>
      </pc:sldChg>
      <pc:sldChg chg="add">
        <pc:chgData name="Lucy Lewis" userId="S::l.lewis@christchurchsecondary.org.uk::414a74f7-7f3d-4d48-9083-d6496a8fd312" providerId="AD" clId="Web-{D2184810-3150-10B4-8F10-9A97D9A998A1}" dt="2025-01-17T14:06:52.692" v="2"/>
        <pc:sldMkLst>
          <pc:docMk/>
          <pc:sldMk cId="253289586" sldId="282"/>
        </pc:sldMkLst>
      </pc:sldChg>
    </pc:docChg>
  </pc:docChgLst>
  <pc:docChgLst>
    <pc:chgData name="Lucy Lewis" userId="S::l.lewis@christchurchsecondary.org.uk::414a74f7-7f3d-4d48-9083-d6496a8fd312" providerId="AD" clId="Web-{C1DC3774-E156-CDDE-5B76-62593F27F1EB}"/>
    <pc:docChg chg="addSld modSld">
      <pc:chgData name="Lucy Lewis" userId="S::l.lewis@christchurchsecondary.org.uk::414a74f7-7f3d-4d48-9083-d6496a8fd312" providerId="AD" clId="Web-{C1DC3774-E156-CDDE-5B76-62593F27F1EB}" dt="2025-01-17T14:03:20.213" v="42"/>
      <pc:docMkLst>
        <pc:docMk/>
      </pc:docMkLst>
      <pc:sldChg chg="modSp">
        <pc:chgData name="Lucy Lewis" userId="S::l.lewis@christchurchsecondary.org.uk::414a74f7-7f3d-4d48-9083-d6496a8fd312" providerId="AD" clId="Web-{C1DC3774-E156-CDDE-5B76-62593F27F1EB}" dt="2025-01-17T14:01:05.568" v="41" actId="20577"/>
        <pc:sldMkLst>
          <pc:docMk/>
          <pc:sldMk cId="2880831732" sldId="259"/>
        </pc:sldMkLst>
      </pc:sldChg>
      <pc:sldChg chg="add">
        <pc:chgData name="Lucy Lewis" userId="S::l.lewis@christchurchsecondary.org.uk::414a74f7-7f3d-4d48-9083-d6496a8fd312" providerId="AD" clId="Web-{C1DC3774-E156-CDDE-5B76-62593F27F1EB}" dt="2025-01-17T14:03:20.213" v="42"/>
        <pc:sldMkLst>
          <pc:docMk/>
          <pc:sldMk cId="0" sldId="270"/>
        </pc:sldMkLst>
      </pc:sldChg>
    </pc:docChg>
  </pc:docChgLst>
  <pc:docChgLst>
    <pc:chgData name="Lucy Lewis" userId="S::l.lewis@christchurchsecondary.org.uk::414a74f7-7f3d-4d48-9083-d6496a8fd312" providerId="AD" clId="Web-{C425470A-0A1E-E666-6F04-F524439D4243}"/>
    <pc:docChg chg="modSld">
      <pc:chgData name="Lucy Lewis" userId="S::l.lewis@christchurchsecondary.org.uk::414a74f7-7f3d-4d48-9083-d6496a8fd312" providerId="AD" clId="Web-{C425470A-0A1E-E666-6F04-F524439D4243}" dt="2025-05-21T11:11:17.208" v="0" actId="20577"/>
      <pc:docMkLst>
        <pc:docMk/>
      </pc:docMkLst>
      <pc:sldChg chg="modSp">
        <pc:chgData name="Lucy Lewis" userId="S::l.lewis@christchurchsecondary.org.uk::414a74f7-7f3d-4d48-9083-d6496a8fd312" providerId="AD" clId="Web-{C425470A-0A1E-E666-6F04-F524439D4243}" dt="2025-05-21T11:11:17.208" v="0" actId="20577"/>
        <pc:sldMkLst>
          <pc:docMk/>
          <pc:sldMk cId="4140129377" sldId="283"/>
        </pc:sldMkLst>
        <pc:spChg chg="mod">
          <ac:chgData name="Lucy Lewis" userId="S::l.lewis@christchurchsecondary.org.uk::414a74f7-7f3d-4d48-9083-d6496a8fd312" providerId="AD" clId="Web-{C425470A-0A1E-E666-6F04-F524439D4243}" dt="2025-05-21T11:11:17.208" v="0" actId="20577"/>
          <ac:spMkLst>
            <pc:docMk/>
            <pc:sldMk cId="4140129377" sldId="283"/>
            <ac:spMk id="2" creationId="{747DA533-0B5F-0BA4-F7B1-2D9D55D35E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5AD27-E75C-4EF3-8D00-F4FC8AEA176D}" type="datetimeFigureOut">
              <a:rPr lang="en-GB" smtClean="0"/>
              <a:t>20/07/2025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34A3C-F65B-4D4C-A624-096EE12507C2}" type="slidenum">
              <a:rPr lang="en-GB" smtClean="0"/>
              <a:t>‹#›</a:t>
            </a:fld>
            <a:endParaRPr lang="en-GB"/>
          </a:p>
        </p:txBody>
      </p:sp>
    </p:spTree>
    <p:extLst>
      <p:ext uri="{BB962C8B-B14F-4D97-AF65-F5344CB8AC3E}">
        <p14:creationId xmlns:p14="http://schemas.microsoft.com/office/powerpoint/2010/main" val="395622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8"/>
        <p:cNvGrpSpPr/>
        <p:nvPr/>
      </p:nvGrpSpPr>
      <p:grpSpPr>
        <a:xfrm>
          <a:off x="0" y="0"/>
          <a:ext cx="0" cy="0"/>
          <a:chOff x="0" y="0"/>
          <a:chExt cx="0" cy="0"/>
        </a:xfrm>
      </p:grpSpPr>
      <p:sp>
        <p:nvSpPr>
          <p:cNvPr id="1909" name="Google Shape;19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0" name="Google Shape;19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212529"/>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74681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3e6214305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3e6214305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7644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3e6214305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3e6214305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447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f3e6214305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f3e6214305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79521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a:extLst>
            <a:ext uri="{FF2B5EF4-FFF2-40B4-BE49-F238E27FC236}">
              <a16:creationId xmlns:a16="http://schemas.microsoft.com/office/drawing/2014/main" id="{2000B891-3D9F-4B8E-915E-B9339D3052BF}"/>
            </a:ext>
          </a:extLst>
        </p:cNvPr>
        <p:cNvGrpSpPr/>
        <p:nvPr/>
      </p:nvGrpSpPr>
      <p:grpSpPr>
        <a:xfrm>
          <a:off x="0" y="0"/>
          <a:ext cx="0" cy="0"/>
          <a:chOff x="0" y="0"/>
          <a:chExt cx="0" cy="0"/>
        </a:xfrm>
      </p:grpSpPr>
      <p:sp>
        <p:nvSpPr>
          <p:cNvPr id="2014" name="Google Shape;2014;gf3e6214305_0_106:notes">
            <a:extLst>
              <a:ext uri="{FF2B5EF4-FFF2-40B4-BE49-F238E27FC236}">
                <a16:creationId xmlns:a16="http://schemas.microsoft.com/office/drawing/2014/main" id="{7A5FFCA1-FD6B-1BA0-91F1-2AB6079F97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f3e6214305_0_106:notes">
            <a:extLst>
              <a:ext uri="{FF2B5EF4-FFF2-40B4-BE49-F238E27FC236}">
                <a16:creationId xmlns:a16="http://schemas.microsoft.com/office/drawing/2014/main" id="{24AE72D0-5B12-2F63-2135-B61FB55B0C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1177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B7CC-2205-CE7C-3401-165C511792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8B6407-E6D8-6331-6B6C-96315A516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533602-FAC8-BB84-B7FF-A52CD4DADD24}"/>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C5308BF6-7A8E-773C-9707-A6BA12DFA9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8A5FE8-E57C-D98E-C7DB-A37116785904}"/>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803999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1359-DFAB-490C-C5F0-D891A14612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C2BD04-3F80-3204-C710-CEEF9EC6A4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E9E8E6-6DB8-88C3-4228-94886827513A}"/>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1486F794-06BD-149A-E5B9-F6098FA230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09FF34-4FC9-C9A6-A80A-AB487B90CA46}"/>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597938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555460-D4DF-03DE-1020-4320BB6B59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1943DE-FCC7-9E90-DD47-A892313DB0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71188-412F-5BBA-50F9-1E4B0AEFAC84}"/>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02026A8C-9CDE-99F7-05F0-B5F03C69C8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6C2DBF-854F-B2C7-D846-2385A450A8AD}"/>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962327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DA76B-4D97-AB4A-98D3-A0AF7D689594}"/>
              </a:ext>
            </a:extLst>
          </p:cNvPr>
          <p:cNvSpPr>
            <a:spLocks noGrp="1"/>
          </p:cNvSpPr>
          <p:nvPr>
            <p:ph type="title" hasCustomPrompt="1"/>
          </p:nvPr>
        </p:nvSpPr>
        <p:spPr>
          <a:xfrm>
            <a:off x="246295" y="206939"/>
            <a:ext cx="8180075" cy="819349"/>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Add title / lesson phase</a:t>
            </a:r>
          </a:p>
        </p:txBody>
      </p:sp>
      <p:sp>
        <p:nvSpPr>
          <p:cNvPr id="3" name="Content Placeholder 2">
            <a:extLst>
              <a:ext uri="{FF2B5EF4-FFF2-40B4-BE49-F238E27FC236}">
                <a16:creationId xmlns:a16="http://schemas.microsoft.com/office/drawing/2014/main" id="{2CFAEBBA-117E-D744-802E-4441A2BD9F38}"/>
              </a:ext>
            </a:extLst>
          </p:cNvPr>
          <p:cNvSpPr>
            <a:spLocks noGrp="1"/>
          </p:cNvSpPr>
          <p:nvPr>
            <p:ph idx="1"/>
          </p:nvPr>
        </p:nvSpPr>
        <p:spPr>
          <a:xfrm>
            <a:off x="246296" y="1088020"/>
            <a:ext cx="11802950" cy="5071160"/>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D5CAB956-8F85-405B-94EC-703EB4CC2803}"/>
              </a:ext>
            </a:extLst>
          </p:cNvPr>
          <p:cNvSpPr>
            <a:spLocks noGrp="1"/>
          </p:cNvSpPr>
          <p:nvPr>
            <p:ph type="body" sz="quarter" idx="13" hasCustomPrompt="1"/>
          </p:nvPr>
        </p:nvSpPr>
        <p:spPr>
          <a:xfrm>
            <a:off x="8516937" y="293225"/>
            <a:ext cx="3532308" cy="733061"/>
          </a:xfrm>
        </p:spPr>
        <p:txBody>
          <a:bodyPr anchor="ctr"/>
          <a:lstStyle>
            <a:lvl1pPr marL="0" indent="0" algn="ctr">
              <a:buNone/>
              <a:defRPr b="1"/>
            </a:lvl1pPr>
          </a:lstStyle>
          <a:p>
            <a:pPr lvl="0"/>
            <a:r>
              <a:rPr lang="en-GB" dirty="0"/>
              <a:t>Working mode</a:t>
            </a:r>
          </a:p>
        </p:txBody>
      </p:sp>
    </p:spTree>
    <p:extLst>
      <p:ext uri="{BB962C8B-B14F-4D97-AF65-F5344CB8AC3E}">
        <p14:creationId xmlns:p14="http://schemas.microsoft.com/office/powerpoint/2010/main" val="2708332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4"/>
        <p:cNvGrpSpPr/>
        <p:nvPr/>
      </p:nvGrpSpPr>
      <p:grpSpPr>
        <a:xfrm>
          <a:off x="0" y="0"/>
          <a:ext cx="0" cy="0"/>
          <a:chOff x="0" y="0"/>
          <a:chExt cx="0" cy="0"/>
        </a:xfrm>
      </p:grpSpPr>
      <p:sp>
        <p:nvSpPr>
          <p:cNvPr id="376" name="Google Shape;376;p9"/>
          <p:cNvSpPr txBox="1">
            <a:spLocks noGrp="1"/>
          </p:cNvSpPr>
          <p:nvPr>
            <p:ph type="title"/>
          </p:nvPr>
        </p:nvSpPr>
        <p:spPr>
          <a:xfrm>
            <a:off x="4180817" y="2062067"/>
            <a:ext cx="6214800" cy="2031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77" name="Google Shape;377;p9"/>
          <p:cNvSpPr txBox="1">
            <a:spLocks noGrp="1"/>
          </p:cNvSpPr>
          <p:nvPr>
            <p:ph type="subTitle" idx="1"/>
          </p:nvPr>
        </p:nvSpPr>
        <p:spPr>
          <a:xfrm>
            <a:off x="4180817" y="4176467"/>
            <a:ext cx="6214800" cy="112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b="1">
                <a:solidFill>
                  <a:srgbClr val="1B2848"/>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26167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sp>
        <p:nvSpPr>
          <p:cNvPr id="911" name="Google Shape;911;p21"/>
          <p:cNvSpPr txBox="1">
            <a:spLocks noGrp="1"/>
          </p:cNvSpPr>
          <p:nvPr>
            <p:ph type="title" hasCustomPrompt="1"/>
          </p:nvPr>
        </p:nvSpPr>
        <p:spPr>
          <a:xfrm>
            <a:off x="960000" y="2553567"/>
            <a:ext cx="2092000" cy="1054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12" name="Google Shape;912;p21"/>
          <p:cNvSpPr txBox="1">
            <a:spLocks noGrp="1"/>
          </p:cNvSpPr>
          <p:nvPr>
            <p:ph type="subTitle" idx="1"/>
          </p:nvPr>
        </p:nvSpPr>
        <p:spPr>
          <a:xfrm>
            <a:off x="960000" y="4129433"/>
            <a:ext cx="28936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13" name="Google Shape;913;p21"/>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4" name="Google Shape;914;p21"/>
          <p:cNvSpPr txBox="1">
            <a:spLocks noGrp="1"/>
          </p:cNvSpPr>
          <p:nvPr>
            <p:ph type="subTitle" idx="3"/>
          </p:nvPr>
        </p:nvSpPr>
        <p:spPr>
          <a:xfrm>
            <a:off x="960000" y="3563799"/>
            <a:ext cx="2893600" cy="521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400" b="1">
                <a:solidFill>
                  <a:schemeClr val="accent2"/>
                </a:solidFill>
                <a:latin typeface="Inter"/>
                <a:ea typeface="Inter"/>
                <a:cs typeface="Inter"/>
                <a:sym typeface="Inter"/>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915" name="Google Shape;915;p21"/>
          <p:cNvSpPr txBox="1">
            <a:spLocks noGrp="1"/>
          </p:cNvSpPr>
          <p:nvPr>
            <p:ph type="title" idx="4" hasCustomPrompt="1"/>
          </p:nvPr>
        </p:nvSpPr>
        <p:spPr>
          <a:xfrm>
            <a:off x="4001760" y="2553567"/>
            <a:ext cx="2092000" cy="1054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16" name="Google Shape;916;p21"/>
          <p:cNvSpPr txBox="1">
            <a:spLocks noGrp="1"/>
          </p:cNvSpPr>
          <p:nvPr>
            <p:ph type="subTitle" idx="5"/>
          </p:nvPr>
        </p:nvSpPr>
        <p:spPr>
          <a:xfrm>
            <a:off x="4001760" y="4129433"/>
            <a:ext cx="28936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17" name="Google Shape;917;p21"/>
          <p:cNvSpPr txBox="1">
            <a:spLocks noGrp="1"/>
          </p:cNvSpPr>
          <p:nvPr>
            <p:ph type="subTitle" idx="6"/>
          </p:nvPr>
        </p:nvSpPr>
        <p:spPr>
          <a:xfrm>
            <a:off x="4001764" y="3563799"/>
            <a:ext cx="2893600" cy="521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400" b="1">
                <a:solidFill>
                  <a:schemeClr val="accent2"/>
                </a:solidFill>
                <a:latin typeface="Inter"/>
                <a:ea typeface="Inter"/>
                <a:cs typeface="Inter"/>
                <a:sym typeface="Inter"/>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918" name="Google Shape;918;p21"/>
          <p:cNvSpPr txBox="1">
            <a:spLocks noGrp="1"/>
          </p:cNvSpPr>
          <p:nvPr>
            <p:ph type="title" idx="7" hasCustomPrompt="1"/>
          </p:nvPr>
        </p:nvSpPr>
        <p:spPr>
          <a:xfrm>
            <a:off x="7043519" y="2553567"/>
            <a:ext cx="2092000" cy="1054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19" name="Google Shape;919;p21"/>
          <p:cNvSpPr txBox="1">
            <a:spLocks noGrp="1"/>
          </p:cNvSpPr>
          <p:nvPr>
            <p:ph type="subTitle" idx="8"/>
          </p:nvPr>
        </p:nvSpPr>
        <p:spPr>
          <a:xfrm>
            <a:off x="7043519" y="4129433"/>
            <a:ext cx="28936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20" name="Google Shape;920;p21"/>
          <p:cNvSpPr txBox="1">
            <a:spLocks noGrp="1"/>
          </p:cNvSpPr>
          <p:nvPr>
            <p:ph type="subTitle" idx="9"/>
          </p:nvPr>
        </p:nvSpPr>
        <p:spPr>
          <a:xfrm>
            <a:off x="7043529" y="3563799"/>
            <a:ext cx="2893600" cy="521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400" b="1">
                <a:solidFill>
                  <a:schemeClr val="accent2"/>
                </a:solidFill>
                <a:latin typeface="Inter"/>
                <a:ea typeface="Inter"/>
                <a:cs typeface="Inter"/>
                <a:sym typeface="Inter"/>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02165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9CFB9-2A81-DAAC-AD24-132BEFD7CA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14A546-CECE-046D-9DD9-0E9313DC0E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3EA822-3A5F-DEF9-E989-F3A4447ACF95}"/>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8090A65D-1F8D-07A7-AA60-3D39CC4A4F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96C4DE-3653-FE0C-3729-795FEB3303A4}"/>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1031849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17D6-8F2F-7D05-EE8C-247C846B51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3AA5FB-400F-43F8-8E2D-7F3AE758EA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1541FF-C1C9-F030-7064-5166514089F1}"/>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54FCBE8F-A055-0800-1AAB-8831DAB783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28ACB-FB38-FF7B-B633-7CAC9CF8B53C}"/>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251292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4F3A-40B6-D7D2-72DF-2845BBC420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6EE87A-B190-7608-AD94-8E184DA753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4B7B93-B91D-E251-992F-E391B14E6F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69B7EF5-019E-7A2E-4034-26F9052F653C}"/>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6" name="Footer Placeholder 5">
            <a:extLst>
              <a:ext uri="{FF2B5EF4-FFF2-40B4-BE49-F238E27FC236}">
                <a16:creationId xmlns:a16="http://schemas.microsoft.com/office/drawing/2014/main" id="{393EE7A0-0AFF-3695-EC32-9603B302C1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28D909-5B57-381E-927C-B49A74420313}"/>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400913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4AB8-CF4F-6AC5-D0F8-C5A30CBA11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1BFB7B-250B-2CB9-969C-6BA36BC3D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2156A5-9814-5676-2577-1B023F03FB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F6C88B-17EF-EB9C-A528-5B9B4A4649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493105-0703-F25C-E074-AB6B30CDF1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F38DE6-FEAF-60A4-03A8-F1492D96ED06}"/>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8" name="Footer Placeholder 7">
            <a:extLst>
              <a:ext uri="{FF2B5EF4-FFF2-40B4-BE49-F238E27FC236}">
                <a16:creationId xmlns:a16="http://schemas.microsoft.com/office/drawing/2014/main" id="{292E9AF4-6885-4E5A-6019-9FC2710ED3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6A55CA-8130-721F-1303-DA23377E5D94}"/>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215696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DABFC-A7CE-99CC-13B4-3D33EFE6E0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7AD185-198D-08DF-36C4-074AAC45A3AD}"/>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4" name="Footer Placeholder 3">
            <a:extLst>
              <a:ext uri="{FF2B5EF4-FFF2-40B4-BE49-F238E27FC236}">
                <a16:creationId xmlns:a16="http://schemas.microsoft.com/office/drawing/2014/main" id="{FFCD583E-C3C5-9830-DFC7-F732B9F1CF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692D2E-DFE0-246A-109D-5AA85B8FD118}"/>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745426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61EE9-20FD-887F-EA2B-374DB6B0FC5F}"/>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3" name="Footer Placeholder 2">
            <a:extLst>
              <a:ext uri="{FF2B5EF4-FFF2-40B4-BE49-F238E27FC236}">
                <a16:creationId xmlns:a16="http://schemas.microsoft.com/office/drawing/2014/main" id="{0EF62716-9577-76D4-8CBD-B3655028C5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8E124E-2FC9-6308-764E-59403427ACFF}"/>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66498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8B583-1003-B6C6-08AB-EBB1EE098A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A3607C5-A333-DB06-DCD5-B4F36A63EB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3042A1-BB9C-80BA-1AB6-ED9699D4E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3570CA-3BBD-266D-BF3D-A16340BA28DC}"/>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6" name="Footer Placeholder 5">
            <a:extLst>
              <a:ext uri="{FF2B5EF4-FFF2-40B4-BE49-F238E27FC236}">
                <a16:creationId xmlns:a16="http://schemas.microsoft.com/office/drawing/2014/main" id="{F9F37AEA-C1EB-B1E4-5C87-3D5E075F3C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E7AF9E-D0BE-D056-3292-D54B4FB1CF1F}"/>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933617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85A91-AADB-8BC3-6152-7B75797243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821BA0-C187-CD1E-BE37-881F23C7C6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F90ECE-3F97-3EED-1CC6-428ACCDCD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5631F-BAD1-E211-A58B-E1CBD02E47E7}"/>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6" name="Footer Placeholder 5">
            <a:extLst>
              <a:ext uri="{FF2B5EF4-FFF2-40B4-BE49-F238E27FC236}">
                <a16:creationId xmlns:a16="http://schemas.microsoft.com/office/drawing/2014/main" id="{C5F2DA04-6FF1-5533-522E-352088AB47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02A927-898A-5402-C041-881B353A07D3}"/>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6946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9C41A-2314-925B-5616-F9E7623C4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B00D29-EC17-6BA8-C1A0-149035D765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AD50A1-73CA-1E8A-4B1E-549886892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90543101-ABCC-5DCA-61F2-37E5A46DBA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0AE31F0-92AB-371D-2F90-DABF995977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695CB8-B0B5-429C-9F55-C63384DDFD02}" type="slidenum">
              <a:rPr lang="en-GB" smtClean="0"/>
              <a:t>‹#›</a:t>
            </a:fld>
            <a:endParaRPr lang="en-GB"/>
          </a:p>
        </p:txBody>
      </p:sp>
    </p:spTree>
    <p:extLst>
      <p:ext uri="{BB962C8B-B14F-4D97-AF65-F5344CB8AC3E}">
        <p14:creationId xmlns:p14="http://schemas.microsoft.com/office/powerpoint/2010/main" val="205673350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rlocalpantry.co.uk/pantry-listings/birmingham-yardley-wood-pantry/"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1911"/>
        <p:cNvGrpSpPr/>
        <p:nvPr/>
      </p:nvGrpSpPr>
      <p:grpSpPr>
        <a:xfrm>
          <a:off x="0" y="0"/>
          <a:ext cx="0" cy="0"/>
          <a:chOff x="0" y="0"/>
          <a:chExt cx="0" cy="0"/>
        </a:xfrm>
      </p:grpSpPr>
      <p:sp>
        <p:nvSpPr>
          <p:cNvPr id="1914" name="Google Shape;1914;p45"/>
          <p:cNvSpPr/>
          <p:nvPr/>
        </p:nvSpPr>
        <p:spPr>
          <a:xfrm>
            <a:off x="-141250" y="3049235"/>
            <a:ext cx="2223596" cy="734059"/>
          </a:xfrm>
          <a:custGeom>
            <a:avLst/>
            <a:gdLst/>
            <a:ahLst/>
            <a:cxnLst/>
            <a:rect l="l" t="t" r="r" b="b"/>
            <a:pathLst>
              <a:path w="16310" h="6787" extrusionOk="0">
                <a:moveTo>
                  <a:pt x="3413" y="1"/>
                </a:moveTo>
                <a:cubicBezTo>
                  <a:pt x="2568" y="1"/>
                  <a:pt x="1703" y="417"/>
                  <a:pt x="1313" y="1159"/>
                </a:cubicBezTo>
                <a:cubicBezTo>
                  <a:pt x="993" y="1781"/>
                  <a:pt x="1024" y="2529"/>
                  <a:pt x="1248" y="3188"/>
                </a:cubicBezTo>
                <a:cubicBezTo>
                  <a:pt x="1466" y="3847"/>
                  <a:pt x="1862" y="4437"/>
                  <a:pt x="2247" y="5013"/>
                </a:cubicBezTo>
                <a:cubicBezTo>
                  <a:pt x="2030" y="4706"/>
                  <a:pt x="1652" y="4539"/>
                  <a:pt x="1274" y="4539"/>
                </a:cubicBezTo>
                <a:cubicBezTo>
                  <a:pt x="985" y="4539"/>
                  <a:pt x="698" y="4642"/>
                  <a:pt x="486" y="4840"/>
                </a:cubicBezTo>
                <a:cubicBezTo>
                  <a:pt x="1" y="5301"/>
                  <a:pt x="64" y="6376"/>
                  <a:pt x="595" y="6786"/>
                </a:cubicBezTo>
                <a:lnTo>
                  <a:pt x="16309" y="6786"/>
                </a:lnTo>
                <a:cubicBezTo>
                  <a:pt x="16111" y="5537"/>
                  <a:pt x="15644" y="4278"/>
                  <a:pt x="14742" y="3387"/>
                </a:cubicBezTo>
                <a:cubicBezTo>
                  <a:pt x="14409" y="3061"/>
                  <a:pt x="14025" y="2766"/>
                  <a:pt x="13570" y="2632"/>
                </a:cubicBezTo>
                <a:cubicBezTo>
                  <a:pt x="13417" y="2580"/>
                  <a:pt x="13251" y="2555"/>
                  <a:pt x="13091" y="2555"/>
                </a:cubicBezTo>
                <a:cubicBezTo>
                  <a:pt x="12776" y="2555"/>
                  <a:pt x="12476" y="2645"/>
                  <a:pt x="12238" y="2837"/>
                </a:cubicBezTo>
                <a:cubicBezTo>
                  <a:pt x="11893" y="3125"/>
                  <a:pt x="11753" y="3669"/>
                  <a:pt x="11977" y="4053"/>
                </a:cubicBezTo>
                <a:cubicBezTo>
                  <a:pt x="11535" y="3362"/>
                  <a:pt x="11080" y="2657"/>
                  <a:pt x="10415" y="2178"/>
                </a:cubicBezTo>
                <a:cubicBezTo>
                  <a:pt x="9992" y="1870"/>
                  <a:pt x="9461" y="1678"/>
                  <a:pt x="8943" y="1678"/>
                </a:cubicBezTo>
                <a:cubicBezTo>
                  <a:pt x="8628" y="1678"/>
                  <a:pt x="8329" y="1749"/>
                  <a:pt x="8052" y="1909"/>
                </a:cubicBezTo>
                <a:cubicBezTo>
                  <a:pt x="7553" y="2204"/>
                  <a:pt x="7266" y="2857"/>
                  <a:pt x="7407" y="3387"/>
                </a:cubicBezTo>
                <a:cubicBezTo>
                  <a:pt x="7029" y="2689"/>
                  <a:pt x="6631" y="1998"/>
                  <a:pt x="6107" y="1403"/>
                </a:cubicBezTo>
                <a:cubicBezTo>
                  <a:pt x="5487" y="698"/>
                  <a:pt x="4648" y="130"/>
                  <a:pt x="3712" y="21"/>
                </a:cubicBezTo>
                <a:cubicBezTo>
                  <a:pt x="3611" y="7"/>
                  <a:pt x="3514" y="1"/>
                  <a:pt x="341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Rectangle 94"/>
          <p:cNvSpPr/>
          <p:nvPr/>
        </p:nvSpPr>
        <p:spPr>
          <a:xfrm>
            <a:off x="0" y="161050"/>
            <a:ext cx="7238885" cy="808200"/>
          </a:xfrm>
          <a:prstGeom prst="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2800" b="1" u="sng" kern="0" dirty="0">
                <a:solidFill>
                  <a:schemeClr val="tx1"/>
                </a:solidFill>
                <a:latin typeface="Century Gothic" panose="020B0502020202020204" pitchFamily="34" charset="0"/>
                <a:sym typeface="Arial"/>
              </a:rPr>
              <a:t>Do Now</a:t>
            </a:r>
          </a:p>
        </p:txBody>
      </p:sp>
      <p:sp>
        <p:nvSpPr>
          <p:cNvPr id="4" name="Rectangle 3"/>
          <p:cNvSpPr/>
          <p:nvPr/>
        </p:nvSpPr>
        <p:spPr>
          <a:xfrm>
            <a:off x="220247" y="1236825"/>
            <a:ext cx="7238885" cy="947575"/>
          </a:xfrm>
          <a:prstGeom prst="rect">
            <a:avLst/>
          </a:prstGeom>
          <a:solidFill>
            <a:schemeClr val="accent2">
              <a:lumMod val="20000"/>
              <a:lumOff val="8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3200" b="1" kern="0" dirty="0">
                <a:solidFill>
                  <a:srgbClr val="212529"/>
                </a:solidFill>
                <a:latin typeface="Century Gothic" panose="020B0502020202020204" pitchFamily="34" charset="0"/>
                <a:sym typeface="Arial"/>
              </a:rPr>
              <a:t>Story re-cap</a:t>
            </a:r>
          </a:p>
        </p:txBody>
      </p:sp>
      <p:sp>
        <p:nvSpPr>
          <p:cNvPr id="94" name="Rectangle 93"/>
          <p:cNvSpPr/>
          <p:nvPr/>
        </p:nvSpPr>
        <p:spPr>
          <a:xfrm>
            <a:off x="220248" y="2371359"/>
            <a:ext cx="3547420" cy="1955108"/>
          </a:xfrm>
          <a:prstGeom prst="rect">
            <a:avLst/>
          </a:prstGeom>
          <a:solidFill>
            <a:schemeClr val="accent1">
              <a:lumMod val="20000"/>
              <a:lumOff val="8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3200" kern="0" dirty="0">
                <a:solidFill>
                  <a:schemeClr val="tx1"/>
                </a:solidFill>
                <a:latin typeface="Century Gothic" panose="020B0502020202020204" pitchFamily="34" charset="0"/>
                <a:sym typeface="Arial"/>
              </a:rPr>
              <a:t>1) </a:t>
            </a:r>
            <a:r>
              <a:rPr lang="en-GB" sz="3200" dirty="0">
                <a:solidFill>
                  <a:schemeClr val="tx1"/>
                </a:solidFill>
              </a:rPr>
              <a:t>What is the name of the man that Erik’s mum dates?</a:t>
            </a:r>
            <a:endParaRPr lang="en-GB" sz="3200" kern="0" dirty="0">
              <a:solidFill>
                <a:schemeClr val="tx1"/>
              </a:solidFill>
              <a:latin typeface="Century Gothic" panose="020B0502020202020204" pitchFamily="34" charset="0"/>
              <a:sym typeface="Arial"/>
            </a:endParaRPr>
          </a:p>
        </p:txBody>
      </p:sp>
      <p:sp>
        <p:nvSpPr>
          <p:cNvPr id="96" name="Rectangle 95"/>
          <p:cNvSpPr/>
          <p:nvPr/>
        </p:nvSpPr>
        <p:spPr>
          <a:xfrm>
            <a:off x="241470" y="4425997"/>
            <a:ext cx="3547420" cy="1955108"/>
          </a:xfrm>
          <a:prstGeom prst="rect">
            <a:avLst/>
          </a:prstGeom>
          <a:solidFill>
            <a:schemeClr val="accent1">
              <a:lumMod val="60000"/>
              <a:lumOff val="4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3200" kern="0" dirty="0">
                <a:solidFill>
                  <a:schemeClr val="tx1"/>
                </a:solidFill>
                <a:latin typeface="Century Gothic"/>
                <a:sym typeface="Arial"/>
              </a:rPr>
              <a:t>3) What advice would you give to Erik right now?</a:t>
            </a:r>
            <a:endParaRPr lang="en-GB" sz="3200" kern="0" dirty="0">
              <a:solidFill>
                <a:schemeClr val="tx1"/>
              </a:solidFill>
              <a:latin typeface="Century Gothic"/>
              <a:ea typeface="Open Sans"/>
              <a:cs typeface="Open Sans"/>
            </a:endParaRPr>
          </a:p>
        </p:txBody>
      </p:sp>
      <p:sp>
        <p:nvSpPr>
          <p:cNvPr id="98" name="Rectangle 97"/>
          <p:cNvSpPr/>
          <p:nvPr/>
        </p:nvSpPr>
        <p:spPr>
          <a:xfrm>
            <a:off x="4053482" y="2371359"/>
            <a:ext cx="3547420" cy="1955108"/>
          </a:xfrm>
          <a:prstGeom prst="rect">
            <a:avLst/>
          </a:prstGeom>
          <a:solidFill>
            <a:schemeClr val="accent1">
              <a:lumMod val="40000"/>
              <a:lumOff val="6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3200" kern="0" dirty="0">
                <a:solidFill>
                  <a:schemeClr val="tx1"/>
                </a:solidFill>
                <a:latin typeface="Century Gothic"/>
                <a:sym typeface="Arial"/>
              </a:rPr>
              <a:t>2) </a:t>
            </a:r>
            <a:r>
              <a:rPr lang="en-GB" sz="3200" kern="0" dirty="0">
                <a:solidFill>
                  <a:schemeClr val="tx1"/>
                </a:solidFill>
                <a:latin typeface="Century Gothic"/>
              </a:rPr>
              <a:t>What does </a:t>
            </a:r>
            <a:r>
              <a:rPr lang="en-GB" sz="3200" b="1" kern="0" dirty="0">
                <a:solidFill>
                  <a:schemeClr val="tx1"/>
                </a:solidFill>
                <a:latin typeface="Century Gothic"/>
              </a:rPr>
              <a:t>exploitation </a:t>
            </a:r>
            <a:r>
              <a:rPr lang="en-GB" sz="3200" kern="0" dirty="0">
                <a:solidFill>
                  <a:schemeClr val="tx1"/>
                </a:solidFill>
                <a:latin typeface="Century Gothic"/>
              </a:rPr>
              <a:t>mean? </a:t>
            </a:r>
            <a:r>
              <a:rPr lang="en-GB" sz="3200" dirty="0">
                <a:solidFill>
                  <a:schemeClr val="tx1"/>
                </a:solidFill>
              </a:rPr>
              <a:t> </a:t>
            </a:r>
            <a:endParaRPr lang="en-GB" sz="3200" dirty="0">
              <a:solidFill>
                <a:schemeClr val="tx1"/>
              </a:solidFill>
              <a:latin typeface="Open Sans"/>
              <a:ea typeface="Open Sans"/>
              <a:cs typeface="Open Sans"/>
            </a:endParaRPr>
          </a:p>
        </p:txBody>
      </p:sp>
      <p:sp>
        <p:nvSpPr>
          <p:cNvPr id="99" name="Rectangle 98"/>
          <p:cNvSpPr/>
          <p:nvPr/>
        </p:nvSpPr>
        <p:spPr>
          <a:xfrm>
            <a:off x="4074704" y="4425997"/>
            <a:ext cx="3547420" cy="1955108"/>
          </a:xfrm>
          <a:prstGeom prst="rect">
            <a:avLst/>
          </a:prstGeom>
          <a:solidFill>
            <a:srgbClr val="92A5D6"/>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3200" kern="0" dirty="0">
                <a:solidFill>
                  <a:schemeClr val="tx1"/>
                </a:solidFill>
                <a:latin typeface="Century Gothic"/>
                <a:sym typeface="Arial"/>
              </a:rPr>
              <a:t>4) What does </a:t>
            </a:r>
            <a:r>
              <a:rPr lang="en-GB" sz="3200" b="1" kern="0" dirty="0">
                <a:solidFill>
                  <a:schemeClr val="tx1"/>
                </a:solidFill>
                <a:latin typeface="Century Gothic"/>
                <a:sym typeface="Arial"/>
              </a:rPr>
              <a:t>susceptible </a:t>
            </a:r>
            <a:r>
              <a:rPr lang="en-GB" sz="3200" kern="0" dirty="0">
                <a:solidFill>
                  <a:schemeClr val="tx1"/>
                </a:solidFill>
                <a:latin typeface="Century Gothic"/>
                <a:sym typeface="Arial"/>
              </a:rPr>
              <a:t>mean?</a:t>
            </a:r>
            <a:endParaRPr lang="en-GB" sz="3200" kern="0" dirty="0">
              <a:solidFill>
                <a:schemeClr val="tx1"/>
              </a:solidFill>
              <a:latin typeface="Century Gothic"/>
              <a:ea typeface="Open Sans"/>
              <a:cs typeface="Open Sans"/>
            </a:endParaRPr>
          </a:p>
        </p:txBody>
      </p:sp>
      <p:sp>
        <p:nvSpPr>
          <p:cNvPr id="6" name="Text Placeholder 5">
            <a:extLst>
              <a:ext uri="{FF2B5EF4-FFF2-40B4-BE49-F238E27FC236}">
                <a16:creationId xmlns:a16="http://schemas.microsoft.com/office/drawing/2014/main" id="{5CCFDBD2-B6F4-89E0-824E-8908BDCB1F47}"/>
              </a:ext>
            </a:extLst>
          </p:cNvPr>
          <p:cNvSpPr>
            <a:spLocks noGrp="1"/>
          </p:cNvSpPr>
          <p:nvPr>
            <p:ph type="body" sz="quarter" idx="13"/>
          </p:nvPr>
        </p:nvSpPr>
        <p:spPr/>
        <p:txBody>
          <a:bodyPr/>
          <a:lstStyle/>
          <a:p>
            <a:endParaRPr lang="en-GB"/>
          </a:p>
        </p:txBody>
      </p:sp>
      <p:pic>
        <p:nvPicPr>
          <p:cNvPr id="7" name="Picture 2" descr="Crossing the Line by Tia Fisher | Waterstones">
            <a:extLst>
              <a:ext uri="{FF2B5EF4-FFF2-40B4-BE49-F238E27FC236}">
                <a16:creationId xmlns:a16="http://schemas.microsoft.com/office/drawing/2014/main" id="{B4F15432-8426-1B6C-F6AC-41C3903D68D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686968">
            <a:off x="8608316" y="1584107"/>
            <a:ext cx="2926222" cy="448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973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4966F-E73C-C35D-9E4C-080045A445B2}"/>
              </a:ext>
            </a:extLst>
          </p:cNvPr>
          <p:cNvSpPr>
            <a:spLocks noGrp="1"/>
          </p:cNvSpPr>
          <p:nvPr>
            <p:ph type="title"/>
          </p:nvPr>
        </p:nvSpPr>
        <p:spPr/>
        <p:txBody>
          <a:bodyPr/>
          <a:lstStyle/>
          <a:p>
            <a:r>
              <a:rPr lang="en-GB" dirty="0">
                <a:latin typeface="Open Sans"/>
                <a:ea typeface="Open Sans"/>
                <a:cs typeface="Open Sans"/>
              </a:rPr>
              <a:t>Model response</a:t>
            </a:r>
            <a:endParaRPr lang="en-GB" dirty="0"/>
          </a:p>
        </p:txBody>
      </p:sp>
      <p:sp>
        <p:nvSpPr>
          <p:cNvPr id="3" name="Content Placeholder 2">
            <a:extLst>
              <a:ext uri="{FF2B5EF4-FFF2-40B4-BE49-F238E27FC236}">
                <a16:creationId xmlns:a16="http://schemas.microsoft.com/office/drawing/2014/main" id="{10C3AFB3-653B-0139-6ECE-565C67B004F0}"/>
              </a:ext>
            </a:extLst>
          </p:cNvPr>
          <p:cNvSpPr>
            <a:spLocks noGrp="1"/>
          </p:cNvSpPr>
          <p:nvPr>
            <p:ph idx="1"/>
          </p:nvPr>
        </p:nvSpPr>
        <p:spPr>
          <a:xfrm>
            <a:off x="246296" y="1088020"/>
            <a:ext cx="11059879" cy="5071160"/>
          </a:xfrm>
        </p:spPr>
        <p:txBody>
          <a:bodyPr vert="horz" lIns="91440" tIns="45720" rIns="91440" bIns="45720" rtlCol="0" anchor="t">
            <a:normAutofit/>
          </a:bodyPr>
          <a:lstStyle/>
          <a:p>
            <a:r>
              <a:rPr lang="en-GB" dirty="0">
                <a:latin typeface="Open Sans"/>
                <a:ea typeface="Open Sans"/>
                <a:cs typeface="Open Sans"/>
              </a:rPr>
              <a:t>One piece of advice we could give to Erik is to work hard in school to eventually get out of poverty.</a:t>
            </a:r>
            <a:endParaRPr lang="en-GB" dirty="0"/>
          </a:p>
          <a:p>
            <a:endParaRPr lang="en-GB" dirty="0"/>
          </a:p>
          <a:p>
            <a:r>
              <a:rPr lang="en-GB" dirty="0">
                <a:latin typeface="Open Sans"/>
                <a:ea typeface="Open Sans"/>
                <a:cs typeface="Open Sans"/>
              </a:rPr>
              <a:t>Let me tell you my own story about how working hard at school transformed my life for the better....</a:t>
            </a:r>
            <a:endParaRPr lang="en-GB" dirty="0"/>
          </a:p>
        </p:txBody>
      </p:sp>
    </p:spTree>
    <p:extLst>
      <p:ext uri="{BB962C8B-B14F-4D97-AF65-F5344CB8AC3E}">
        <p14:creationId xmlns:p14="http://schemas.microsoft.com/office/powerpoint/2010/main" val="140946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114"/>
        <p:cNvGrpSpPr/>
        <p:nvPr/>
      </p:nvGrpSpPr>
      <p:grpSpPr>
        <a:xfrm>
          <a:off x="0" y="0"/>
          <a:ext cx="0" cy="0"/>
          <a:chOff x="0" y="0"/>
          <a:chExt cx="0" cy="0"/>
        </a:xfrm>
      </p:grpSpPr>
      <p:grpSp>
        <p:nvGrpSpPr>
          <p:cNvPr id="187" name="Google Shape;2640;p55"/>
          <p:cNvGrpSpPr/>
          <p:nvPr/>
        </p:nvGrpSpPr>
        <p:grpSpPr>
          <a:xfrm>
            <a:off x="2186847" y="3790615"/>
            <a:ext cx="823367" cy="1290091"/>
            <a:chOff x="3466556" y="3406011"/>
            <a:chExt cx="617525" cy="967568"/>
          </a:xfrm>
        </p:grpSpPr>
        <p:sp>
          <p:nvSpPr>
            <p:cNvPr id="188" name="Google Shape;2641;p55"/>
            <p:cNvSpPr/>
            <p:nvPr/>
          </p:nvSpPr>
          <p:spPr>
            <a:xfrm>
              <a:off x="3630189" y="4035419"/>
              <a:ext cx="314271" cy="221686"/>
            </a:xfrm>
            <a:custGeom>
              <a:avLst/>
              <a:gdLst/>
              <a:ahLst/>
              <a:cxnLst/>
              <a:rect l="l" t="t" r="r" b="b"/>
              <a:pathLst>
                <a:path w="2539" h="1791" extrusionOk="0">
                  <a:moveTo>
                    <a:pt x="956" y="0"/>
                  </a:moveTo>
                  <a:lnTo>
                    <a:pt x="0" y="1497"/>
                  </a:lnTo>
                  <a:lnTo>
                    <a:pt x="1170" y="1791"/>
                  </a:lnTo>
                  <a:cubicBezTo>
                    <a:pt x="1170" y="1791"/>
                    <a:pt x="2539" y="540"/>
                    <a:pt x="2485" y="0"/>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642;p55"/>
            <p:cNvSpPr/>
            <p:nvPr/>
          </p:nvSpPr>
          <p:spPr>
            <a:xfrm>
              <a:off x="3615583" y="3961400"/>
              <a:ext cx="447332" cy="412179"/>
            </a:xfrm>
            <a:custGeom>
              <a:avLst/>
              <a:gdLst/>
              <a:ahLst/>
              <a:cxnLst/>
              <a:rect l="l" t="t" r="r" b="b"/>
              <a:pathLst>
                <a:path w="3614" h="3330" extrusionOk="0">
                  <a:moveTo>
                    <a:pt x="1149" y="0"/>
                  </a:moveTo>
                  <a:lnTo>
                    <a:pt x="118" y="802"/>
                  </a:lnTo>
                  <a:cubicBezTo>
                    <a:pt x="0" y="1491"/>
                    <a:pt x="524" y="2875"/>
                    <a:pt x="524" y="2875"/>
                  </a:cubicBezTo>
                  <a:cubicBezTo>
                    <a:pt x="524" y="2875"/>
                    <a:pt x="2319" y="3329"/>
                    <a:pt x="2438" y="3329"/>
                  </a:cubicBezTo>
                  <a:cubicBezTo>
                    <a:pt x="2440" y="3329"/>
                    <a:pt x="2441" y="3329"/>
                    <a:pt x="2443" y="3329"/>
                  </a:cubicBezTo>
                  <a:cubicBezTo>
                    <a:pt x="2502" y="3308"/>
                    <a:pt x="3614" y="2389"/>
                    <a:pt x="3614" y="2389"/>
                  </a:cubicBezTo>
                  <a:lnTo>
                    <a:pt x="1149" y="0"/>
                  </a:ln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643;p55"/>
            <p:cNvSpPr/>
            <p:nvPr/>
          </p:nvSpPr>
          <p:spPr>
            <a:xfrm>
              <a:off x="3721413" y="3536968"/>
              <a:ext cx="362668" cy="396088"/>
            </a:xfrm>
            <a:custGeom>
              <a:avLst/>
              <a:gdLst/>
              <a:ahLst/>
              <a:cxnLst/>
              <a:rect l="l" t="t" r="r" b="b"/>
              <a:pathLst>
                <a:path w="2930" h="3200" extrusionOk="0">
                  <a:moveTo>
                    <a:pt x="1103" y="1"/>
                  </a:moveTo>
                  <a:cubicBezTo>
                    <a:pt x="724" y="1"/>
                    <a:pt x="326" y="108"/>
                    <a:pt x="1" y="388"/>
                  </a:cubicBezTo>
                  <a:lnTo>
                    <a:pt x="1128" y="2418"/>
                  </a:lnTo>
                  <a:cubicBezTo>
                    <a:pt x="1128" y="2418"/>
                    <a:pt x="1208" y="2499"/>
                    <a:pt x="1326" y="2611"/>
                  </a:cubicBezTo>
                  <a:cubicBezTo>
                    <a:pt x="1574" y="2844"/>
                    <a:pt x="1991" y="3200"/>
                    <a:pt x="2235" y="3200"/>
                  </a:cubicBezTo>
                  <a:cubicBezTo>
                    <a:pt x="2244" y="3200"/>
                    <a:pt x="2253" y="3199"/>
                    <a:pt x="2261" y="3198"/>
                  </a:cubicBezTo>
                  <a:cubicBezTo>
                    <a:pt x="2614" y="3161"/>
                    <a:pt x="2715" y="2820"/>
                    <a:pt x="2865" y="2152"/>
                  </a:cubicBezTo>
                  <a:cubicBezTo>
                    <a:pt x="2929" y="1873"/>
                    <a:pt x="2902" y="1585"/>
                    <a:pt x="2828" y="1323"/>
                  </a:cubicBezTo>
                  <a:cubicBezTo>
                    <a:pt x="2715" y="943"/>
                    <a:pt x="2496" y="601"/>
                    <a:pt x="2261" y="383"/>
                  </a:cubicBezTo>
                  <a:cubicBezTo>
                    <a:pt x="2033" y="173"/>
                    <a:pt x="1584" y="1"/>
                    <a:pt x="1103" y="1"/>
                  </a:cubicBezTo>
                  <a:close/>
                </a:path>
              </a:pathLst>
            </a:custGeom>
            <a:solidFill>
              <a:srgbClr val="FBC105"/>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644;p55"/>
            <p:cNvSpPr/>
            <p:nvPr/>
          </p:nvSpPr>
          <p:spPr>
            <a:xfrm>
              <a:off x="3512353" y="3596628"/>
              <a:ext cx="457853" cy="479143"/>
            </a:xfrm>
            <a:custGeom>
              <a:avLst/>
              <a:gdLst/>
              <a:ahLst/>
              <a:cxnLst/>
              <a:rect l="l" t="t" r="r" b="b"/>
              <a:pathLst>
                <a:path w="3699" h="3871" extrusionOk="0">
                  <a:moveTo>
                    <a:pt x="1740" y="0"/>
                  </a:moveTo>
                  <a:cubicBezTo>
                    <a:pt x="1417" y="0"/>
                    <a:pt x="483" y="383"/>
                    <a:pt x="395" y="407"/>
                  </a:cubicBezTo>
                  <a:cubicBezTo>
                    <a:pt x="299" y="439"/>
                    <a:pt x="0" y="483"/>
                    <a:pt x="0" y="643"/>
                  </a:cubicBezTo>
                  <a:cubicBezTo>
                    <a:pt x="0" y="804"/>
                    <a:pt x="428" y="1835"/>
                    <a:pt x="428" y="1835"/>
                  </a:cubicBezTo>
                  <a:cubicBezTo>
                    <a:pt x="610" y="2444"/>
                    <a:pt x="765" y="2775"/>
                    <a:pt x="824" y="3011"/>
                  </a:cubicBezTo>
                  <a:cubicBezTo>
                    <a:pt x="839" y="3069"/>
                    <a:pt x="844" y="3118"/>
                    <a:pt x="844" y="3172"/>
                  </a:cubicBezTo>
                  <a:cubicBezTo>
                    <a:pt x="856" y="3422"/>
                    <a:pt x="620" y="3481"/>
                    <a:pt x="728" y="3658"/>
                  </a:cubicBezTo>
                  <a:cubicBezTo>
                    <a:pt x="829" y="3834"/>
                    <a:pt x="866" y="3871"/>
                    <a:pt x="968" y="3871"/>
                  </a:cubicBezTo>
                  <a:cubicBezTo>
                    <a:pt x="1069" y="3871"/>
                    <a:pt x="2956" y="3823"/>
                    <a:pt x="3303" y="3636"/>
                  </a:cubicBezTo>
                  <a:cubicBezTo>
                    <a:pt x="3646" y="3444"/>
                    <a:pt x="3699" y="3155"/>
                    <a:pt x="3683" y="3118"/>
                  </a:cubicBezTo>
                  <a:cubicBezTo>
                    <a:pt x="3672" y="3081"/>
                    <a:pt x="3180" y="2262"/>
                    <a:pt x="3133" y="2134"/>
                  </a:cubicBezTo>
                  <a:cubicBezTo>
                    <a:pt x="3126" y="2124"/>
                    <a:pt x="3111" y="2092"/>
                    <a:pt x="3089" y="2049"/>
                  </a:cubicBezTo>
                  <a:cubicBezTo>
                    <a:pt x="2887" y="1638"/>
                    <a:pt x="2026" y="29"/>
                    <a:pt x="1774" y="2"/>
                  </a:cubicBezTo>
                  <a:cubicBezTo>
                    <a:pt x="1764" y="1"/>
                    <a:pt x="1752" y="0"/>
                    <a:pt x="1740" y="0"/>
                  </a:cubicBezTo>
                  <a:close/>
                </a:path>
              </a:pathLst>
            </a:custGeom>
            <a:solidFill>
              <a:srgbClr val="738CCA"/>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645;p55"/>
            <p:cNvSpPr/>
            <p:nvPr/>
          </p:nvSpPr>
          <p:spPr>
            <a:xfrm>
              <a:off x="3815236" y="3947413"/>
              <a:ext cx="122540" cy="226884"/>
            </a:xfrm>
            <a:custGeom>
              <a:avLst/>
              <a:gdLst/>
              <a:ahLst/>
              <a:cxnLst/>
              <a:rect l="l" t="t" r="r" b="b"/>
              <a:pathLst>
                <a:path w="990" h="1833" extrusionOk="0">
                  <a:moveTo>
                    <a:pt x="519" y="0"/>
                  </a:moveTo>
                  <a:cubicBezTo>
                    <a:pt x="519" y="0"/>
                    <a:pt x="413" y="856"/>
                    <a:pt x="333" y="1086"/>
                  </a:cubicBezTo>
                  <a:cubicBezTo>
                    <a:pt x="247" y="1320"/>
                    <a:pt x="82" y="1347"/>
                    <a:pt x="82" y="1347"/>
                  </a:cubicBezTo>
                  <a:cubicBezTo>
                    <a:pt x="82" y="1347"/>
                    <a:pt x="1" y="1594"/>
                    <a:pt x="82" y="1678"/>
                  </a:cubicBezTo>
                  <a:cubicBezTo>
                    <a:pt x="103" y="1699"/>
                    <a:pt x="123" y="1705"/>
                    <a:pt x="140" y="1705"/>
                  </a:cubicBezTo>
                  <a:cubicBezTo>
                    <a:pt x="167" y="1705"/>
                    <a:pt x="189" y="1690"/>
                    <a:pt x="202" y="1690"/>
                  </a:cubicBezTo>
                  <a:cubicBezTo>
                    <a:pt x="214" y="1690"/>
                    <a:pt x="220" y="1701"/>
                    <a:pt x="220" y="1742"/>
                  </a:cubicBezTo>
                  <a:cubicBezTo>
                    <a:pt x="217" y="1813"/>
                    <a:pt x="285" y="1832"/>
                    <a:pt x="362" y="1832"/>
                  </a:cubicBezTo>
                  <a:cubicBezTo>
                    <a:pt x="424" y="1832"/>
                    <a:pt x="493" y="1820"/>
                    <a:pt x="536" y="1813"/>
                  </a:cubicBezTo>
                  <a:cubicBezTo>
                    <a:pt x="632" y="1801"/>
                    <a:pt x="904" y="1690"/>
                    <a:pt x="894" y="1567"/>
                  </a:cubicBezTo>
                  <a:cubicBezTo>
                    <a:pt x="883" y="1443"/>
                    <a:pt x="867" y="1268"/>
                    <a:pt x="814" y="1128"/>
                  </a:cubicBezTo>
                  <a:cubicBezTo>
                    <a:pt x="760" y="1000"/>
                    <a:pt x="968" y="535"/>
                    <a:pt x="985" y="166"/>
                  </a:cubicBezTo>
                  <a:cubicBezTo>
                    <a:pt x="990" y="150"/>
                    <a:pt x="990" y="129"/>
                    <a:pt x="990" y="107"/>
                  </a:cubicBezTo>
                  <a:lnTo>
                    <a:pt x="519" y="0"/>
                  </a:lnTo>
                  <a:close/>
                </a:path>
              </a:pathLst>
            </a:custGeom>
            <a:solidFill>
              <a:srgbClr val="AE7466"/>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646;p55"/>
            <p:cNvSpPr/>
            <p:nvPr/>
          </p:nvSpPr>
          <p:spPr>
            <a:xfrm>
              <a:off x="3703465" y="3584127"/>
              <a:ext cx="280108" cy="377521"/>
            </a:xfrm>
            <a:custGeom>
              <a:avLst/>
              <a:gdLst/>
              <a:ahLst/>
              <a:cxnLst/>
              <a:rect l="l" t="t" r="r" b="b"/>
              <a:pathLst>
                <a:path w="2263" h="3050" extrusionOk="0">
                  <a:moveTo>
                    <a:pt x="280" y="0"/>
                  </a:moveTo>
                  <a:cubicBezTo>
                    <a:pt x="197" y="0"/>
                    <a:pt x="104" y="6"/>
                    <a:pt x="1" y="17"/>
                  </a:cubicBezTo>
                  <a:cubicBezTo>
                    <a:pt x="1" y="17"/>
                    <a:pt x="685" y="1497"/>
                    <a:pt x="824" y="1674"/>
                  </a:cubicBezTo>
                  <a:cubicBezTo>
                    <a:pt x="958" y="1855"/>
                    <a:pt x="1192" y="2252"/>
                    <a:pt x="1289" y="2427"/>
                  </a:cubicBezTo>
                  <a:cubicBezTo>
                    <a:pt x="1385" y="2610"/>
                    <a:pt x="1332" y="3048"/>
                    <a:pt x="1332" y="3048"/>
                  </a:cubicBezTo>
                  <a:cubicBezTo>
                    <a:pt x="1332" y="3048"/>
                    <a:pt x="1508" y="3041"/>
                    <a:pt x="1695" y="3041"/>
                  </a:cubicBezTo>
                  <a:cubicBezTo>
                    <a:pt x="1788" y="3041"/>
                    <a:pt x="1884" y="3043"/>
                    <a:pt x="1962" y="3048"/>
                  </a:cubicBezTo>
                  <a:cubicBezTo>
                    <a:pt x="1971" y="3049"/>
                    <a:pt x="1980" y="3049"/>
                    <a:pt x="1989" y="3049"/>
                  </a:cubicBezTo>
                  <a:cubicBezTo>
                    <a:pt x="2193" y="3049"/>
                    <a:pt x="2210" y="2879"/>
                    <a:pt x="2235" y="2812"/>
                  </a:cubicBezTo>
                  <a:cubicBezTo>
                    <a:pt x="2262" y="2743"/>
                    <a:pt x="2155" y="2679"/>
                    <a:pt x="2155" y="2556"/>
                  </a:cubicBezTo>
                  <a:cubicBezTo>
                    <a:pt x="2155" y="2427"/>
                    <a:pt x="2139" y="2198"/>
                    <a:pt x="1999" y="1909"/>
                  </a:cubicBezTo>
                  <a:cubicBezTo>
                    <a:pt x="1866" y="1621"/>
                    <a:pt x="1385" y="728"/>
                    <a:pt x="1123" y="412"/>
                  </a:cubicBezTo>
                  <a:cubicBezTo>
                    <a:pt x="904" y="149"/>
                    <a:pt x="714" y="0"/>
                    <a:pt x="280" y="0"/>
                  </a:cubicBezTo>
                  <a:close/>
                </a:path>
              </a:pathLst>
            </a:custGeom>
            <a:solidFill>
              <a:srgbClr val="738CCA"/>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647;p55"/>
            <p:cNvSpPr/>
            <p:nvPr/>
          </p:nvSpPr>
          <p:spPr>
            <a:xfrm>
              <a:off x="3608899" y="3582765"/>
              <a:ext cx="111028" cy="110162"/>
            </a:xfrm>
            <a:custGeom>
              <a:avLst/>
              <a:gdLst/>
              <a:ahLst/>
              <a:cxnLst/>
              <a:rect l="l" t="t" r="r" b="b"/>
              <a:pathLst>
                <a:path w="897" h="890" extrusionOk="0">
                  <a:moveTo>
                    <a:pt x="592" y="0"/>
                  </a:moveTo>
                  <a:cubicBezTo>
                    <a:pt x="344" y="0"/>
                    <a:pt x="0" y="546"/>
                    <a:pt x="0" y="546"/>
                  </a:cubicBezTo>
                  <a:cubicBezTo>
                    <a:pt x="160" y="775"/>
                    <a:pt x="360" y="890"/>
                    <a:pt x="523" y="890"/>
                  </a:cubicBezTo>
                  <a:cubicBezTo>
                    <a:pt x="743" y="890"/>
                    <a:pt x="897" y="683"/>
                    <a:pt x="802" y="263"/>
                  </a:cubicBezTo>
                  <a:cubicBezTo>
                    <a:pt x="758" y="71"/>
                    <a:pt x="682" y="0"/>
                    <a:pt x="592" y="0"/>
                  </a:cubicBezTo>
                  <a:close/>
                </a:path>
              </a:pathLst>
            </a:custGeom>
            <a:solidFill>
              <a:srgbClr val="F7BFC5"/>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648;p55"/>
            <p:cNvSpPr/>
            <p:nvPr/>
          </p:nvSpPr>
          <p:spPr>
            <a:xfrm>
              <a:off x="3608899" y="3582889"/>
              <a:ext cx="102612" cy="109914"/>
            </a:xfrm>
            <a:custGeom>
              <a:avLst/>
              <a:gdLst/>
              <a:ahLst/>
              <a:cxnLst/>
              <a:rect l="l" t="t" r="r" b="b"/>
              <a:pathLst>
                <a:path w="829" h="888" extrusionOk="0">
                  <a:moveTo>
                    <a:pt x="594" y="0"/>
                  </a:moveTo>
                  <a:cubicBezTo>
                    <a:pt x="343" y="0"/>
                    <a:pt x="0" y="545"/>
                    <a:pt x="0" y="545"/>
                  </a:cubicBezTo>
                  <a:cubicBezTo>
                    <a:pt x="161" y="775"/>
                    <a:pt x="358" y="888"/>
                    <a:pt x="525" y="888"/>
                  </a:cubicBezTo>
                  <a:cubicBezTo>
                    <a:pt x="696" y="888"/>
                    <a:pt x="829" y="760"/>
                    <a:pt x="829" y="498"/>
                  </a:cubicBezTo>
                  <a:cubicBezTo>
                    <a:pt x="829" y="429"/>
                    <a:pt x="824" y="353"/>
                    <a:pt x="802" y="262"/>
                  </a:cubicBezTo>
                  <a:cubicBezTo>
                    <a:pt x="792" y="214"/>
                    <a:pt x="775" y="172"/>
                    <a:pt x="760" y="134"/>
                  </a:cubicBezTo>
                  <a:cubicBezTo>
                    <a:pt x="717" y="37"/>
                    <a:pt x="658" y="0"/>
                    <a:pt x="594" y="0"/>
                  </a:cubicBezTo>
                  <a:close/>
                </a:path>
              </a:pathLst>
            </a:custGeom>
            <a:solidFill>
              <a:srgbClr val="AE7466"/>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649;p55"/>
            <p:cNvSpPr/>
            <p:nvPr/>
          </p:nvSpPr>
          <p:spPr>
            <a:xfrm>
              <a:off x="3478562" y="3406011"/>
              <a:ext cx="277262" cy="221314"/>
            </a:xfrm>
            <a:custGeom>
              <a:avLst/>
              <a:gdLst/>
              <a:ahLst/>
              <a:cxnLst/>
              <a:rect l="l" t="t" r="r" b="b"/>
              <a:pathLst>
                <a:path w="2240" h="1788" extrusionOk="0">
                  <a:moveTo>
                    <a:pt x="1512" y="1"/>
                  </a:moveTo>
                  <a:cubicBezTo>
                    <a:pt x="1365" y="1"/>
                    <a:pt x="1188" y="30"/>
                    <a:pt x="942" y="30"/>
                  </a:cubicBezTo>
                  <a:cubicBezTo>
                    <a:pt x="476" y="30"/>
                    <a:pt x="359" y="371"/>
                    <a:pt x="177" y="654"/>
                  </a:cubicBezTo>
                  <a:cubicBezTo>
                    <a:pt x="0" y="938"/>
                    <a:pt x="76" y="1141"/>
                    <a:pt x="64" y="1280"/>
                  </a:cubicBezTo>
                  <a:cubicBezTo>
                    <a:pt x="54" y="1424"/>
                    <a:pt x="204" y="1745"/>
                    <a:pt x="557" y="1787"/>
                  </a:cubicBezTo>
                  <a:lnTo>
                    <a:pt x="1695" y="1574"/>
                  </a:lnTo>
                  <a:lnTo>
                    <a:pt x="1695" y="1574"/>
                  </a:lnTo>
                  <a:cubicBezTo>
                    <a:pt x="1695" y="1574"/>
                    <a:pt x="1584" y="1700"/>
                    <a:pt x="1592" y="1700"/>
                  </a:cubicBezTo>
                  <a:cubicBezTo>
                    <a:pt x="1594" y="1700"/>
                    <a:pt x="1599" y="1696"/>
                    <a:pt x="1610" y="1686"/>
                  </a:cubicBezTo>
                  <a:cubicBezTo>
                    <a:pt x="1668" y="1643"/>
                    <a:pt x="1892" y="1579"/>
                    <a:pt x="1963" y="1542"/>
                  </a:cubicBezTo>
                  <a:cubicBezTo>
                    <a:pt x="2117" y="1456"/>
                    <a:pt x="2053" y="1184"/>
                    <a:pt x="2144" y="1024"/>
                  </a:cubicBezTo>
                  <a:cubicBezTo>
                    <a:pt x="2240" y="857"/>
                    <a:pt x="2106" y="857"/>
                    <a:pt x="2138" y="633"/>
                  </a:cubicBezTo>
                  <a:cubicBezTo>
                    <a:pt x="2171" y="408"/>
                    <a:pt x="2096" y="286"/>
                    <a:pt x="1860" y="109"/>
                  </a:cubicBezTo>
                  <a:cubicBezTo>
                    <a:pt x="1750" y="24"/>
                    <a:pt x="1643" y="1"/>
                    <a:pt x="1512"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650;p55"/>
            <p:cNvSpPr/>
            <p:nvPr/>
          </p:nvSpPr>
          <p:spPr>
            <a:xfrm>
              <a:off x="3529434" y="3493646"/>
              <a:ext cx="186038" cy="182572"/>
            </a:xfrm>
            <a:custGeom>
              <a:avLst/>
              <a:gdLst/>
              <a:ahLst/>
              <a:cxnLst/>
              <a:rect l="l" t="t" r="r" b="b"/>
              <a:pathLst>
                <a:path w="1503" h="1475" extrusionOk="0">
                  <a:moveTo>
                    <a:pt x="467" y="0"/>
                  </a:moveTo>
                  <a:lnTo>
                    <a:pt x="1" y="272"/>
                  </a:lnTo>
                  <a:lnTo>
                    <a:pt x="1" y="834"/>
                  </a:lnTo>
                  <a:cubicBezTo>
                    <a:pt x="237" y="1266"/>
                    <a:pt x="354" y="1406"/>
                    <a:pt x="583" y="1459"/>
                  </a:cubicBezTo>
                  <a:cubicBezTo>
                    <a:pt x="627" y="1469"/>
                    <a:pt x="675" y="1475"/>
                    <a:pt x="725" y="1475"/>
                  </a:cubicBezTo>
                  <a:cubicBezTo>
                    <a:pt x="929" y="1475"/>
                    <a:pt x="1164" y="1380"/>
                    <a:pt x="1284" y="1143"/>
                  </a:cubicBezTo>
                  <a:cubicBezTo>
                    <a:pt x="1434" y="855"/>
                    <a:pt x="1503" y="572"/>
                    <a:pt x="1402" y="400"/>
                  </a:cubicBezTo>
                  <a:cubicBezTo>
                    <a:pt x="1305" y="230"/>
                    <a:pt x="467" y="0"/>
                    <a:pt x="467" y="0"/>
                  </a:cubicBezTo>
                  <a:close/>
                </a:path>
              </a:pathLst>
            </a:custGeom>
            <a:solidFill>
              <a:srgbClr val="AE7466"/>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651;p55"/>
            <p:cNvSpPr/>
            <p:nvPr/>
          </p:nvSpPr>
          <p:spPr>
            <a:xfrm>
              <a:off x="3490444" y="3468395"/>
              <a:ext cx="215249" cy="146676"/>
            </a:xfrm>
            <a:custGeom>
              <a:avLst/>
              <a:gdLst/>
              <a:ahLst/>
              <a:cxnLst/>
              <a:rect l="l" t="t" r="r" b="b"/>
              <a:pathLst>
                <a:path w="1739" h="1185" extrusionOk="0">
                  <a:moveTo>
                    <a:pt x="712" y="0"/>
                  </a:moveTo>
                  <a:cubicBezTo>
                    <a:pt x="712" y="0"/>
                    <a:pt x="456" y="108"/>
                    <a:pt x="359" y="204"/>
                  </a:cubicBezTo>
                  <a:cubicBezTo>
                    <a:pt x="263" y="300"/>
                    <a:pt x="0" y="584"/>
                    <a:pt x="108" y="808"/>
                  </a:cubicBezTo>
                  <a:cubicBezTo>
                    <a:pt x="258" y="1125"/>
                    <a:pt x="473" y="1185"/>
                    <a:pt x="638" y="1185"/>
                  </a:cubicBezTo>
                  <a:cubicBezTo>
                    <a:pt x="679" y="1185"/>
                    <a:pt x="717" y="1181"/>
                    <a:pt x="749" y="1177"/>
                  </a:cubicBezTo>
                  <a:cubicBezTo>
                    <a:pt x="898" y="1156"/>
                    <a:pt x="909" y="991"/>
                    <a:pt x="976" y="991"/>
                  </a:cubicBezTo>
                  <a:cubicBezTo>
                    <a:pt x="982" y="991"/>
                    <a:pt x="988" y="992"/>
                    <a:pt x="994" y="994"/>
                  </a:cubicBezTo>
                  <a:cubicBezTo>
                    <a:pt x="1029" y="1007"/>
                    <a:pt x="1063" y="1016"/>
                    <a:pt x="1103" y="1016"/>
                  </a:cubicBezTo>
                  <a:cubicBezTo>
                    <a:pt x="1162" y="1016"/>
                    <a:pt x="1233" y="996"/>
                    <a:pt x="1332" y="942"/>
                  </a:cubicBezTo>
                  <a:cubicBezTo>
                    <a:pt x="1492" y="851"/>
                    <a:pt x="1535" y="893"/>
                    <a:pt x="1599" y="808"/>
                  </a:cubicBezTo>
                  <a:cubicBezTo>
                    <a:pt x="1663" y="722"/>
                    <a:pt x="1738" y="819"/>
                    <a:pt x="1717" y="604"/>
                  </a:cubicBezTo>
                  <a:cubicBezTo>
                    <a:pt x="1695" y="385"/>
                    <a:pt x="1578" y="204"/>
                    <a:pt x="1364" y="129"/>
                  </a:cubicBezTo>
                  <a:cubicBezTo>
                    <a:pt x="1145" y="54"/>
                    <a:pt x="712" y="0"/>
                    <a:pt x="712" y="0"/>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652;p55"/>
            <p:cNvSpPr/>
            <p:nvPr/>
          </p:nvSpPr>
          <p:spPr>
            <a:xfrm>
              <a:off x="3485865" y="3617918"/>
              <a:ext cx="76123" cy="110657"/>
            </a:xfrm>
            <a:custGeom>
              <a:avLst/>
              <a:gdLst/>
              <a:ahLst/>
              <a:cxnLst/>
              <a:rect l="l" t="t" r="r" b="b"/>
              <a:pathLst>
                <a:path w="615" h="894" extrusionOk="0">
                  <a:moveTo>
                    <a:pt x="273" y="1"/>
                  </a:moveTo>
                  <a:cubicBezTo>
                    <a:pt x="273" y="1"/>
                    <a:pt x="5" y="203"/>
                    <a:pt x="0" y="605"/>
                  </a:cubicBezTo>
                  <a:lnTo>
                    <a:pt x="493" y="893"/>
                  </a:lnTo>
                  <a:lnTo>
                    <a:pt x="615" y="193"/>
                  </a:lnTo>
                  <a:lnTo>
                    <a:pt x="273" y="1"/>
                  </a:lnTo>
                  <a:close/>
                </a:path>
              </a:pathLst>
            </a:custGeom>
            <a:solidFill>
              <a:srgbClr val="AE7466"/>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653;p55"/>
            <p:cNvSpPr/>
            <p:nvPr/>
          </p:nvSpPr>
          <p:spPr>
            <a:xfrm>
              <a:off x="3466556" y="3664953"/>
              <a:ext cx="113999" cy="275900"/>
            </a:xfrm>
            <a:custGeom>
              <a:avLst/>
              <a:gdLst/>
              <a:ahLst/>
              <a:cxnLst/>
              <a:rect l="l" t="t" r="r" b="b"/>
              <a:pathLst>
                <a:path w="921" h="2229" extrusionOk="0">
                  <a:moveTo>
                    <a:pt x="156" y="0"/>
                  </a:moveTo>
                  <a:cubicBezTo>
                    <a:pt x="45" y="540"/>
                    <a:pt x="1" y="1246"/>
                    <a:pt x="65" y="1636"/>
                  </a:cubicBezTo>
                  <a:cubicBezTo>
                    <a:pt x="129" y="2026"/>
                    <a:pt x="65" y="2176"/>
                    <a:pt x="343" y="2213"/>
                  </a:cubicBezTo>
                  <a:cubicBezTo>
                    <a:pt x="408" y="2222"/>
                    <a:pt x="473" y="2228"/>
                    <a:pt x="535" y="2228"/>
                  </a:cubicBezTo>
                  <a:cubicBezTo>
                    <a:pt x="737" y="2228"/>
                    <a:pt x="902" y="2157"/>
                    <a:pt x="910" y="1850"/>
                  </a:cubicBezTo>
                  <a:cubicBezTo>
                    <a:pt x="921" y="1449"/>
                    <a:pt x="782" y="556"/>
                    <a:pt x="782" y="556"/>
                  </a:cubicBezTo>
                  <a:cubicBezTo>
                    <a:pt x="782" y="556"/>
                    <a:pt x="910" y="390"/>
                    <a:pt x="910" y="353"/>
                  </a:cubicBezTo>
                  <a:cubicBezTo>
                    <a:pt x="910" y="316"/>
                    <a:pt x="156" y="0"/>
                    <a:pt x="156" y="0"/>
                  </a:cubicBezTo>
                  <a:close/>
                </a:path>
              </a:pathLst>
            </a:custGeom>
            <a:solidFill>
              <a:srgbClr val="738CCA"/>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654;p55"/>
            <p:cNvSpPr/>
            <p:nvPr/>
          </p:nvSpPr>
          <p:spPr>
            <a:xfrm>
              <a:off x="3519037" y="3678445"/>
              <a:ext cx="61517" cy="188389"/>
            </a:xfrm>
            <a:custGeom>
              <a:avLst/>
              <a:gdLst/>
              <a:ahLst/>
              <a:cxnLst/>
              <a:rect l="l" t="t" r="r" b="b"/>
              <a:pathLst>
                <a:path w="497" h="1522" extrusionOk="0">
                  <a:moveTo>
                    <a:pt x="7" y="1"/>
                  </a:moveTo>
                  <a:cubicBezTo>
                    <a:pt x="5" y="1"/>
                    <a:pt x="4" y="3"/>
                    <a:pt x="0" y="3"/>
                  </a:cubicBezTo>
                  <a:cubicBezTo>
                    <a:pt x="0" y="9"/>
                    <a:pt x="0" y="14"/>
                    <a:pt x="5" y="14"/>
                  </a:cubicBezTo>
                  <a:lnTo>
                    <a:pt x="475" y="244"/>
                  </a:lnTo>
                  <a:lnTo>
                    <a:pt x="353" y="442"/>
                  </a:lnTo>
                  <a:lnTo>
                    <a:pt x="353" y="447"/>
                  </a:lnTo>
                  <a:cubicBezTo>
                    <a:pt x="353" y="447"/>
                    <a:pt x="353" y="452"/>
                    <a:pt x="358" y="469"/>
                  </a:cubicBezTo>
                  <a:cubicBezTo>
                    <a:pt x="385" y="560"/>
                    <a:pt x="481" y="965"/>
                    <a:pt x="481" y="1356"/>
                  </a:cubicBezTo>
                  <a:cubicBezTo>
                    <a:pt x="481" y="1409"/>
                    <a:pt x="475" y="1463"/>
                    <a:pt x="475" y="1510"/>
                  </a:cubicBezTo>
                  <a:cubicBezTo>
                    <a:pt x="475" y="1517"/>
                    <a:pt x="475" y="1522"/>
                    <a:pt x="481" y="1522"/>
                  </a:cubicBezTo>
                  <a:cubicBezTo>
                    <a:pt x="486" y="1522"/>
                    <a:pt x="486" y="1517"/>
                    <a:pt x="492" y="1510"/>
                  </a:cubicBezTo>
                  <a:cubicBezTo>
                    <a:pt x="492" y="1463"/>
                    <a:pt x="497" y="1409"/>
                    <a:pt x="497" y="1356"/>
                  </a:cubicBezTo>
                  <a:cubicBezTo>
                    <a:pt x="497" y="930"/>
                    <a:pt x="381" y="489"/>
                    <a:pt x="369" y="445"/>
                  </a:cubicBezTo>
                  <a:lnTo>
                    <a:pt x="369" y="445"/>
                  </a:lnTo>
                  <a:lnTo>
                    <a:pt x="497" y="239"/>
                  </a:lnTo>
                  <a:lnTo>
                    <a:pt x="10" y="3"/>
                  </a:lnTo>
                  <a:cubicBezTo>
                    <a:pt x="9" y="1"/>
                    <a:pt x="8" y="1"/>
                    <a:pt x="7"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655;p55"/>
            <p:cNvSpPr/>
            <p:nvPr/>
          </p:nvSpPr>
          <p:spPr>
            <a:xfrm>
              <a:off x="3918466" y="3904958"/>
              <a:ext cx="51120" cy="2228"/>
            </a:xfrm>
            <a:custGeom>
              <a:avLst/>
              <a:gdLst/>
              <a:ahLst/>
              <a:cxnLst/>
              <a:rect l="l" t="t" r="r" b="b"/>
              <a:pathLst>
                <a:path w="413" h="18" extrusionOk="0">
                  <a:moveTo>
                    <a:pt x="6" y="1"/>
                  </a:moveTo>
                  <a:cubicBezTo>
                    <a:pt x="1" y="1"/>
                    <a:pt x="1" y="7"/>
                    <a:pt x="1" y="7"/>
                  </a:cubicBezTo>
                  <a:cubicBezTo>
                    <a:pt x="1" y="12"/>
                    <a:pt x="1" y="18"/>
                    <a:pt x="6" y="18"/>
                  </a:cubicBezTo>
                  <a:lnTo>
                    <a:pt x="407" y="18"/>
                  </a:lnTo>
                  <a:cubicBezTo>
                    <a:pt x="412" y="18"/>
                    <a:pt x="412" y="12"/>
                    <a:pt x="412" y="7"/>
                  </a:cubicBezTo>
                  <a:cubicBezTo>
                    <a:pt x="412" y="7"/>
                    <a:pt x="412" y="1"/>
                    <a:pt x="407"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656;p55"/>
            <p:cNvSpPr/>
            <p:nvPr/>
          </p:nvSpPr>
          <p:spPr>
            <a:xfrm>
              <a:off x="3773647" y="3733650"/>
              <a:ext cx="97289" cy="229112"/>
            </a:xfrm>
            <a:custGeom>
              <a:avLst/>
              <a:gdLst/>
              <a:ahLst/>
              <a:cxnLst/>
              <a:rect l="l" t="t" r="r" b="b"/>
              <a:pathLst>
                <a:path w="786" h="1851" extrusionOk="0">
                  <a:moveTo>
                    <a:pt x="6" y="1"/>
                  </a:moveTo>
                  <a:cubicBezTo>
                    <a:pt x="1" y="6"/>
                    <a:pt x="1" y="6"/>
                    <a:pt x="1" y="12"/>
                  </a:cubicBezTo>
                  <a:cubicBezTo>
                    <a:pt x="150" y="477"/>
                    <a:pt x="482" y="819"/>
                    <a:pt x="625" y="1071"/>
                  </a:cubicBezTo>
                  <a:cubicBezTo>
                    <a:pt x="765" y="1300"/>
                    <a:pt x="770" y="1461"/>
                    <a:pt x="770" y="1487"/>
                  </a:cubicBezTo>
                  <a:lnTo>
                    <a:pt x="770" y="1493"/>
                  </a:lnTo>
                  <a:lnTo>
                    <a:pt x="754" y="1840"/>
                  </a:lnTo>
                  <a:cubicBezTo>
                    <a:pt x="754" y="1845"/>
                    <a:pt x="759" y="1851"/>
                    <a:pt x="765" y="1851"/>
                  </a:cubicBezTo>
                  <a:cubicBezTo>
                    <a:pt x="765" y="1851"/>
                    <a:pt x="770" y="1845"/>
                    <a:pt x="770" y="1840"/>
                  </a:cubicBezTo>
                  <a:lnTo>
                    <a:pt x="786" y="1493"/>
                  </a:lnTo>
                  <a:lnTo>
                    <a:pt x="786" y="1487"/>
                  </a:lnTo>
                  <a:cubicBezTo>
                    <a:pt x="786" y="1455"/>
                    <a:pt x="776" y="1295"/>
                    <a:pt x="642" y="1064"/>
                  </a:cubicBezTo>
                  <a:cubicBezTo>
                    <a:pt x="492" y="808"/>
                    <a:pt x="166" y="472"/>
                    <a:pt x="16" y="6"/>
                  </a:cubicBezTo>
                  <a:cubicBezTo>
                    <a:pt x="11" y="6"/>
                    <a:pt x="11" y="1"/>
                    <a:pt x="6"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4" name="Google Shape;2657;p55"/>
          <p:cNvGrpSpPr/>
          <p:nvPr/>
        </p:nvGrpSpPr>
        <p:grpSpPr>
          <a:xfrm>
            <a:off x="-272618" y="3288309"/>
            <a:ext cx="8076535" cy="3381623"/>
            <a:chOff x="0" y="2391265"/>
            <a:chExt cx="6057401" cy="2536217"/>
          </a:xfrm>
        </p:grpSpPr>
        <p:grpSp>
          <p:nvGrpSpPr>
            <p:cNvPr id="205" name="Google Shape;2658;p55"/>
            <p:cNvGrpSpPr/>
            <p:nvPr/>
          </p:nvGrpSpPr>
          <p:grpSpPr>
            <a:xfrm>
              <a:off x="4496683" y="3793576"/>
              <a:ext cx="1257979" cy="629551"/>
              <a:chOff x="4496683" y="3793576"/>
              <a:chExt cx="1257979" cy="629551"/>
            </a:xfrm>
          </p:grpSpPr>
          <p:sp>
            <p:nvSpPr>
              <p:cNvPr id="214" name="Google Shape;2659;p55"/>
              <p:cNvSpPr/>
              <p:nvPr/>
            </p:nvSpPr>
            <p:spPr>
              <a:xfrm>
                <a:off x="4496683" y="3793576"/>
                <a:ext cx="305564" cy="438605"/>
              </a:xfrm>
              <a:custGeom>
                <a:avLst/>
                <a:gdLst/>
                <a:ahLst/>
                <a:cxnLst/>
                <a:rect l="l" t="t" r="r" b="b"/>
                <a:pathLst>
                  <a:path w="2258" h="3241" extrusionOk="0">
                    <a:moveTo>
                      <a:pt x="529" y="1"/>
                    </a:moveTo>
                    <a:cubicBezTo>
                      <a:pt x="367" y="1"/>
                      <a:pt x="216" y="31"/>
                      <a:pt x="146" y="135"/>
                    </a:cubicBezTo>
                    <a:cubicBezTo>
                      <a:pt x="38" y="300"/>
                      <a:pt x="1" y="424"/>
                      <a:pt x="12" y="530"/>
                    </a:cubicBezTo>
                    <a:lnTo>
                      <a:pt x="12" y="574"/>
                    </a:lnTo>
                    <a:cubicBezTo>
                      <a:pt x="82" y="1023"/>
                      <a:pt x="237" y="1183"/>
                      <a:pt x="413" y="1203"/>
                    </a:cubicBezTo>
                    <a:cubicBezTo>
                      <a:pt x="583" y="1225"/>
                      <a:pt x="573" y="1306"/>
                      <a:pt x="573" y="1306"/>
                    </a:cubicBezTo>
                    <a:cubicBezTo>
                      <a:pt x="573" y="1306"/>
                      <a:pt x="546" y="1524"/>
                      <a:pt x="461" y="1620"/>
                    </a:cubicBezTo>
                    <a:cubicBezTo>
                      <a:pt x="380" y="1717"/>
                      <a:pt x="237" y="1904"/>
                      <a:pt x="215" y="2150"/>
                    </a:cubicBezTo>
                    <a:cubicBezTo>
                      <a:pt x="193" y="2396"/>
                      <a:pt x="193" y="2615"/>
                      <a:pt x="193" y="2775"/>
                    </a:cubicBezTo>
                    <a:cubicBezTo>
                      <a:pt x="193" y="2935"/>
                      <a:pt x="183" y="3203"/>
                      <a:pt x="183" y="3203"/>
                    </a:cubicBezTo>
                    <a:lnTo>
                      <a:pt x="659" y="3203"/>
                    </a:lnTo>
                    <a:cubicBezTo>
                      <a:pt x="659" y="3203"/>
                      <a:pt x="1141" y="3241"/>
                      <a:pt x="1502" y="3241"/>
                    </a:cubicBezTo>
                    <a:cubicBezTo>
                      <a:pt x="1683" y="3241"/>
                      <a:pt x="1833" y="3232"/>
                      <a:pt x="1877" y="3203"/>
                    </a:cubicBezTo>
                    <a:cubicBezTo>
                      <a:pt x="2011" y="3122"/>
                      <a:pt x="2193" y="2967"/>
                      <a:pt x="2225" y="2925"/>
                    </a:cubicBezTo>
                    <a:cubicBezTo>
                      <a:pt x="2257" y="2888"/>
                      <a:pt x="2235" y="2498"/>
                      <a:pt x="2053" y="2160"/>
                    </a:cubicBezTo>
                    <a:cubicBezTo>
                      <a:pt x="1866" y="1819"/>
                      <a:pt x="1845" y="1573"/>
                      <a:pt x="1685" y="1418"/>
                    </a:cubicBezTo>
                    <a:cubicBezTo>
                      <a:pt x="1576" y="1318"/>
                      <a:pt x="1340" y="1302"/>
                      <a:pt x="1192" y="1302"/>
                    </a:cubicBezTo>
                    <a:cubicBezTo>
                      <a:pt x="1117" y="1302"/>
                      <a:pt x="1064" y="1306"/>
                      <a:pt x="1064" y="1306"/>
                    </a:cubicBezTo>
                    <a:cubicBezTo>
                      <a:pt x="1064" y="1306"/>
                      <a:pt x="840" y="1289"/>
                      <a:pt x="872" y="1075"/>
                    </a:cubicBezTo>
                    <a:cubicBezTo>
                      <a:pt x="904" y="862"/>
                      <a:pt x="1219" y="798"/>
                      <a:pt x="1123" y="542"/>
                    </a:cubicBezTo>
                    <a:cubicBezTo>
                      <a:pt x="1027" y="285"/>
                      <a:pt x="1054" y="55"/>
                      <a:pt x="814" y="23"/>
                    </a:cubicBezTo>
                    <a:cubicBezTo>
                      <a:pt x="724" y="11"/>
                      <a:pt x="625" y="1"/>
                      <a:pt x="52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660;p55"/>
              <p:cNvSpPr/>
              <p:nvPr/>
            </p:nvSpPr>
            <p:spPr>
              <a:xfrm>
                <a:off x="5395105" y="4157340"/>
                <a:ext cx="113538" cy="177824"/>
              </a:xfrm>
              <a:custGeom>
                <a:avLst/>
                <a:gdLst/>
                <a:ahLst/>
                <a:cxnLst/>
                <a:rect l="l" t="t" r="r" b="b"/>
                <a:pathLst>
                  <a:path w="839" h="1314" extrusionOk="0">
                    <a:moveTo>
                      <a:pt x="376" y="0"/>
                    </a:moveTo>
                    <a:cubicBezTo>
                      <a:pt x="342" y="0"/>
                      <a:pt x="311" y="10"/>
                      <a:pt x="284" y="34"/>
                    </a:cubicBezTo>
                    <a:cubicBezTo>
                      <a:pt x="225" y="82"/>
                      <a:pt x="198" y="125"/>
                      <a:pt x="192" y="168"/>
                    </a:cubicBezTo>
                    <a:lnTo>
                      <a:pt x="192" y="178"/>
                    </a:lnTo>
                    <a:cubicBezTo>
                      <a:pt x="172" y="350"/>
                      <a:pt x="214" y="424"/>
                      <a:pt x="273" y="446"/>
                    </a:cubicBezTo>
                    <a:cubicBezTo>
                      <a:pt x="337" y="472"/>
                      <a:pt x="321" y="499"/>
                      <a:pt x="321" y="499"/>
                    </a:cubicBezTo>
                    <a:cubicBezTo>
                      <a:pt x="321" y="499"/>
                      <a:pt x="289" y="574"/>
                      <a:pt x="252" y="600"/>
                    </a:cubicBezTo>
                    <a:cubicBezTo>
                      <a:pt x="214" y="627"/>
                      <a:pt x="145" y="681"/>
                      <a:pt x="113" y="767"/>
                    </a:cubicBezTo>
                    <a:cubicBezTo>
                      <a:pt x="81" y="857"/>
                      <a:pt x="59" y="937"/>
                      <a:pt x="44" y="996"/>
                    </a:cubicBezTo>
                    <a:cubicBezTo>
                      <a:pt x="27" y="1049"/>
                      <a:pt x="0" y="1145"/>
                      <a:pt x="0" y="1145"/>
                    </a:cubicBezTo>
                    <a:lnTo>
                      <a:pt x="172" y="1194"/>
                    </a:lnTo>
                    <a:cubicBezTo>
                      <a:pt x="172" y="1194"/>
                      <a:pt x="516" y="1313"/>
                      <a:pt x="598" y="1313"/>
                    </a:cubicBezTo>
                    <a:cubicBezTo>
                      <a:pt x="603" y="1313"/>
                      <a:pt x="607" y="1313"/>
                      <a:pt x="609" y="1312"/>
                    </a:cubicBezTo>
                    <a:cubicBezTo>
                      <a:pt x="668" y="1295"/>
                      <a:pt x="749" y="1258"/>
                      <a:pt x="765" y="1248"/>
                    </a:cubicBezTo>
                    <a:cubicBezTo>
                      <a:pt x="839" y="1189"/>
                      <a:pt x="786" y="824"/>
                      <a:pt x="770" y="750"/>
                    </a:cubicBezTo>
                    <a:cubicBezTo>
                      <a:pt x="743" y="664"/>
                      <a:pt x="685" y="579"/>
                      <a:pt x="604" y="547"/>
                    </a:cubicBezTo>
                    <a:cubicBezTo>
                      <a:pt x="658" y="542"/>
                      <a:pt x="711" y="531"/>
                      <a:pt x="765" y="526"/>
                    </a:cubicBezTo>
                    <a:cubicBezTo>
                      <a:pt x="781" y="493"/>
                      <a:pt x="749" y="456"/>
                      <a:pt x="733" y="424"/>
                    </a:cubicBezTo>
                    <a:cubicBezTo>
                      <a:pt x="695" y="370"/>
                      <a:pt x="690" y="301"/>
                      <a:pt x="674" y="237"/>
                    </a:cubicBezTo>
                    <a:cubicBezTo>
                      <a:pt x="644" y="140"/>
                      <a:pt x="499" y="0"/>
                      <a:pt x="37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661;p55"/>
              <p:cNvSpPr/>
              <p:nvPr/>
            </p:nvSpPr>
            <p:spPr>
              <a:xfrm>
                <a:off x="4891697" y="3897238"/>
                <a:ext cx="148316" cy="270525"/>
              </a:xfrm>
              <a:custGeom>
                <a:avLst/>
                <a:gdLst/>
                <a:ahLst/>
                <a:cxnLst/>
                <a:rect l="l" t="t" r="r" b="b"/>
                <a:pathLst>
                  <a:path w="1096" h="1999" extrusionOk="0">
                    <a:moveTo>
                      <a:pt x="380" y="1"/>
                    </a:moveTo>
                    <a:cubicBezTo>
                      <a:pt x="300" y="1"/>
                      <a:pt x="225" y="26"/>
                      <a:pt x="160" y="101"/>
                    </a:cubicBezTo>
                    <a:cubicBezTo>
                      <a:pt x="86" y="192"/>
                      <a:pt x="59" y="267"/>
                      <a:pt x="64" y="331"/>
                    </a:cubicBezTo>
                    <a:lnTo>
                      <a:pt x="64" y="353"/>
                    </a:lnTo>
                    <a:cubicBezTo>
                      <a:pt x="69" y="459"/>
                      <a:pt x="91" y="598"/>
                      <a:pt x="172" y="679"/>
                    </a:cubicBezTo>
                    <a:cubicBezTo>
                      <a:pt x="236" y="748"/>
                      <a:pt x="385" y="775"/>
                      <a:pt x="278" y="908"/>
                    </a:cubicBezTo>
                    <a:cubicBezTo>
                      <a:pt x="257" y="935"/>
                      <a:pt x="230" y="945"/>
                      <a:pt x="204" y="967"/>
                    </a:cubicBezTo>
                    <a:cubicBezTo>
                      <a:pt x="69" y="1053"/>
                      <a:pt x="22" y="1219"/>
                      <a:pt x="22" y="1367"/>
                    </a:cubicBezTo>
                    <a:cubicBezTo>
                      <a:pt x="22" y="1528"/>
                      <a:pt x="0" y="1695"/>
                      <a:pt x="12" y="1855"/>
                    </a:cubicBezTo>
                    <a:cubicBezTo>
                      <a:pt x="12" y="1887"/>
                      <a:pt x="22" y="1924"/>
                      <a:pt x="49" y="1940"/>
                    </a:cubicBezTo>
                    <a:cubicBezTo>
                      <a:pt x="54" y="1941"/>
                      <a:pt x="59" y="1942"/>
                      <a:pt x="65" y="1942"/>
                    </a:cubicBezTo>
                    <a:cubicBezTo>
                      <a:pt x="75" y="1942"/>
                      <a:pt x="86" y="1940"/>
                      <a:pt x="96" y="1940"/>
                    </a:cubicBezTo>
                    <a:cubicBezTo>
                      <a:pt x="192" y="1940"/>
                      <a:pt x="284" y="1993"/>
                      <a:pt x="380" y="1999"/>
                    </a:cubicBezTo>
                    <a:cubicBezTo>
                      <a:pt x="422" y="1999"/>
                      <a:pt x="461" y="1988"/>
                      <a:pt x="498" y="1983"/>
                    </a:cubicBezTo>
                    <a:cubicBezTo>
                      <a:pt x="695" y="1940"/>
                      <a:pt x="839" y="1956"/>
                      <a:pt x="999" y="1806"/>
                    </a:cubicBezTo>
                    <a:cubicBezTo>
                      <a:pt x="1031" y="1769"/>
                      <a:pt x="1063" y="1732"/>
                      <a:pt x="1075" y="1688"/>
                    </a:cubicBezTo>
                    <a:cubicBezTo>
                      <a:pt x="1096" y="1630"/>
                      <a:pt x="1085" y="1560"/>
                      <a:pt x="1075" y="1502"/>
                    </a:cubicBezTo>
                    <a:cubicBezTo>
                      <a:pt x="1043" y="1347"/>
                      <a:pt x="1011" y="1192"/>
                      <a:pt x="979" y="1031"/>
                    </a:cubicBezTo>
                    <a:cubicBezTo>
                      <a:pt x="974" y="999"/>
                      <a:pt x="967" y="967"/>
                      <a:pt x="942" y="945"/>
                    </a:cubicBezTo>
                    <a:cubicBezTo>
                      <a:pt x="920" y="925"/>
                      <a:pt x="888" y="925"/>
                      <a:pt x="861" y="918"/>
                    </a:cubicBezTo>
                    <a:cubicBezTo>
                      <a:pt x="786" y="903"/>
                      <a:pt x="711" y="854"/>
                      <a:pt x="641" y="829"/>
                    </a:cubicBezTo>
                    <a:cubicBezTo>
                      <a:pt x="685" y="812"/>
                      <a:pt x="722" y="765"/>
                      <a:pt x="797" y="732"/>
                    </a:cubicBezTo>
                    <a:cubicBezTo>
                      <a:pt x="915" y="679"/>
                      <a:pt x="743" y="641"/>
                      <a:pt x="824" y="625"/>
                    </a:cubicBezTo>
                    <a:cubicBezTo>
                      <a:pt x="910" y="609"/>
                      <a:pt x="962" y="588"/>
                      <a:pt x="930" y="513"/>
                    </a:cubicBezTo>
                    <a:cubicBezTo>
                      <a:pt x="898" y="444"/>
                      <a:pt x="877" y="363"/>
                      <a:pt x="861" y="240"/>
                    </a:cubicBezTo>
                    <a:cubicBezTo>
                      <a:pt x="851" y="123"/>
                      <a:pt x="733" y="74"/>
                      <a:pt x="582" y="37"/>
                    </a:cubicBezTo>
                    <a:cubicBezTo>
                      <a:pt x="515" y="18"/>
                      <a:pt x="446" y="1"/>
                      <a:pt x="38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662;p55"/>
              <p:cNvSpPr/>
              <p:nvPr/>
            </p:nvSpPr>
            <p:spPr>
              <a:xfrm>
                <a:off x="5332179" y="4168572"/>
                <a:ext cx="63061" cy="114354"/>
              </a:xfrm>
              <a:custGeom>
                <a:avLst/>
                <a:gdLst/>
                <a:ahLst/>
                <a:cxnLst/>
                <a:rect l="l" t="t" r="r" b="b"/>
                <a:pathLst>
                  <a:path w="466" h="845" extrusionOk="0">
                    <a:moveTo>
                      <a:pt x="162" y="0"/>
                    </a:moveTo>
                    <a:cubicBezTo>
                      <a:pt x="128" y="0"/>
                      <a:pt x="96" y="10"/>
                      <a:pt x="70" y="42"/>
                    </a:cubicBezTo>
                    <a:cubicBezTo>
                      <a:pt x="38" y="80"/>
                      <a:pt x="28" y="112"/>
                      <a:pt x="33" y="139"/>
                    </a:cubicBezTo>
                    <a:lnTo>
                      <a:pt x="28" y="149"/>
                    </a:lnTo>
                    <a:cubicBezTo>
                      <a:pt x="33" y="191"/>
                      <a:pt x="43" y="255"/>
                      <a:pt x="75" y="287"/>
                    </a:cubicBezTo>
                    <a:cubicBezTo>
                      <a:pt x="102" y="314"/>
                      <a:pt x="166" y="331"/>
                      <a:pt x="124" y="384"/>
                    </a:cubicBezTo>
                    <a:cubicBezTo>
                      <a:pt x="112" y="395"/>
                      <a:pt x="102" y="400"/>
                      <a:pt x="92" y="410"/>
                    </a:cubicBezTo>
                    <a:cubicBezTo>
                      <a:pt x="33" y="448"/>
                      <a:pt x="11" y="517"/>
                      <a:pt x="11" y="576"/>
                    </a:cubicBezTo>
                    <a:cubicBezTo>
                      <a:pt x="11" y="645"/>
                      <a:pt x="1" y="716"/>
                      <a:pt x="6" y="785"/>
                    </a:cubicBezTo>
                    <a:cubicBezTo>
                      <a:pt x="6" y="800"/>
                      <a:pt x="11" y="817"/>
                      <a:pt x="21" y="822"/>
                    </a:cubicBezTo>
                    <a:lnTo>
                      <a:pt x="43" y="822"/>
                    </a:lnTo>
                    <a:cubicBezTo>
                      <a:pt x="85" y="822"/>
                      <a:pt x="124" y="844"/>
                      <a:pt x="166" y="844"/>
                    </a:cubicBezTo>
                    <a:cubicBezTo>
                      <a:pt x="182" y="844"/>
                      <a:pt x="198" y="844"/>
                      <a:pt x="214" y="838"/>
                    </a:cubicBezTo>
                    <a:cubicBezTo>
                      <a:pt x="294" y="822"/>
                      <a:pt x="359" y="827"/>
                      <a:pt x="428" y="763"/>
                    </a:cubicBezTo>
                    <a:cubicBezTo>
                      <a:pt x="438" y="748"/>
                      <a:pt x="455" y="731"/>
                      <a:pt x="460" y="716"/>
                    </a:cubicBezTo>
                    <a:cubicBezTo>
                      <a:pt x="465" y="689"/>
                      <a:pt x="460" y="662"/>
                      <a:pt x="455" y="635"/>
                    </a:cubicBezTo>
                    <a:cubicBezTo>
                      <a:pt x="445" y="571"/>
                      <a:pt x="433" y="502"/>
                      <a:pt x="418" y="437"/>
                    </a:cubicBezTo>
                    <a:cubicBezTo>
                      <a:pt x="418" y="421"/>
                      <a:pt x="412" y="410"/>
                      <a:pt x="401" y="400"/>
                    </a:cubicBezTo>
                    <a:cubicBezTo>
                      <a:pt x="391" y="389"/>
                      <a:pt x="380" y="389"/>
                      <a:pt x="369" y="389"/>
                    </a:cubicBezTo>
                    <a:cubicBezTo>
                      <a:pt x="337" y="378"/>
                      <a:pt x="305" y="363"/>
                      <a:pt x="273" y="351"/>
                    </a:cubicBezTo>
                    <a:cubicBezTo>
                      <a:pt x="294" y="341"/>
                      <a:pt x="310" y="319"/>
                      <a:pt x="342" y="309"/>
                    </a:cubicBezTo>
                    <a:cubicBezTo>
                      <a:pt x="391" y="287"/>
                      <a:pt x="316" y="272"/>
                      <a:pt x="353" y="267"/>
                    </a:cubicBezTo>
                    <a:cubicBezTo>
                      <a:pt x="386" y="255"/>
                      <a:pt x="412" y="250"/>
                      <a:pt x="396" y="218"/>
                    </a:cubicBezTo>
                    <a:cubicBezTo>
                      <a:pt x="386" y="186"/>
                      <a:pt x="374" y="154"/>
                      <a:pt x="369" y="100"/>
                    </a:cubicBezTo>
                    <a:cubicBezTo>
                      <a:pt x="364" y="53"/>
                      <a:pt x="316" y="31"/>
                      <a:pt x="252" y="15"/>
                    </a:cubicBezTo>
                    <a:cubicBezTo>
                      <a:pt x="223" y="8"/>
                      <a:pt x="192" y="0"/>
                      <a:pt x="16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663;p55"/>
              <p:cNvSpPr/>
              <p:nvPr/>
            </p:nvSpPr>
            <p:spPr>
              <a:xfrm>
                <a:off x="5691737" y="4308367"/>
                <a:ext cx="62926" cy="114760"/>
              </a:xfrm>
              <a:custGeom>
                <a:avLst/>
                <a:gdLst/>
                <a:ahLst/>
                <a:cxnLst/>
                <a:rect l="l" t="t" r="r" b="b"/>
                <a:pathLst>
                  <a:path w="465" h="848" extrusionOk="0">
                    <a:moveTo>
                      <a:pt x="168" y="1"/>
                    </a:moveTo>
                    <a:cubicBezTo>
                      <a:pt x="132" y="1"/>
                      <a:pt x="97" y="12"/>
                      <a:pt x="70" y="46"/>
                    </a:cubicBezTo>
                    <a:cubicBezTo>
                      <a:pt x="38" y="83"/>
                      <a:pt x="26" y="115"/>
                      <a:pt x="32" y="142"/>
                    </a:cubicBezTo>
                    <a:lnTo>
                      <a:pt x="26" y="147"/>
                    </a:lnTo>
                    <a:cubicBezTo>
                      <a:pt x="32" y="196"/>
                      <a:pt x="43" y="254"/>
                      <a:pt x="75" y="286"/>
                    </a:cubicBezTo>
                    <a:cubicBezTo>
                      <a:pt x="102" y="318"/>
                      <a:pt x="166" y="329"/>
                      <a:pt x="122" y="382"/>
                    </a:cubicBezTo>
                    <a:cubicBezTo>
                      <a:pt x="112" y="393"/>
                      <a:pt x="102" y="404"/>
                      <a:pt x="90" y="409"/>
                    </a:cubicBezTo>
                    <a:cubicBezTo>
                      <a:pt x="32" y="446"/>
                      <a:pt x="11" y="517"/>
                      <a:pt x="11" y="581"/>
                    </a:cubicBezTo>
                    <a:cubicBezTo>
                      <a:pt x="11" y="650"/>
                      <a:pt x="0" y="719"/>
                      <a:pt x="5" y="783"/>
                    </a:cubicBezTo>
                    <a:cubicBezTo>
                      <a:pt x="5" y="799"/>
                      <a:pt x="11" y="815"/>
                      <a:pt x="21" y="821"/>
                    </a:cubicBezTo>
                    <a:cubicBezTo>
                      <a:pt x="25" y="822"/>
                      <a:pt x="28" y="823"/>
                      <a:pt x="30" y="823"/>
                    </a:cubicBezTo>
                    <a:cubicBezTo>
                      <a:pt x="36" y="823"/>
                      <a:pt x="39" y="821"/>
                      <a:pt x="43" y="821"/>
                    </a:cubicBezTo>
                    <a:cubicBezTo>
                      <a:pt x="85" y="821"/>
                      <a:pt x="122" y="848"/>
                      <a:pt x="166" y="848"/>
                    </a:cubicBezTo>
                    <a:cubicBezTo>
                      <a:pt x="181" y="848"/>
                      <a:pt x="198" y="842"/>
                      <a:pt x="213" y="837"/>
                    </a:cubicBezTo>
                    <a:cubicBezTo>
                      <a:pt x="294" y="821"/>
                      <a:pt x="358" y="831"/>
                      <a:pt x="427" y="767"/>
                    </a:cubicBezTo>
                    <a:cubicBezTo>
                      <a:pt x="438" y="751"/>
                      <a:pt x="454" y="735"/>
                      <a:pt x="460" y="714"/>
                    </a:cubicBezTo>
                    <a:cubicBezTo>
                      <a:pt x="465" y="687"/>
                      <a:pt x="460" y="660"/>
                      <a:pt x="454" y="633"/>
                    </a:cubicBezTo>
                    <a:cubicBezTo>
                      <a:pt x="443" y="569"/>
                      <a:pt x="433" y="505"/>
                      <a:pt x="417" y="436"/>
                    </a:cubicBezTo>
                    <a:cubicBezTo>
                      <a:pt x="417" y="425"/>
                      <a:pt x="411" y="409"/>
                      <a:pt x="401" y="399"/>
                    </a:cubicBezTo>
                    <a:cubicBezTo>
                      <a:pt x="390" y="393"/>
                      <a:pt x="379" y="393"/>
                      <a:pt x="368" y="388"/>
                    </a:cubicBezTo>
                    <a:cubicBezTo>
                      <a:pt x="336" y="382"/>
                      <a:pt x="304" y="361"/>
                      <a:pt x="272" y="350"/>
                    </a:cubicBezTo>
                    <a:cubicBezTo>
                      <a:pt x="294" y="345"/>
                      <a:pt x="309" y="324"/>
                      <a:pt x="342" y="307"/>
                    </a:cubicBezTo>
                    <a:cubicBezTo>
                      <a:pt x="390" y="286"/>
                      <a:pt x="315" y="270"/>
                      <a:pt x="353" y="265"/>
                    </a:cubicBezTo>
                    <a:cubicBezTo>
                      <a:pt x="385" y="260"/>
                      <a:pt x="411" y="248"/>
                      <a:pt x="395" y="216"/>
                    </a:cubicBezTo>
                    <a:cubicBezTo>
                      <a:pt x="385" y="189"/>
                      <a:pt x="374" y="152"/>
                      <a:pt x="368" y="105"/>
                    </a:cubicBezTo>
                    <a:cubicBezTo>
                      <a:pt x="363" y="51"/>
                      <a:pt x="315" y="36"/>
                      <a:pt x="250" y="14"/>
                    </a:cubicBezTo>
                    <a:cubicBezTo>
                      <a:pt x="223" y="7"/>
                      <a:pt x="195" y="1"/>
                      <a:pt x="16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664;p55"/>
              <p:cNvSpPr/>
              <p:nvPr/>
            </p:nvSpPr>
            <p:spPr>
              <a:xfrm>
                <a:off x="5062476" y="3967068"/>
                <a:ext cx="262531" cy="231956"/>
              </a:xfrm>
              <a:custGeom>
                <a:avLst/>
                <a:gdLst/>
                <a:ahLst/>
                <a:cxnLst/>
                <a:rect l="l" t="t" r="r" b="b"/>
                <a:pathLst>
                  <a:path w="1940" h="1714" extrusionOk="0">
                    <a:moveTo>
                      <a:pt x="588" y="627"/>
                    </a:moveTo>
                    <a:cubicBezTo>
                      <a:pt x="588" y="627"/>
                      <a:pt x="588" y="633"/>
                      <a:pt x="583" y="649"/>
                    </a:cubicBezTo>
                    <a:cubicBezTo>
                      <a:pt x="578" y="639"/>
                      <a:pt x="571" y="633"/>
                      <a:pt x="566" y="627"/>
                    </a:cubicBezTo>
                    <a:close/>
                    <a:moveTo>
                      <a:pt x="716" y="681"/>
                    </a:moveTo>
                    <a:cubicBezTo>
                      <a:pt x="726" y="686"/>
                      <a:pt x="731" y="691"/>
                      <a:pt x="743" y="703"/>
                    </a:cubicBezTo>
                    <a:cubicBezTo>
                      <a:pt x="738" y="703"/>
                      <a:pt x="738" y="708"/>
                      <a:pt x="738" y="708"/>
                    </a:cubicBezTo>
                    <a:cubicBezTo>
                      <a:pt x="706" y="730"/>
                      <a:pt x="667" y="762"/>
                      <a:pt x="630" y="804"/>
                    </a:cubicBezTo>
                    <a:cubicBezTo>
                      <a:pt x="586" y="839"/>
                      <a:pt x="536" y="874"/>
                      <a:pt x="477" y="874"/>
                    </a:cubicBezTo>
                    <a:cubicBezTo>
                      <a:pt x="473" y="874"/>
                      <a:pt x="469" y="874"/>
                      <a:pt x="465" y="873"/>
                    </a:cubicBezTo>
                    <a:cubicBezTo>
                      <a:pt x="465" y="873"/>
                      <a:pt x="561" y="787"/>
                      <a:pt x="593" y="723"/>
                    </a:cubicBezTo>
                    <a:cubicBezTo>
                      <a:pt x="599" y="736"/>
                      <a:pt x="610" y="741"/>
                      <a:pt x="623" y="741"/>
                    </a:cubicBezTo>
                    <a:cubicBezTo>
                      <a:pt x="654" y="741"/>
                      <a:pt x="697" y="711"/>
                      <a:pt x="716" y="681"/>
                    </a:cubicBezTo>
                    <a:close/>
                    <a:moveTo>
                      <a:pt x="864" y="0"/>
                    </a:moveTo>
                    <a:cubicBezTo>
                      <a:pt x="829" y="0"/>
                      <a:pt x="798" y="8"/>
                      <a:pt x="775" y="29"/>
                    </a:cubicBezTo>
                    <a:cubicBezTo>
                      <a:pt x="706" y="82"/>
                      <a:pt x="674" y="136"/>
                      <a:pt x="667" y="184"/>
                    </a:cubicBezTo>
                    <a:lnTo>
                      <a:pt x="662" y="200"/>
                    </a:lnTo>
                    <a:cubicBezTo>
                      <a:pt x="647" y="333"/>
                      <a:pt x="662" y="419"/>
                      <a:pt x="699" y="467"/>
                    </a:cubicBezTo>
                    <a:cubicBezTo>
                      <a:pt x="674" y="488"/>
                      <a:pt x="652" y="510"/>
                      <a:pt x="630" y="531"/>
                    </a:cubicBezTo>
                    <a:cubicBezTo>
                      <a:pt x="624" y="527"/>
                      <a:pt x="619" y="525"/>
                      <a:pt x="614" y="525"/>
                    </a:cubicBezTo>
                    <a:cubicBezTo>
                      <a:pt x="591" y="525"/>
                      <a:pt x="575" y="559"/>
                      <a:pt x="539" y="612"/>
                    </a:cubicBezTo>
                    <a:cubicBezTo>
                      <a:pt x="531" y="609"/>
                      <a:pt x="523" y="607"/>
                      <a:pt x="513" y="607"/>
                    </a:cubicBezTo>
                    <a:cubicBezTo>
                      <a:pt x="490" y="607"/>
                      <a:pt x="462" y="616"/>
                      <a:pt x="433" y="639"/>
                    </a:cubicBezTo>
                    <a:cubicBezTo>
                      <a:pt x="347" y="708"/>
                      <a:pt x="0" y="980"/>
                      <a:pt x="250" y="1179"/>
                    </a:cubicBezTo>
                    <a:cubicBezTo>
                      <a:pt x="315" y="1234"/>
                      <a:pt x="379" y="1249"/>
                      <a:pt x="437" y="1249"/>
                    </a:cubicBezTo>
                    <a:cubicBezTo>
                      <a:pt x="446" y="1249"/>
                      <a:pt x="456" y="1249"/>
                      <a:pt x="465" y="1248"/>
                    </a:cubicBezTo>
                    <a:lnTo>
                      <a:pt x="465" y="1248"/>
                    </a:lnTo>
                    <a:cubicBezTo>
                      <a:pt x="449" y="1307"/>
                      <a:pt x="433" y="1359"/>
                      <a:pt x="433" y="1359"/>
                    </a:cubicBezTo>
                    <a:lnTo>
                      <a:pt x="635" y="1418"/>
                    </a:lnTo>
                    <a:cubicBezTo>
                      <a:pt x="635" y="1418"/>
                      <a:pt x="1044" y="1559"/>
                      <a:pt x="1148" y="1559"/>
                    </a:cubicBezTo>
                    <a:cubicBezTo>
                      <a:pt x="1155" y="1559"/>
                      <a:pt x="1161" y="1558"/>
                      <a:pt x="1165" y="1557"/>
                    </a:cubicBezTo>
                    <a:cubicBezTo>
                      <a:pt x="1219" y="1542"/>
                      <a:pt x="1283" y="1515"/>
                      <a:pt x="1325" y="1493"/>
                    </a:cubicBezTo>
                    <a:cubicBezTo>
                      <a:pt x="1331" y="1515"/>
                      <a:pt x="1336" y="1536"/>
                      <a:pt x="1341" y="1557"/>
                    </a:cubicBezTo>
                    <a:cubicBezTo>
                      <a:pt x="1373" y="1685"/>
                      <a:pt x="1384" y="1697"/>
                      <a:pt x="1496" y="1712"/>
                    </a:cubicBezTo>
                    <a:cubicBezTo>
                      <a:pt x="1504" y="1713"/>
                      <a:pt x="1511" y="1714"/>
                      <a:pt x="1518" y="1714"/>
                    </a:cubicBezTo>
                    <a:cubicBezTo>
                      <a:pt x="1610" y="1714"/>
                      <a:pt x="1619" y="1613"/>
                      <a:pt x="1614" y="1510"/>
                    </a:cubicBezTo>
                    <a:cubicBezTo>
                      <a:pt x="1609" y="1408"/>
                      <a:pt x="1604" y="1344"/>
                      <a:pt x="1572" y="1211"/>
                    </a:cubicBezTo>
                    <a:cubicBezTo>
                      <a:pt x="1656" y="1184"/>
                      <a:pt x="1732" y="1130"/>
                      <a:pt x="1806" y="1093"/>
                    </a:cubicBezTo>
                    <a:cubicBezTo>
                      <a:pt x="1940" y="1023"/>
                      <a:pt x="1913" y="782"/>
                      <a:pt x="1849" y="526"/>
                    </a:cubicBezTo>
                    <a:cubicBezTo>
                      <a:pt x="1808" y="365"/>
                      <a:pt x="1595" y="338"/>
                      <a:pt x="1392" y="338"/>
                    </a:cubicBezTo>
                    <a:cubicBezTo>
                      <a:pt x="1304" y="338"/>
                      <a:pt x="1218" y="343"/>
                      <a:pt x="1148" y="345"/>
                    </a:cubicBezTo>
                    <a:lnTo>
                      <a:pt x="1148" y="318"/>
                    </a:lnTo>
                    <a:cubicBezTo>
                      <a:pt x="1138" y="195"/>
                      <a:pt x="1175" y="98"/>
                      <a:pt x="1074" y="56"/>
                    </a:cubicBezTo>
                    <a:cubicBezTo>
                      <a:pt x="1008" y="28"/>
                      <a:pt x="929" y="0"/>
                      <a:pt x="86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665;p55"/>
              <p:cNvSpPr/>
              <p:nvPr/>
            </p:nvSpPr>
            <p:spPr>
              <a:xfrm>
                <a:off x="5499169" y="4262085"/>
                <a:ext cx="164420" cy="145209"/>
              </a:xfrm>
              <a:custGeom>
                <a:avLst/>
                <a:gdLst/>
                <a:ahLst/>
                <a:cxnLst/>
                <a:rect l="l" t="t" r="r" b="b"/>
                <a:pathLst>
                  <a:path w="1215" h="1073" extrusionOk="0">
                    <a:moveTo>
                      <a:pt x="375" y="393"/>
                    </a:moveTo>
                    <a:cubicBezTo>
                      <a:pt x="375" y="393"/>
                      <a:pt x="370" y="398"/>
                      <a:pt x="370" y="410"/>
                    </a:cubicBezTo>
                    <a:cubicBezTo>
                      <a:pt x="365" y="403"/>
                      <a:pt x="359" y="398"/>
                      <a:pt x="359" y="393"/>
                    </a:cubicBezTo>
                    <a:close/>
                    <a:moveTo>
                      <a:pt x="450" y="425"/>
                    </a:moveTo>
                    <a:cubicBezTo>
                      <a:pt x="455" y="430"/>
                      <a:pt x="461" y="435"/>
                      <a:pt x="466" y="442"/>
                    </a:cubicBezTo>
                    <a:lnTo>
                      <a:pt x="466" y="447"/>
                    </a:lnTo>
                    <a:cubicBezTo>
                      <a:pt x="445" y="457"/>
                      <a:pt x="423" y="479"/>
                      <a:pt x="397" y="506"/>
                    </a:cubicBezTo>
                    <a:cubicBezTo>
                      <a:pt x="373" y="529"/>
                      <a:pt x="340" y="549"/>
                      <a:pt x="306" y="549"/>
                    </a:cubicBezTo>
                    <a:cubicBezTo>
                      <a:pt x="302" y="549"/>
                      <a:pt x="298" y="549"/>
                      <a:pt x="294" y="548"/>
                    </a:cubicBezTo>
                    <a:cubicBezTo>
                      <a:pt x="294" y="548"/>
                      <a:pt x="353" y="494"/>
                      <a:pt x="375" y="457"/>
                    </a:cubicBezTo>
                    <a:cubicBezTo>
                      <a:pt x="380" y="465"/>
                      <a:pt x="386" y="468"/>
                      <a:pt x="394" y="468"/>
                    </a:cubicBezTo>
                    <a:cubicBezTo>
                      <a:pt x="413" y="468"/>
                      <a:pt x="439" y="448"/>
                      <a:pt x="450" y="425"/>
                    </a:cubicBezTo>
                    <a:close/>
                    <a:moveTo>
                      <a:pt x="544" y="0"/>
                    </a:moveTo>
                    <a:cubicBezTo>
                      <a:pt x="522" y="0"/>
                      <a:pt x="502" y="5"/>
                      <a:pt x="487" y="18"/>
                    </a:cubicBezTo>
                    <a:cubicBezTo>
                      <a:pt x="445" y="57"/>
                      <a:pt x="429" y="89"/>
                      <a:pt x="423" y="115"/>
                    </a:cubicBezTo>
                    <a:lnTo>
                      <a:pt x="418" y="126"/>
                    </a:lnTo>
                    <a:cubicBezTo>
                      <a:pt x="413" y="211"/>
                      <a:pt x="418" y="265"/>
                      <a:pt x="439" y="297"/>
                    </a:cubicBezTo>
                    <a:cubicBezTo>
                      <a:pt x="423" y="307"/>
                      <a:pt x="413" y="324"/>
                      <a:pt x="402" y="334"/>
                    </a:cubicBezTo>
                    <a:cubicBezTo>
                      <a:pt x="398" y="332"/>
                      <a:pt x="394" y="331"/>
                      <a:pt x="391" y="331"/>
                    </a:cubicBezTo>
                    <a:cubicBezTo>
                      <a:pt x="373" y="331"/>
                      <a:pt x="366" y="352"/>
                      <a:pt x="343" y="388"/>
                    </a:cubicBezTo>
                    <a:cubicBezTo>
                      <a:pt x="338" y="384"/>
                      <a:pt x="331" y="383"/>
                      <a:pt x="324" y="383"/>
                    </a:cubicBezTo>
                    <a:cubicBezTo>
                      <a:pt x="309" y="383"/>
                      <a:pt x="292" y="390"/>
                      <a:pt x="274" y="403"/>
                    </a:cubicBezTo>
                    <a:cubicBezTo>
                      <a:pt x="220" y="447"/>
                      <a:pt x="1" y="617"/>
                      <a:pt x="161" y="741"/>
                    </a:cubicBezTo>
                    <a:cubicBezTo>
                      <a:pt x="202" y="772"/>
                      <a:pt x="239" y="784"/>
                      <a:pt x="274" y="784"/>
                    </a:cubicBezTo>
                    <a:cubicBezTo>
                      <a:pt x="281" y="784"/>
                      <a:pt x="288" y="784"/>
                      <a:pt x="294" y="783"/>
                    </a:cubicBezTo>
                    <a:lnTo>
                      <a:pt x="294" y="783"/>
                    </a:lnTo>
                    <a:cubicBezTo>
                      <a:pt x="284" y="820"/>
                      <a:pt x="274" y="852"/>
                      <a:pt x="274" y="852"/>
                    </a:cubicBezTo>
                    <a:lnTo>
                      <a:pt x="402" y="891"/>
                    </a:lnTo>
                    <a:cubicBezTo>
                      <a:pt x="402" y="891"/>
                      <a:pt x="649" y="977"/>
                      <a:pt x="720" y="977"/>
                    </a:cubicBezTo>
                    <a:cubicBezTo>
                      <a:pt x="725" y="977"/>
                      <a:pt x="730" y="977"/>
                      <a:pt x="733" y="975"/>
                    </a:cubicBezTo>
                    <a:cubicBezTo>
                      <a:pt x="765" y="970"/>
                      <a:pt x="808" y="948"/>
                      <a:pt x="829" y="938"/>
                    </a:cubicBezTo>
                    <a:cubicBezTo>
                      <a:pt x="835" y="948"/>
                      <a:pt x="840" y="965"/>
                      <a:pt x="846" y="980"/>
                    </a:cubicBezTo>
                    <a:cubicBezTo>
                      <a:pt x="861" y="1056"/>
                      <a:pt x="872" y="1066"/>
                      <a:pt x="942" y="1072"/>
                    </a:cubicBezTo>
                    <a:cubicBezTo>
                      <a:pt x="948" y="1072"/>
                      <a:pt x="953" y="1073"/>
                      <a:pt x="958" y="1073"/>
                    </a:cubicBezTo>
                    <a:cubicBezTo>
                      <a:pt x="1012" y="1073"/>
                      <a:pt x="1016" y="1013"/>
                      <a:pt x="1012" y="948"/>
                    </a:cubicBezTo>
                    <a:cubicBezTo>
                      <a:pt x="1012" y="884"/>
                      <a:pt x="1006" y="842"/>
                      <a:pt x="985" y="756"/>
                    </a:cubicBezTo>
                    <a:cubicBezTo>
                      <a:pt x="1038" y="741"/>
                      <a:pt x="1086" y="708"/>
                      <a:pt x="1135" y="687"/>
                    </a:cubicBezTo>
                    <a:cubicBezTo>
                      <a:pt x="1214" y="644"/>
                      <a:pt x="1199" y="494"/>
                      <a:pt x="1160" y="329"/>
                    </a:cubicBezTo>
                    <a:cubicBezTo>
                      <a:pt x="1134" y="229"/>
                      <a:pt x="993" y="215"/>
                      <a:pt x="863" y="215"/>
                    </a:cubicBezTo>
                    <a:cubicBezTo>
                      <a:pt x="812" y="215"/>
                      <a:pt x="763" y="217"/>
                      <a:pt x="723" y="217"/>
                    </a:cubicBezTo>
                    <a:lnTo>
                      <a:pt x="723" y="201"/>
                    </a:lnTo>
                    <a:cubicBezTo>
                      <a:pt x="718" y="126"/>
                      <a:pt x="738" y="62"/>
                      <a:pt x="674" y="35"/>
                    </a:cubicBezTo>
                    <a:cubicBezTo>
                      <a:pt x="633" y="18"/>
                      <a:pt x="585" y="0"/>
                      <a:pt x="54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6" name="Google Shape;2666;p55"/>
            <p:cNvSpPr/>
            <p:nvPr/>
          </p:nvSpPr>
          <p:spPr>
            <a:xfrm>
              <a:off x="0" y="2794425"/>
              <a:ext cx="6057401" cy="2133058"/>
            </a:xfrm>
            <a:custGeom>
              <a:avLst/>
              <a:gdLst/>
              <a:ahLst/>
              <a:cxnLst/>
              <a:rect l="l" t="t" r="r" b="b"/>
              <a:pathLst>
                <a:path w="43508" h="17233" extrusionOk="0">
                  <a:moveTo>
                    <a:pt x="0" y="0"/>
                  </a:moveTo>
                  <a:lnTo>
                    <a:pt x="0" y="17233"/>
                  </a:lnTo>
                  <a:lnTo>
                    <a:pt x="43508" y="17233"/>
                  </a:lnTo>
                  <a:lnTo>
                    <a:pt x="43508" y="13603"/>
                  </a:lnTo>
                  <a:lnTo>
                    <a:pt x="40451" y="12342"/>
                  </a:lnTo>
                  <a:cubicBezTo>
                    <a:pt x="40451" y="12342"/>
                    <a:pt x="40407" y="12345"/>
                    <a:pt x="40333" y="12345"/>
                  </a:cubicBezTo>
                  <a:cubicBezTo>
                    <a:pt x="40106" y="12345"/>
                    <a:pt x="39599" y="12312"/>
                    <a:pt x="39232" y="12038"/>
                  </a:cubicBezTo>
                  <a:cubicBezTo>
                    <a:pt x="38740" y="11668"/>
                    <a:pt x="36971" y="10894"/>
                    <a:pt x="36538" y="10563"/>
                  </a:cubicBezTo>
                  <a:cubicBezTo>
                    <a:pt x="36482" y="10519"/>
                    <a:pt x="36386" y="10501"/>
                    <a:pt x="36261" y="10501"/>
                  </a:cubicBezTo>
                  <a:cubicBezTo>
                    <a:pt x="35439" y="10501"/>
                    <a:pt x="33337" y="11306"/>
                    <a:pt x="32573" y="11306"/>
                  </a:cubicBezTo>
                  <a:cubicBezTo>
                    <a:pt x="32558" y="11306"/>
                    <a:pt x="32544" y="11306"/>
                    <a:pt x="32530" y="11305"/>
                  </a:cubicBezTo>
                  <a:cubicBezTo>
                    <a:pt x="32435" y="11301"/>
                    <a:pt x="32323" y="11299"/>
                    <a:pt x="32199" y="11299"/>
                  </a:cubicBezTo>
                  <a:cubicBezTo>
                    <a:pt x="31225" y="11299"/>
                    <a:pt x="29466" y="11419"/>
                    <a:pt x="28746" y="11518"/>
                  </a:cubicBezTo>
                  <a:cubicBezTo>
                    <a:pt x="28679" y="11527"/>
                    <a:pt x="28606" y="11531"/>
                    <a:pt x="28528" y="11531"/>
                  </a:cubicBezTo>
                  <a:cubicBezTo>
                    <a:pt x="27652" y="11531"/>
                    <a:pt x="26088" y="10997"/>
                    <a:pt x="25362" y="10311"/>
                  </a:cubicBezTo>
                  <a:cubicBezTo>
                    <a:pt x="24565" y="9568"/>
                    <a:pt x="21935" y="7088"/>
                    <a:pt x="21434" y="7003"/>
                  </a:cubicBezTo>
                  <a:cubicBezTo>
                    <a:pt x="20931" y="6922"/>
                    <a:pt x="13935" y="6233"/>
                    <a:pt x="13705" y="6190"/>
                  </a:cubicBezTo>
                  <a:cubicBezTo>
                    <a:pt x="13476" y="6147"/>
                    <a:pt x="11861" y="3876"/>
                    <a:pt x="11219" y="3352"/>
                  </a:cubicBezTo>
                  <a:cubicBezTo>
                    <a:pt x="10583" y="2822"/>
                    <a:pt x="1711" y="241"/>
                    <a:pt x="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667;p55"/>
            <p:cNvSpPr/>
            <p:nvPr/>
          </p:nvSpPr>
          <p:spPr>
            <a:xfrm>
              <a:off x="4195840" y="4042613"/>
              <a:ext cx="189068" cy="213304"/>
            </a:xfrm>
            <a:custGeom>
              <a:avLst/>
              <a:gdLst/>
              <a:ahLst/>
              <a:cxnLst/>
              <a:rect l="l" t="t" r="r" b="b"/>
              <a:pathLst>
                <a:path w="2798" h="3599" extrusionOk="0">
                  <a:moveTo>
                    <a:pt x="494" y="0"/>
                  </a:moveTo>
                  <a:lnTo>
                    <a:pt x="0" y="481"/>
                  </a:lnTo>
                  <a:lnTo>
                    <a:pt x="2472" y="3598"/>
                  </a:lnTo>
                  <a:lnTo>
                    <a:pt x="2798" y="3598"/>
                  </a:lnTo>
                  <a:lnTo>
                    <a:pt x="49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668;p55"/>
            <p:cNvSpPr/>
            <p:nvPr/>
          </p:nvSpPr>
          <p:spPr>
            <a:xfrm>
              <a:off x="1971752" y="3405988"/>
              <a:ext cx="188730" cy="213304"/>
            </a:xfrm>
            <a:custGeom>
              <a:avLst/>
              <a:gdLst/>
              <a:ahLst/>
              <a:cxnLst/>
              <a:rect l="l" t="t" r="r" b="b"/>
              <a:pathLst>
                <a:path w="2793" h="3599" extrusionOk="0">
                  <a:moveTo>
                    <a:pt x="2299" y="0"/>
                  </a:moveTo>
                  <a:lnTo>
                    <a:pt x="1" y="3598"/>
                  </a:lnTo>
                  <a:lnTo>
                    <a:pt x="321" y="3598"/>
                  </a:lnTo>
                  <a:lnTo>
                    <a:pt x="2792" y="481"/>
                  </a:lnTo>
                  <a:lnTo>
                    <a:pt x="229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9" name="Google Shape;2669;p55"/>
            <p:cNvGrpSpPr/>
            <p:nvPr/>
          </p:nvGrpSpPr>
          <p:grpSpPr>
            <a:xfrm rot="500933">
              <a:off x="161862" y="2432739"/>
              <a:ext cx="610381" cy="536086"/>
              <a:chOff x="465651" y="-1506279"/>
              <a:chExt cx="610382" cy="536087"/>
            </a:xfrm>
          </p:grpSpPr>
          <p:sp>
            <p:nvSpPr>
              <p:cNvPr id="211" name="Google Shape;2670;p55"/>
              <p:cNvSpPr/>
              <p:nvPr/>
            </p:nvSpPr>
            <p:spPr>
              <a:xfrm>
                <a:off x="577215" y="-1506279"/>
                <a:ext cx="74532" cy="81196"/>
              </a:xfrm>
              <a:custGeom>
                <a:avLst/>
                <a:gdLst/>
                <a:ahLst/>
                <a:cxnLst/>
                <a:rect l="l" t="t" r="r" b="b"/>
                <a:pathLst>
                  <a:path w="1103" h="1370" extrusionOk="0">
                    <a:moveTo>
                      <a:pt x="552" y="1"/>
                    </a:moveTo>
                    <a:cubicBezTo>
                      <a:pt x="520" y="1"/>
                      <a:pt x="494" y="1"/>
                      <a:pt x="462" y="7"/>
                    </a:cubicBezTo>
                    <a:cubicBezTo>
                      <a:pt x="264" y="45"/>
                      <a:pt x="116" y="223"/>
                      <a:pt x="59" y="416"/>
                    </a:cubicBezTo>
                    <a:cubicBezTo>
                      <a:pt x="1" y="608"/>
                      <a:pt x="7" y="813"/>
                      <a:pt x="21" y="1018"/>
                    </a:cubicBezTo>
                    <a:cubicBezTo>
                      <a:pt x="33" y="1133"/>
                      <a:pt x="39" y="1254"/>
                      <a:pt x="53" y="1370"/>
                    </a:cubicBezTo>
                    <a:cubicBezTo>
                      <a:pt x="405" y="1030"/>
                      <a:pt x="757" y="684"/>
                      <a:pt x="1102" y="333"/>
                    </a:cubicBezTo>
                    <a:cubicBezTo>
                      <a:pt x="949" y="154"/>
                      <a:pt x="763" y="1"/>
                      <a:pt x="55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671;p55"/>
              <p:cNvSpPr/>
              <p:nvPr/>
            </p:nvSpPr>
            <p:spPr>
              <a:xfrm>
                <a:off x="851091" y="-970963"/>
                <a:ext cx="127644" cy="770"/>
              </a:xfrm>
              <a:custGeom>
                <a:avLst/>
                <a:gdLst/>
                <a:ahLst/>
                <a:cxnLst/>
                <a:rect l="l" t="t" r="r" b="b"/>
                <a:pathLst>
                  <a:path w="1889" h="13" extrusionOk="0">
                    <a:moveTo>
                      <a:pt x="1" y="0"/>
                    </a:moveTo>
                    <a:cubicBezTo>
                      <a:pt x="627" y="7"/>
                      <a:pt x="1254" y="7"/>
                      <a:pt x="1883" y="13"/>
                    </a:cubicBezTo>
                    <a:cubicBezTo>
                      <a:pt x="1883" y="7"/>
                      <a:pt x="1889" y="7"/>
                      <a:pt x="188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672;p55"/>
              <p:cNvSpPr/>
              <p:nvPr/>
            </p:nvSpPr>
            <p:spPr>
              <a:xfrm>
                <a:off x="465651" y="-1486602"/>
                <a:ext cx="610382" cy="515687"/>
              </a:xfrm>
              <a:custGeom>
                <a:avLst/>
                <a:gdLst/>
                <a:ahLst/>
                <a:cxnLst/>
                <a:rect l="l" t="t" r="r" b="b"/>
                <a:pathLst>
                  <a:path w="9033" h="8701" extrusionOk="0">
                    <a:moveTo>
                      <a:pt x="2753" y="1"/>
                    </a:moveTo>
                    <a:cubicBezTo>
                      <a:pt x="2408" y="352"/>
                      <a:pt x="2056" y="698"/>
                      <a:pt x="1704" y="1038"/>
                    </a:cubicBezTo>
                    <a:cubicBezTo>
                      <a:pt x="1870" y="2901"/>
                      <a:pt x="2311" y="4731"/>
                      <a:pt x="3002" y="6467"/>
                    </a:cubicBezTo>
                    <a:cubicBezTo>
                      <a:pt x="2568" y="5723"/>
                      <a:pt x="1927" y="5167"/>
                      <a:pt x="1153" y="4777"/>
                    </a:cubicBezTo>
                    <a:cubicBezTo>
                      <a:pt x="981" y="4692"/>
                      <a:pt x="775" y="4615"/>
                      <a:pt x="583" y="4615"/>
                    </a:cubicBezTo>
                    <a:cubicBezTo>
                      <a:pt x="443" y="4615"/>
                      <a:pt x="314" y="4654"/>
                      <a:pt x="212" y="4757"/>
                    </a:cubicBezTo>
                    <a:cubicBezTo>
                      <a:pt x="0" y="4961"/>
                      <a:pt x="39" y="5307"/>
                      <a:pt x="116" y="5596"/>
                    </a:cubicBezTo>
                    <a:cubicBezTo>
                      <a:pt x="417" y="6697"/>
                      <a:pt x="974" y="7906"/>
                      <a:pt x="1812" y="8687"/>
                    </a:cubicBezTo>
                    <a:cubicBezTo>
                      <a:pt x="3105" y="8694"/>
                      <a:pt x="4405" y="8694"/>
                      <a:pt x="5705" y="8700"/>
                    </a:cubicBezTo>
                    <a:lnTo>
                      <a:pt x="7593" y="8700"/>
                    </a:lnTo>
                    <a:cubicBezTo>
                      <a:pt x="8027" y="8278"/>
                      <a:pt x="8444" y="7785"/>
                      <a:pt x="8763" y="7266"/>
                    </a:cubicBezTo>
                    <a:cubicBezTo>
                      <a:pt x="8905" y="7043"/>
                      <a:pt x="9032" y="6754"/>
                      <a:pt x="8898" y="6523"/>
                    </a:cubicBezTo>
                    <a:cubicBezTo>
                      <a:pt x="8809" y="6376"/>
                      <a:pt x="8630" y="6305"/>
                      <a:pt x="8464" y="6305"/>
                    </a:cubicBezTo>
                    <a:lnTo>
                      <a:pt x="8450" y="6305"/>
                    </a:lnTo>
                    <a:cubicBezTo>
                      <a:pt x="8284" y="6305"/>
                      <a:pt x="8118" y="6376"/>
                      <a:pt x="7957" y="6447"/>
                    </a:cubicBezTo>
                    <a:cubicBezTo>
                      <a:pt x="7312" y="6754"/>
                      <a:pt x="6735" y="7227"/>
                      <a:pt x="6313" y="7811"/>
                    </a:cubicBezTo>
                    <a:cubicBezTo>
                      <a:pt x="6645" y="6881"/>
                      <a:pt x="6805" y="5814"/>
                      <a:pt x="6735" y="4827"/>
                    </a:cubicBezTo>
                    <a:cubicBezTo>
                      <a:pt x="6722" y="4629"/>
                      <a:pt x="6703" y="4417"/>
                      <a:pt x="6613" y="4231"/>
                    </a:cubicBezTo>
                    <a:cubicBezTo>
                      <a:pt x="6530" y="4047"/>
                      <a:pt x="6376" y="3880"/>
                      <a:pt x="6178" y="3829"/>
                    </a:cubicBezTo>
                    <a:cubicBezTo>
                      <a:pt x="6133" y="3823"/>
                      <a:pt x="6095" y="3817"/>
                      <a:pt x="6050" y="3817"/>
                    </a:cubicBezTo>
                    <a:cubicBezTo>
                      <a:pt x="5897" y="3817"/>
                      <a:pt x="5743" y="3880"/>
                      <a:pt x="5622" y="3976"/>
                    </a:cubicBezTo>
                    <a:cubicBezTo>
                      <a:pt x="5460" y="4092"/>
                      <a:pt x="5345" y="4258"/>
                      <a:pt x="5250" y="4431"/>
                    </a:cubicBezTo>
                    <a:cubicBezTo>
                      <a:pt x="4795" y="5185"/>
                      <a:pt x="4577" y="6069"/>
                      <a:pt x="4615" y="6946"/>
                    </a:cubicBezTo>
                    <a:cubicBezTo>
                      <a:pt x="4514" y="5768"/>
                      <a:pt x="4411" y="4571"/>
                      <a:pt x="4168" y="3419"/>
                    </a:cubicBezTo>
                    <a:cubicBezTo>
                      <a:pt x="3918" y="2267"/>
                      <a:pt x="3522" y="1134"/>
                      <a:pt x="2863" y="154"/>
                    </a:cubicBezTo>
                    <a:cubicBezTo>
                      <a:pt x="2830" y="103"/>
                      <a:pt x="2792" y="53"/>
                      <a:pt x="275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0" name="Google Shape;2673;p55"/>
            <p:cNvSpPr/>
            <p:nvPr/>
          </p:nvSpPr>
          <p:spPr>
            <a:xfrm rot="1326129">
              <a:off x="800164" y="2828189"/>
              <a:ext cx="189070" cy="213305"/>
            </a:xfrm>
            <a:custGeom>
              <a:avLst/>
              <a:gdLst/>
              <a:ahLst/>
              <a:cxnLst/>
              <a:rect l="l" t="t" r="r" b="b"/>
              <a:pathLst>
                <a:path w="2798" h="3599" extrusionOk="0">
                  <a:moveTo>
                    <a:pt x="494" y="0"/>
                  </a:moveTo>
                  <a:lnTo>
                    <a:pt x="0" y="481"/>
                  </a:lnTo>
                  <a:lnTo>
                    <a:pt x="2472" y="3598"/>
                  </a:lnTo>
                  <a:lnTo>
                    <a:pt x="2798" y="3598"/>
                  </a:lnTo>
                  <a:lnTo>
                    <a:pt x="49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1" name="Rounded Rectangle 220"/>
          <p:cNvSpPr/>
          <p:nvPr/>
        </p:nvSpPr>
        <p:spPr>
          <a:xfrm>
            <a:off x="5278605" y="1994565"/>
            <a:ext cx="3166791" cy="4469435"/>
          </a:xfrm>
          <a:prstGeom prst="round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3200" kern="0" dirty="0">
                <a:solidFill>
                  <a:schemeClr val="tx1"/>
                </a:solidFill>
                <a:latin typeface="Century Gothic"/>
              </a:rPr>
              <a:t>Identify how Erik has become parentified</a:t>
            </a:r>
          </a:p>
        </p:txBody>
      </p:sp>
      <p:sp>
        <p:nvSpPr>
          <p:cNvPr id="222" name="Rounded Rectangle 221"/>
          <p:cNvSpPr/>
          <p:nvPr/>
        </p:nvSpPr>
        <p:spPr>
          <a:xfrm>
            <a:off x="8934130" y="2016575"/>
            <a:ext cx="3166791" cy="4469435"/>
          </a:xfrm>
          <a:prstGeom prst="roundRect">
            <a:avLst/>
          </a:prstGeom>
          <a:solidFill>
            <a:srgbClr val="5BB0F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en-GB" sz="3200" dirty="0">
                <a:solidFill>
                  <a:srgbClr val="FFFFFF"/>
                </a:solidFill>
                <a:latin typeface="Century Gothic"/>
              </a:rPr>
              <a:t>Explain how Erik is becoming more susceptible to CLE</a:t>
            </a:r>
            <a:endParaRPr lang="en-GB" sz="3200" dirty="0">
              <a:solidFill>
                <a:srgbClr val="FFFFFF"/>
              </a:solidFill>
              <a:latin typeface="Century Gothic" panose="020B0502020202020204" pitchFamily="34" charset="0"/>
            </a:endParaRPr>
          </a:p>
        </p:txBody>
      </p:sp>
      <p:sp>
        <p:nvSpPr>
          <p:cNvPr id="223" name="Rounded Rectangle 222"/>
          <p:cNvSpPr/>
          <p:nvPr/>
        </p:nvSpPr>
        <p:spPr>
          <a:xfrm>
            <a:off x="1510697" y="2026333"/>
            <a:ext cx="3166791" cy="4469435"/>
          </a:xfrm>
          <a:prstGeom prst="roundRect">
            <a:avLst/>
          </a:prstGeom>
          <a:solidFill>
            <a:schemeClr val="accent2">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800" kern="0" dirty="0">
                <a:solidFill>
                  <a:schemeClr val="tx1"/>
                </a:solidFill>
                <a:latin typeface="Century Gothic"/>
              </a:rPr>
              <a:t>Know the difference between doing chores and parentification</a:t>
            </a:r>
          </a:p>
        </p:txBody>
      </p:sp>
      <p:sp>
        <p:nvSpPr>
          <p:cNvPr id="225" name="Right Arrow 224"/>
          <p:cNvSpPr/>
          <p:nvPr/>
        </p:nvSpPr>
        <p:spPr>
          <a:xfrm>
            <a:off x="8069326" y="3507873"/>
            <a:ext cx="1049359" cy="1175755"/>
          </a:xfrm>
          <a:prstGeom prst="right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srgbClr val="E8D4C5"/>
              </a:solidFill>
              <a:latin typeface="Arial"/>
              <a:sym typeface="Arial"/>
            </a:endParaRPr>
          </a:p>
        </p:txBody>
      </p:sp>
      <p:sp>
        <p:nvSpPr>
          <p:cNvPr id="226" name="Right Arrow 225"/>
          <p:cNvSpPr/>
          <p:nvPr/>
        </p:nvSpPr>
        <p:spPr>
          <a:xfrm>
            <a:off x="4457515" y="3474081"/>
            <a:ext cx="1049359" cy="1175755"/>
          </a:xfrm>
          <a:prstGeom prst="right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srgbClr val="E8D4C5"/>
              </a:solidFill>
              <a:latin typeface="Arial"/>
              <a:sym typeface="Arial"/>
            </a:endParaRPr>
          </a:p>
        </p:txBody>
      </p:sp>
      <p:sp>
        <p:nvSpPr>
          <p:cNvPr id="3" name="Rectangle 2"/>
          <p:cNvSpPr/>
          <p:nvPr/>
        </p:nvSpPr>
        <p:spPr>
          <a:xfrm>
            <a:off x="1313313" y="699454"/>
            <a:ext cx="9186337" cy="1015607"/>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2800" b="1" u="sng" kern="0" dirty="0">
                <a:solidFill>
                  <a:schemeClr val="tx1"/>
                </a:solidFill>
                <a:latin typeface="Century Gothic" panose="020B0502020202020204" pitchFamily="34" charset="0"/>
                <a:sym typeface="Arial"/>
              </a:rPr>
              <a:t>DQ: </a:t>
            </a:r>
            <a:r>
              <a:rPr lang="en-GB" sz="2800" b="1" dirty="0">
                <a:solidFill>
                  <a:schemeClr val="tx1"/>
                </a:solidFill>
              </a:rPr>
              <a:t>How does the writer show Erik's ‘parentification’?</a:t>
            </a:r>
            <a:endParaRPr lang="en-GB" sz="2800" dirty="0">
              <a:solidFill>
                <a:schemeClr val="tx1"/>
              </a:solidFill>
            </a:endParaRPr>
          </a:p>
        </p:txBody>
      </p:sp>
    </p:spTree>
    <p:extLst>
      <p:ext uri="{BB962C8B-B14F-4D97-AF65-F5344CB8AC3E}">
        <p14:creationId xmlns:p14="http://schemas.microsoft.com/office/powerpoint/2010/main" val="2880831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114"/>
        <p:cNvGrpSpPr/>
        <p:nvPr/>
      </p:nvGrpSpPr>
      <p:grpSpPr>
        <a:xfrm>
          <a:off x="0" y="0"/>
          <a:ext cx="0" cy="0"/>
          <a:chOff x="0" y="0"/>
          <a:chExt cx="0" cy="0"/>
        </a:xfrm>
      </p:grpSpPr>
      <p:sp>
        <p:nvSpPr>
          <p:cNvPr id="94" name="Rectangle 93"/>
          <p:cNvSpPr/>
          <p:nvPr/>
        </p:nvSpPr>
        <p:spPr>
          <a:xfrm>
            <a:off x="0" y="161050"/>
            <a:ext cx="12192000" cy="746492"/>
          </a:xfrm>
          <a:prstGeom prst="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en-GB" sz="3700" kern="0" dirty="0">
                <a:solidFill>
                  <a:srgbClr val="212529"/>
                </a:solidFill>
                <a:latin typeface="Century Gothic"/>
                <a:sym typeface="Arial"/>
              </a:rPr>
              <a:t>New vocabulary</a:t>
            </a:r>
            <a:endParaRPr lang="en-US" dirty="0"/>
          </a:p>
        </p:txBody>
      </p:sp>
      <p:sp>
        <p:nvSpPr>
          <p:cNvPr id="93" name="Rectangle 92"/>
          <p:cNvSpPr/>
          <p:nvPr/>
        </p:nvSpPr>
        <p:spPr>
          <a:xfrm>
            <a:off x="248951" y="1151382"/>
            <a:ext cx="4507067" cy="1156626"/>
          </a:xfrm>
          <a:prstGeom prst="rect">
            <a:avLst/>
          </a:prstGeom>
          <a:solidFill>
            <a:schemeClr val="accent2">
              <a:lumMod val="20000"/>
              <a:lumOff val="8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en-GB" sz="2800" b="1" kern="0" dirty="0">
                <a:solidFill>
                  <a:srgbClr val="212529"/>
                </a:solidFill>
                <a:latin typeface="Century Gothic"/>
                <a:sym typeface="Arial"/>
              </a:rPr>
              <a:t>Write out the new word 'parentification'</a:t>
            </a:r>
            <a:endParaRPr lang="en-US" dirty="0"/>
          </a:p>
        </p:txBody>
      </p:sp>
      <p:sp>
        <p:nvSpPr>
          <p:cNvPr id="95" name="Rectangle 94"/>
          <p:cNvSpPr/>
          <p:nvPr/>
        </p:nvSpPr>
        <p:spPr>
          <a:xfrm>
            <a:off x="266303" y="2383825"/>
            <a:ext cx="4464872" cy="3899790"/>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2400" dirty="0">
              <a:solidFill>
                <a:schemeClr val="tx1"/>
              </a:solidFill>
              <a:latin typeface="Century Gothic"/>
            </a:endParaRPr>
          </a:p>
          <a:p>
            <a:r>
              <a:rPr lang="en-GB" sz="2400" dirty="0">
                <a:solidFill>
                  <a:schemeClr val="tx1"/>
                </a:solidFill>
                <a:latin typeface="Century Gothic"/>
              </a:rPr>
              <a:t>Tia Fisher (the writer) used this word in an interview to describe Erik once the twins arrived.</a:t>
            </a:r>
          </a:p>
          <a:p>
            <a:endParaRPr lang="en-GB" sz="2400" dirty="0">
              <a:solidFill>
                <a:schemeClr val="tx1"/>
              </a:solidFill>
              <a:latin typeface="Century Gothic"/>
            </a:endParaRPr>
          </a:p>
          <a:p>
            <a:r>
              <a:rPr lang="en-GB" sz="2400" dirty="0">
                <a:solidFill>
                  <a:schemeClr val="tx1"/>
                </a:solidFill>
                <a:latin typeface="Century Gothic"/>
              </a:rPr>
              <a:t>Why might she have used this word?</a:t>
            </a:r>
          </a:p>
        </p:txBody>
      </p:sp>
      <p:graphicFrame>
        <p:nvGraphicFramePr>
          <p:cNvPr id="2" name="Table 1">
            <a:extLst>
              <a:ext uri="{FF2B5EF4-FFF2-40B4-BE49-F238E27FC236}">
                <a16:creationId xmlns:a16="http://schemas.microsoft.com/office/drawing/2014/main" id="{C5453512-E258-4CDB-18D4-98435B143111}"/>
              </a:ext>
            </a:extLst>
          </p:cNvPr>
          <p:cNvGraphicFramePr>
            <a:graphicFrameLocks noGrp="1"/>
          </p:cNvGraphicFramePr>
          <p:nvPr>
            <p:extLst>
              <p:ext uri="{D42A27DB-BD31-4B8C-83A1-F6EECF244321}">
                <p14:modId xmlns:p14="http://schemas.microsoft.com/office/powerpoint/2010/main" val="3101947191"/>
              </p:ext>
            </p:extLst>
          </p:nvPr>
        </p:nvGraphicFramePr>
        <p:xfrm>
          <a:off x="4998279" y="1975100"/>
          <a:ext cx="6403146" cy="3780895"/>
        </p:xfrm>
        <a:graphic>
          <a:graphicData uri="http://schemas.openxmlformats.org/drawingml/2006/table">
            <a:tbl>
              <a:tblPr firstRow="1" bandRow="1">
                <a:tableStyleId>{5C22544A-7EE6-4342-B048-85BDC9FD1C3A}</a:tableStyleId>
              </a:tblPr>
              <a:tblGrid>
                <a:gridCol w="2134382">
                  <a:extLst>
                    <a:ext uri="{9D8B030D-6E8A-4147-A177-3AD203B41FA5}">
                      <a16:colId xmlns:a16="http://schemas.microsoft.com/office/drawing/2014/main" val="3452259800"/>
                    </a:ext>
                  </a:extLst>
                </a:gridCol>
                <a:gridCol w="2134382">
                  <a:extLst>
                    <a:ext uri="{9D8B030D-6E8A-4147-A177-3AD203B41FA5}">
                      <a16:colId xmlns:a16="http://schemas.microsoft.com/office/drawing/2014/main" val="1191828361"/>
                    </a:ext>
                  </a:extLst>
                </a:gridCol>
                <a:gridCol w="2134382">
                  <a:extLst>
                    <a:ext uri="{9D8B030D-6E8A-4147-A177-3AD203B41FA5}">
                      <a16:colId xmlns:a16="http://schemas.microsoft.com/office/drawing/2014/main" val="720903941"/>
                    </a:ext>
                  </a:extLst>
                </a:gridCol>
              </a:tblGrid>
              <a:tr h="1851364">
                <a:tc>
                  <a:txBody>
                    <a:bodyPr/>
                    <a:lstStyle/>
                    <a:p>
                      <a:pPr algn="ctr"/>
                      <a:r>
                        <a:rPr lang="en-GB" dirty="0">
                          <a:solidFill>
                            <a:schemeClr val="tx1"/>
                          </a:solidFill>
                          <a:latin typeface="Century Gothic"/>
                        </a:rPr>
                        <a:t>Definition: </a:t>
                      </a:r>
                      <a:r>
                        <a:rPr lang="en-GB" sz="1800" b="0" i="0" u="none" strike="noStrike" noProof="0" dirty="0">
                          <a:solidFill>
                            <a:schemeClr val="tx1"/>
                          </a:solidFill>
                        </a:rPr>
                        <a:t>when a child takes on the role and responsibilities of a parent,</a:t>
                      </a:r>
                      <a:endParaRPr lang="en-GB" dirty="0">
                        <a:solidFill>
                          <a:schemeClr val="tx1"/>
                        </a:solidFill>
                        <a:latin typeface="Century Gothic" panose="020B0502020202020204" pitchFamily="34" charset="0"/>
                      </a:endParaRPr>
                    </a:p>
                  </a:txBody>
                  <a:tcPr anchor="ctr">
                    <a:lnL w="12700" cap="flat" cmpd="sng" algn="ctr">
                      <a:solidFill>
                        <a:schemeClr val="accent3">
                          <a:lumMod val="90000"/>
                          <a:lumOff val="10000"/>
                        </a:schemeClr>
                      </a:solidFill>
                      <a:prstDash val="solid"/>
                      <a:round/>
                      <a:headEnd type="none" w="med" len="med"/>
                      <a:tailEnd type="none" w="med" len="med"/>
                    </a:lnL>
                    <a:lnR w="12700" cap="flat" cmpd="sng" algn="ctr">
                      <a:solidFill>
                        <a:schemeClr val="accent3">
                          <a:lumMod val="90000"/>
                          <a:lumOff val="10000"/>
                        </a:schemeClr>
                      </a:solidFill>
                      <a:prstDash val="solid"/>
                      <a:round/>
                      <a:headEnd type="none" w="med" len="med"/>
                      <a:tailEnd type="none" w="med" len="med"/>
                    </a:lnR>
                    <a:lnT w="12700" cap="flat" cmpd="sng" algn="ctr">
                      <a:solidFill>
                        <a:schemeClr val="accent3">
                          <a:lumMod val="90000"/>
                          <a:lumOff val="10000"/>
                        </a:schemeClr>
                      </a:solidFill>
                      <a:prstDash val="solid"/>
                      <a:round/>
                      <a:headEnd type="none" w="med" len="med"/>
                      <a:tailEnd type="none" w="med" len="med"/>
                    </a:lnT>
                    <a:lnB w="12700" cap="flat" cmpd="sng" algn="ctr">
                      <a:solidFill>
                        <a:schemeClr val="accent3">
                          <a:lumMod val="90000"/>
                          <a:lumOff val="10000"/>
                        </a:schemeClr>
                      </a:solidFill>
                      <a:prstDash val="solid"/>
                      <a:round/>
                      <a:headEnd type="none" w="med" len="med"/>
                      <a:tailEnd type="none" w="med" len="med"/>
                    </a:lnB>
                    <a:solidFill>
                      <a:schemeClr val="bg1"/>
                    </a:solidFill>
                  </a:tcPr>
                </a:tc>
                <a:tc rowSpan="2">
                  <a:txBody>
                    <a:bodyPr/>
                    <a:lstStyle/>
                    <a:p>
                      <a:pPr algn="ctr"/>
                      <a:r>
                        <a:rPr lang="en-GB" dirty="0">
                          <a:solidFill>
                            <a:schemeClr val="tx1"/>
                          </a:solidFill>
                          <a:latin typeface="Century Gothic" panose="020B0502020202020204" pitchFamily="34" charset="0"/>
                        </a:rPr>
                        <a:t>New word:</a:t>
                      </a:r>
                    </a:p>
                    <a:p>
                      <a:pPr algn="ctr"/>
                      <a:endParaRPr lang="en-GB" dirty="0">
                        <a:solidFill>
                          <a:schemeClr val="tx1"/>
                        </a:solidFill>
                        <a:latin typeface="Century Gothic" panose="020B0502020202020204" pitchFamily="34" charset="0"/>
                      </a:endParaRPr>
                    </a:p>
                    <a:p>
                      <a:pPr algn="ctr"/>
                      <a:r>
                        <a:rPr lang="en-GB" dirty="0">
                          <a:solidFill>
                            <a:schemeClr val="tx1"/>
                          </a:solidFill>
                          <a:latin typeface="Century Gothic" panose="020B0502020202020204" pitchFamily="34" charset="0"/>
                        </a:rPr>
                        <a:t> Parentification</a:t>
                      </a:r>
                      <a:br>
                        <a:rPr lang="en-GB" dirty="0">
                          <a:solidFill>
                            <a:schemeClr val="tx1"/>
                          </a:solidFill>
                          <a:latin typeface="Century Gothic" panose="020B0502020202020204" pitchFamily="34" charset="0"/>
                        </a:rPr>
                      </a:br>
                      <a:r>
                        <a:rPr lang="en-GB" dirty="0">
                          <a:solidFill>
                            <a:schemeClr val="tx1"/>
                          </a:solidFill>
                          <a:latin typeface="Century Gothic" panose="020B0502020202020204" pitchFamily="34" charset="0"/>
                        </a:rPr>
                        <a:t> </a:t>
                      </a:r>
                    </a:p>
                    <a:p>
                      <a:pPr algn="ctr"/>
                      <a:endParaRPr lang="en-GB" dirty="0">
                        <a:solidFill>
                          <a:schemeClr val="tx1"/>
                        </a:solidFill>
                        <a:latin typeface="Century Gothic" panose="020B0502020202020204" pitchFamily="34" charset="0"/>
                      </a:endParaRPr>
                    </a:p>
                    <a:p>
                      <a:pPr algn="ctr"/>
                      <a:endParaRPr lang="en-GB" dirty="0">
                        <a:solidFill>
                          <a:schemeClr val="tx1"/>
                        </a:solidFill>
                        <a:latin typeface="Century Gothic" panose="020B0502020202020204" pitchFamily="34" charset="0"/>
                      </a:endParaRPr>
                    </a:p>
                    <a:p>
                      <a:pPr algn="ctr"/>
                      <a:endParaRPr lang="en-GB" dirty="0">
                        <a:solidFill>
                          <a:schemeClr val="tx1"/>
                        </a:solidFill>
                        <a:latin typeface="Century Gothic" panose="020B0502020202020204" pitchFamily="34" charset="0"/>
                      </a:endParaRPr>
                    </a:p>
                    <a:p>
                      <a:pPr algn="ctr"/>
                      <a:endParaRPr lang="en-GB" dirty="0">
                        <a:solidFill>
                          <a:schemeClr val="tx1"/>
                        </a:solidFill>
                        <a:latin typeface="Century Gothic" panose="020B0502020202020204" pitchFamily="34" charset="0"/>
                      </a:endParaRPr>
                    </a:p>
                  </a:txBody>
                  <a:tcPr anchor="ctr">
                    <a:lnL w="12700" cap="flat" cmpd="sng" algn="ctr">
                      <a:solidFill>
                        <a:schemeClr val="accent3">
                          <a:lumMod val="90000"/>
                          <a:lumOff val="10000"/>
                        </a:schemeClr>
                      </a:solidFill>
                      <a:prstDash val="solid"/>
                      <a:round/>
                      <a:headEnd type="none" w="med" len="med"/>
                      <a:tailEnd type="none" w="med" len="med"/>
                    </a:lnL>
                    <a:lnR w="12700" cap="flat" cmpd="sng" algn="ctr">
                      <a:solidFill>
                        <a:schemeClr val="accent3">
                          <a:lumMod val="90000"/>
                          <a:lumOff val="10000"/>
                        </a:schemeClr>
                      </a:solidFill>
                      <a:prstDash val="solid"/>
                      <a:round/>
                      <a:headEnd type="none" w="med" len="med"/>
                      <a:tailEnd type="none" w="med" len="med"/>
                    </a:lnR>
                    <a:lnT w="12700" cap="flat" cmpd="sng" algn="ctr">
                      <a:solidFill>
                        <a:schemeClr val="accent3">
                          <a:lumMod val="90000"/>
                          <a:lumOff val="10000"/>
                        </a:schemeClr>
                      </a:solidFill>
                      <a:prstDash val="solid"/>
                      <a:round/>
                      <a:headEnd type="none" w="med" len="med"/>
                      <a:tailEnd type="none" w="med" len="med"/>
                    </a:lnT>
                    <a:lnB w="12700" cap="flat" cmpd="sng" algn="ctr">
                      <a:solidFill>
                        <a:schemeClr val="accent3">
                          <a:lumMod val="90000"/>
                          <a:lumOff val="10000"/>
                        </a:schemeClr>
                      </a:solidFill>
                      <a:prstDash val="solid"/>
                      <a:round/>
                      <a:headEnd type="none" w="med" len="med"/>
                      <a:tailEnd type="none" w="med" len="med"/>
                    </a:lnB>
                    <a:solidFill>
                      <a:schemeClr val="bg1"/>
                    </a:solidFill>
                  </a:tcPr>
                </a:tc>
                <a:tc>
                  <a:txBody>
                    <a:bodyPr/>
                    <a:lstStyle/>
                    <a:p>
                      <a:pPr algn="ctr"/>
                      <a:r>
                        <a:rPr lang="en-GB" sz="1600" dirty="0">
                          <a:solidFill>
                            <a:schemeClr val="tx1"/>
                          </a:solidFill>
                          <a:latin typeface="Century Gothic" panose="020B0502020202020204" pitchFamily="34" charset="0"/>
                        </a:rPr>
                        <a:t>Used in a sentence:</a:t>
                      </a:r>
                    </a:p>
                    <a:p>
                      <a:pPr lvl="0" algn="ctr">
                        <a:buNone/>
                      </a:pPr>
                      <a:r>
                        <a:rPr lang="en-GB" sz="1600" b="0" i="0" u="none" strike="noStrike" noProof="0" dirty="0">
                          <a:solidFill>
                            <a:schemeClr val="tx1"/>
                          </a:solidFill>
                        </a:rPr>
                        <a:t>Parentification meant Emma didn’t have a proper childhood –she had to care for her younger siblings and look after her mum too.</a:t>
                      </a:r>
                      <a:endParaRPr lang="en-GB" dirty="0"/>
                    </a:p>
                  </a:txBody>
                  <a:tcPr>
                    <a:lnL w="12700" cap="flat" cmpd="sng" algn="ctr">
                      <a:solidFill>
                        <a:schemeClr val="accent3">
                          <a:lumMod val="90000"/>
                          <a:lumOff val="10000"/>
                        </a:schemeClr>
                      </a:solidFill>
                      <a:prstDash val="solid"/>
                      <a:round/>
                      <a:headEnd type="none" w="med" len="med"/>
                      <a:tailEnd type="none" w="med" len="med"/>
                    </a:lnL>
                    <a:lnR w="12700" cap="flat" cmpd="sng" algn="ctr">
                      <a:solidFill>
                        <a:schemeClr val="accent3">
                          <a:lumMod val="90000"/>
                          <a:lumOff val="10000"/>
                        </a:schemeClr>
                      </a:solidFill>
                      <a:prstDash val="solid"/>
                      <a:round/>
                      <a:headEnd type="none" w="med" len="med"/>
                      <a:tailEnd type="none" w="med" len="med"/>
                    </a:lnR>
                    <a:lnT w="12700" cap="flat" cmpd="sng" algn="ctr">
                      <a:solidFill>
                        <a:schemeClr val="accent3">
                          <a:lumMod val="90000"/>
                          <a:lumOff val="10000"/>
                        </a:schemeClr>
                      </a:solidFill>
                      <a:prstDash val="solid"/>
                      <a:round/>
                      <a:headEnd type="none" w="med" len="med"/>
                      <a:tailEnd type="none" w="med" len="med"/>
                    </a:lnT>
                    <a:lnB w="12700" cap="flat" cmpd="sng" algn="ctr">
                      <a:solidFill>
                        <a:schemeClr val="accent3">
                          <a:lumMod val="90000"/>
                          <a:lumOff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76560324"/>
                  </a:ext>
                </a:extLst>
              </a:tr>
              <a:tr h="1738735">
                <a:tc>
                  <a:txBody>
                    <a:bodyPr/>
                    <a:lstStyle/>
                    <a:p>
                      <a:pPr algn="ctr"/>
                      <a:r>
                        <a:rPr lang="en-GB" b="1" dirty="0">
                          <a:solidFill>
                            <a:schemeClr val="tx1"/>
                          </a:solidFill>
                          <a:latin typeface="Century Gothic" panose="020B0502020202020204" pitchFamily="34" charset="0"/>
                        </a:rPr>
                        <a:t>Synonyms:</a:t>
                      </a:r>
                    </a:p>
                    <a:p>
                      <a:pPr lvl="0" algn="ctr">
                        <a:buNone/>
                      </a:pPr>
                      <a:r>
                        <a:rPr lang="en-GB" b="0" dirty="0">
                          <a:solidFill>
                            <a:schemeClr val="tx1"/>
                          </a:solidFill>
                          <a:latin typeface="Century Gothic"/>
                        </a:rPr>
                        <a:t>Carer </a:t>
                      </a:r>
                    </a:p>
                  </a:txBody>
                  <a:tcPr anchor="ctr">
                    <a:lnL w="12700" cap="flat" cmpd="sng" algn="ctr">
                      <a:solidFill>
                        <a:schemeClr val="accent3">
                          <a:lumMod val="90000"/>
                          <a:lumOff val="10000"/>
                        </a:schemeClr>
                      </a:solidFill>
                      <a:prstDash val="solid"/>
                      <a:round/>
                      <a:headEnd type="none" w="med" len="med"/>
                      <a:tailEnd type="none" w="med" len="med"/>
                    </a:lnL>
                    <a:lnR w="12700" cap="flat" cmpd="sng" algn="ctr">
                      <a:solidFill>
                        <a:schemeClr val="accent3">
                          <a:lumMod val="90000"/>
                          <a:lumOff val="10000"/>
                        </a:schemeClr>
                      </a:solidFill>
                      <a:prstDash val="solid"/>
                      <a:round/>
                      <a:headEnd type="none" w="med" len="med"/>
                      <a:tailEnd type="none" w="med" len="med"/>
                    </a:lnR>
                    <a:lnT w="12700" cap="flat" cmpd="sng" algn="ctr">
                      <a:solidFill>
                        <a:schemeClr val="accent3">
                          <a:lumMod val="90000"/>
                          <a:lumOff val="10000"/>
                        </a:schemeClr>
                      </a:solidFill>
                      <a:prstDash val="solid"/>
                      <a:round/>
                      <a:headEnd type="none" w="med" len="med"/>
                      <a:tailEnd type="none" w="med" len="med"/>
                    </a:lnT>
                    <a:lnB w="12700" cap="flat" cmpd="sng" algn="ctr">
                      <a:solidFill>
                        <a:schemeClr val="accent3">
                          <a:lumMod val="90000"/>
                          <a:lumOff val="10000"/>
                        </a:schemeClr>
                      </a:solidFill>
                      <a:prstDash val="solid"/>
                      <a:round/>
                      <a:headEnd type="none" w="med" len="med"/>
                      <a:tailEnd type="none" w="med" len="med"/>
                    </a:lnB>
                    <a:solidFill>
                      <a:schemeClr val="bg1"/>
                    </a:solidFill>
                  </a:tcPr>
                </a:tc>
                <a:tc vMerge="1">
                  <a:txBody>
                    <a:bodyPr/>
                    <a:lstStyle/>
                    <a:p>
                      <a:endParaRPr lang="en-GB" dirty="0"/>
                    </a:p>
                  </a:txBody>
                  <a:tcPr>
                    <a:lnL w="12700" cap="flat" cmpd="sng" algn="ctr">
                      <a:solidFill>
                        <a:schemeClr val="accent3">
                          <a:lumMod val="90000"/>
                          <a:lumOff val="10000"/>
                        </a:schemeClr>
                      </a:solidFill>
                      <a:prstDash val="solid"/>
                      <a:round/>
                      <a:headEnd type="none" w="med" len="med"/>
                      <a:tailEnd type="none" w="med" len="med"/>
                    </a:lnL>
                    <a:lnR w="12700" cap="flat" cmpd="sng" algn="ctr">
                      <a:solidFill>
                        <a:schemeClr val="accent3">
                          <a:lumMod val="90000"/>
                          <a:lumOff val="10000"/>
                        </a:schemeClr>
                      </a:solidFill>
                      <a:prstDash val="solid"/>
                      <a:round/>
                      <a:headEnd type="none" w="med" len="med"/>
                      <a:tailEnd type="none" w="med" len="med"/>
                    </a:lnR>
                    <a:lnT w="12700" cap="flat" cmpd="sng" algn="ctr">
                      <a:solidFill>
                        <a:schemeClr val="accent3">
                          <a:lumMod val="90000"/>
                          <a:lumOff val="10000"/>
                        </a:schemeClr>
                      </a:solidFill>
                      <a:prstDash val="solid"/>
                      <a:round/>
                      <a:headEnd type="none" w="med" len="med"/>
                      <a:tailEnd type="none" w="med" len="med"/>
                    </a:lnT>
                    <a:lnB w="12700" cap="flat" cmpd="sng" algn="ctr">
                      <a:solidFill>
                        <a:schemeClr val="accent3">
                          <a:lumMod val="90000"/>
                          <a:lumOff val="10000"/>
                        </a:schemeClr>
                      </a:solidFill>
                      <a:prstDash val="solid"/>
                      <a:round/>
                      <a:headEnd type="none" w="med" len="med"/>
                      <a:tailEnd type="none" w="med" len="med"/>
                    </a:lnB>
                    <a:solidFill>
                      <a:schemeClr val="accent5"/>
                    </a:solidFill>
                  </a:tcPr>
                </a:tc>
                <a:tc>
                  <a:txBody>
                    <a:bodyPr/>
                    <a:lstStyle/>
                    <a:p>
                      <a:pPr algn="ctr"/>
                      <a:r>
                        <a:rPr lang="en-GB" dirty="0">
                          <a:solidFill>
                            <a:schemeClr val="tx1"/>
                          </a:solidFill>
                          <a:latin typeface="Century Gothic"/>
                        </a:rPr>
                        <a:t>Etymology</a:t>
                      </a:r>
                      <a:endParaRPr lang="en-GB" dirty="0">
                        <a:solidFill>
                          <a:schemeClr val="tx1"/>
                        </a:solidFill>
                        <a:latin typeface="Century Gothic" panose="020B0502020202020204" pitchFamily="34" charset="0"/>
                      </a:endParaRPr>
                    </a:p>
                    <a:p>
                      <a:pPr lvl="0" algn="ctr">
                        <a:buNone/>
                      </a:pPr>
                      <a:r>
                        <a:rPr lang="en-GB" sz="1800" b="1" i="0" u="none" strike="noStrike" noProof="0" dirty="0">
                          <a:solidFill>
                            <a:schemeClr val="tx1"/>
                          </a:solidFill>
                        </a:rPr>
                        <a:t>-</a:t>
                      </a:r>
                      <a:r>
                        <a:rPr lang="en-GB" sz="1800" b="1" i="0" u="none" strike="noStrike" noProof="0" dirty="0" err="1">
                          <a:solidFill>
                            <a:schemeClr val="tx1"/>
                          </a:solidFill>
                        </a:rPr>
                        <a:t>ification</a:t>
                      </a:r>
                      <a:r>
                        <a:rPr lang="en-GB" sz="1800" b="0" i="0" u="none" strike="noStrike" noProof="0" dirty="0">
                          <a:solidFill>
                            <a:schemeClr val="tx1"/>
                          </a:solidFill>
                        </a:rPr>
                        <a:t> (from Latin </a:t>
                      </a:r>
                      <a:r>
                        <a:rPr lang="en-GB" sz="1800" b="0" i="1" u="none" strike="noStrike" noProof="0" dirty="0">
                          <a:solidFill>
                            <a:schemeClr val="tx1"/>
                          </a:solidFill>
                        </a:rPr>
                        <a:t>-</a:t>
                      </a:r>
                      <a:r>
                        <a:rPr lang="en-GB" sz="1800" b="0" i="1" u="none" strike="noStrike" noProof="0" dirty="0" err="1">
                          <a:solidFill>
                            <a:schemeClr val="tx1"/>
                          </a:solidFill>
                        </a:rPr>
                        <a:t>ficare</a:t>
                      </a:r>
                      <a:r>
                        <a:rPr lang="en-GB" sz="1800" b="0" i="0" u="none" strike="noStrike" noProof="0" dirty="0">
                          <a:solidFill>
                            <a:schemeClr val="tx1"/>
                          </a:solidFill>
                        </a:rPr>
                        <a:t>, meaning "to make or become")</a:t>
                      </a:r>
                      <a:endParaRPr lang="en-GB" dirty="0"/>
                    </a:p>
                  </a:txBody>
                  <a:tcPr anchor="ctr">
                    <a:lnL w="12700" cap="flat" cmpd="sng" algn="ctr">
                      <a:solidFill>
                        <a:schemeClr val="accent3">
                          <a:lumMod val="90000"/>
                          <a:lumOff val="10000"/>
                        </a:schemeClr>
                      </a:solidFill>
                      <a:prstDash val="solid"/>
                      <a:round/>
                      <a:headEnd type="none" w="med" len="med"/>
                      <a:tailEnd type="none" w="med" len="med"/>
                    </a:lnL>
                    <a:lnR w="12700" cap="flat" cmpd="sng" algn="ctr">
                      <a:solidFill>
                        <a:schemeClr val="accent3">
                          <a:lumMod val="90000"/>
                          <a:lumOff val="10000"/>
                        </a:schemeClr>
                      </a:solidFill>
                      <a:prstDash val="solid"/>
                      <a:round/>
                      <a:headEnd type="none" w="med" len="med"/>
                      <a:tailEnd type="none" w="med" len="med"/>
                    </a:lnR>
                    <a:lnT w="12700" cap="flat" cmpd="sng" algn="ctr">
                      <a:solidFill>
                        <a:schemeClr val="accent3">
                          <a:lumMod val="90000"/>
                          <a:lumOff val="10000"/>
                        </a:schemeClr>
                      </a:solidFill>
                      <a:prstDash val="solid"/>
                      <a:round/>
                      <a:headEnd type="none" w="med" len="med"/>
                      <a:tailEnd type="none" w="med" len="med"/>
                    </a:lnT>
                    <a:lnB w="12700" cap="flat" cmpd="sng" algn="ctr">
                      <a:solidFill>
                        <a:schemeClr val="accent3">
                          <a:lumMod val="90000"/>
                          <a:lumOff val="1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4268637"/>
                  </a:ext>
                </a:extLst>
              </a:tr>
            </a:tbl>
          </a:graphicData>
        </a:graphic>
      </p:graphicFrame>
      <p:cxnSp>
        <p:nvCxnSpPr>
          <p:cNvPr id="4" name="Straight Arrow Connector 3">
            <a:extLst>
              <a:ext uri="{FF2B5EF4-FFF2-40B4-BE49-F238E27FC236}">
                <a16:creationId xmlns:a16="http://schemas.microsoft.com/office/drawing/2014/main" id="{6F795D68-A6B2-4CB8-C5AD-4D0D1FD86D85}"/>
              </a:ext>
            </a:extLst>
          </p:cNvPr>
          <p:cNvCxnSpPr>
            <a:cxnSpLocks/>
          </p:cNvCxnSpPr>
          <p:nvPr/>
        </p:nvCxnSpPr>
        <p:spPr>
          <a:xfrm flipH="1" flipV="1">
            <a:off x="6886385" y="1706591"/>
            <a:ext cx="894641" cy="999185"/>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sp>
        <p:nvSpPr>
          <p:cNvPr id="5" name="Rectangle 4">
            <a:extLst>
              <a:ext uri="{FF2B5EF4-FFF2-40B4-BE49-F238E27FC236}">
                <a16:creationId xmlns:a16="http://schemas.microsoft.com/office/drawing/2014/main" id="{C2CD820B-051A-3B09-5B24-D970349E1577}"/>
              </a:ext>
            </a:extLst>
          </p:cNvPr>
          <p:cNvSpPr/>
          <p:nvPr/>
        </p:nvSpPr>
        <p:spPr>
          <a:xfrm>
            <a:off x="5446364" y="1127138"/>
            <a:ext cx="3303326" cy="525805"/>
          </a:xfrm>
          <a:prstGeom prst="rect">
            <a:avLst/>
          </a:prstGeom>
          <a:solidFill>
            <a:schemeClr val="accent1">
              <a:lumMod val="20000"/>
              <a:lumOff val="8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2000" kern="0" dirty="0">
                <a:solidFill>
                  <a:srgbClr val="212529"/>
                </a:solidFill>
                <a:latin typeface="Century Gothic" panose="020B0502020202020204" pitchFamily="34" charset="0"/>
                <a:sym typeface="Arial"/>
              </a:rPr>
              <a:t>Say it out loud together!</a:t>
            </a:r>
          </a:p>
        </p:txBody>
      </p:sp>
      <p:cxnSp>
        <p:nvCxnSpPr>
          <p:cNvPr id="97" name="Straight Arrow Connector 96">
            <a:extLst>
              <a:ext uri="{FF2B5EF4-FFF2-40B4-BE49-F238E27FC236}">
                <a16:creationId xmlns:a16="http://schemas.microsoft.com/office/drawing/2014/main" id="{6F795D68-A6B2-4CB8-C5AD-4D0D1FD86D85}"/>
              </a:ext>
            </a:extLst>
          </p:cNvPr>
          <p:cNvCxnSpPr>
            <a:cxnSpLocks/>
          </p:cNvCxnSpPr>
          <p:nvPr/>
        </p:nvCxnSpPr>
        <p:spPr>
          <a:xfrm flipH="1">
            <a:off x="8293541" y="5666872"/>
            <a:ext cx="827370" cy="329623"/>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sp>
        <p:nvSpPr>
          <p:cNvPr id="98" name="Rectangle 97">
            <a:extLst>
              <a:ext uri="{FF2B5EF4-FFF2-40B4-BE49-F238E27FC236}">
                <a16:creationId xmlns:a16="http://schemas.microsoft.com/office/drawing/2014/main" id="{C2CD820B-051A-3B09-5B24-D970349E1577}"/>
              </a:ext>
            </a:extLst>
          </p:cNvPr>
          <p:cNvSpPr/>
          <p:nvPr/>
        </p:nvSpPr>
        <p:spPr>
          <a:xfrm>
            <a:off x="5965683" y="6038644"/>
            <a:ext cx="3303326" cy="525805"/>
          </a:xfrm>
          <a:prstGeom prst="rect">
            <a:avLst/>
          </a:prstGeom>
          <a:solidFill>
            <a:schemeClr val="accent1">
              <a:lumMod val="20000"/>
              <a:lumOff val="8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en-GB" sz="2000" kern="0" dirty="0">
                <a:solidFill>
                  <a:srgbClr val="212529"/>
                </a:solidFill>
                <a:latin typeface="Century Gothic"/>
                <a:sym typeface="Arial"/>
              </a:rPr>
              <a:t>Look at the etymology too</a:t>
            </a:r>
            <a:endParaRPr lang="en-US" dirty="0"/>
          </a:p>
        </p:txBody>
      </p:sp>
      <p:pic>
        <p:nvPicPr>
          <p:cNvPr id="3" name="Picture 4" descr="Great Chore Chart Ideas for Your Teens">
            <a:extLst>
              <a:ext uri="{FF2B5EF4-FFF2-40B4-BE49-F238E27FC236}">
                <a16:creationId xmlns:a16="http://schemas.microsoft.com/office/drawing/2014/main" id="{8068114D-17DE-57E6-8BEF-F343C8319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044" y="3950140"/>
            <a:ext cx="1855734" cy="1238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892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5F8B4F-1388-D778-9CE0-DE5A391EE175}"/>
              </a:ext>
            </a:extLst>
          </p:cNvPr>
          <p:cNvSpPr>
            <a:spLocks noGrp="1"/>
          </p:cNvSpPr>
          <p:nvPr>
            <p:ph type="title"/>
          </p:nvPr>
        </p:nvSpPr>
        <p:spPr>
          <a:xfrm>
            <a:off x="265345" y="431201"/>
            <a:ext cx="8180075" cy="819349"/>
          </a:xfrm>
        </p:spPr>
        <p:txBody>
          <a:bodyPr>
            <a:noAutofit/>
          </a:bodyPr>
          <a:lstStyle/>
          <a:p>
            <a:r>
              <a:rPr lang="en-GB" sz="2800" dirty="0">
                <a:latin typeface="Open Sans"/>
                <a:ea typeface="Open Sans"/>
                <a:cs typeface="Open Sans"/>
              </a:rPr>
              <a:t>What is the difference between doing chores around the house and parentification?</a:t>
            </a:r>
            <a:br>
              <a:rPr lang="en-GB" sz="2800" dirty="0">
                <a:latin typeface="Open Sans"/>
                <a:ea typeface="Open Sans"/>
                <a:cs typeface="Open Sans"/>
              </a:rPr>
            </a:br>
            <a:r>
              <a:rPr lang="en-GB" sz="2800" dirty="0">
                <a:latin typeface="Open Sans"/>
                <a:ea typeface="Open Sans"/>
                <a:cs typeface="Open Sans"/>
              </a:rPr>
              <a:t>What chores do </a:t>
            </a:r>
            <a:r>
              <a:rPr lang="en-GB" sz="2800" i="1" dirty="0">
                <a:latin typeface="Open Sans"/>
                <a:ea typeface="Open Sans"/>
                <a:cs typeface="Open Sans"/>
              </a:rPr>
              <a:t>you</a:t>
            </a:r>
            <a:r>
              <a:rPr lang="en-GB" sz="2800" dirty="0">
                <a:latin typeface="Open Sans"/>
                <a:ea typeface="Open Sans"/>
                <a:cs typeface="Open Sans"/>
              </a:rPr>
              <a:t> do?</a:t>
            </a:r>
            <a:endParaRPr lang="en-US" dirty="0"/>
          </a:p>
        </p:txBody>
      </p:sp>
      <p:sp>
        <p:nvSpPr>
          <p:cNvPr id="2" name="Text Placeholder 1">
            <a:extLst>
              <a:ext uri="{FF2B5EF4-FFF2-40B4-BE49-F238E27FC236}">
                <a16:creationId xmlns:a16="http://schemas.microsoft.com/office/drawing/2014/main" id="{F73A6939-5E81-5793-56DB-70864A676A56}"/>
              </a:ext>
            </a:extLst>
          </p:cNvPr>
          <p:cNvSpPr>
            <a:spLocks noGrp="1"/>
          </p:cNvSpPr>
          <p:nvPr>
            <p:ph type="body" sz="quarter" idx="13"/>
          </p:nvPr>
        </p:nvSpPr>
        <p:spPr/>
        <p:txBody>
          <a:bodyPr/>
          <a:lstStyle/>
          <a:p>
            <a:r>
              <a:rPr lang="en-GB" dirty="0">
                <a:latin typeface="Open Sans"/>
                <a:ea typeface="Open Sans"/>
                <a:cs typeface="Open Sans"/>
              </a:rPr>
              <a:t>Turn &amp; Talk</a:t>
            </a:r>
            <a:endParaRPr lang="en-GB" dirty="0"/>
          </a:p>
        </p:txBody>
      </p:sp>
      <p:pic>
        <p:nvPicPr>
          <p:cNvPr id="9" name="Picture 8" descr="What is Parentification and How I Experienced It | Self-Love Rainbow">
            <a:extLst>
              <a:ext uri="{FF2B5EF4-FFF2-40B4-BE49-F238E27FC236}">
                <a16:creationId xmlns:a16="http://schemas.microsoft.com/office/drawing/2014/main" id="{FD1B5A66-EC54-DCD3-5BD0-419BF111BAD1}"/>
              </a:ext>
            </a:extLst>
          </p:cNvPr>
          <p:cNvPicPr>
            <a:picLocks noChangeAspect="1"/>
          </p:cNvPicPr>
          <p:nvPr/>
        </p:nvPicPr>
        <p:blipFill>
          <a:blip r:embed="rId2"/>
          <a:stretch>
            <a:fillRect/>
          </a:stretch>
        </p:blipFill>
        <p:spPr>
          <a:xfrm>
            <a:off x="6204619" y="1497276"/>
            <a:ext cx="4989093" cy="4975725"/>
          </a:xfrm>
          <a:prstGeom prst="rect">
            <a:avLst/>
          </a:prstGeom>
        </p:spPr>
      </p:pic>
      <p:sp>
        <p:nvSpPr>
          <p:cNvPr id="4" name="TextBox 3">
            <a:extLst>
              <a:ext uri="{FF2B5EF4-FFF2-40B4-BE49-F238E27FC236}">
                <a16:creationId xmlns:a16="http://schemas.microsoft.com/office/drawing/2014/main" id="{94C8AF28-6175-2663-1ED7-8F78D1F92E3E}"/>
              </a:ext>
            </a:extLst>
          </p:cNvPr>
          <p:cNvSpPr txBox="1"/>
          <p:nvPr/>
        </p:nvSpPr>
        <p:spPr>
          <a:xfrm>
            <a:off x="428624" y="1704975"/>
            <a:ext cx="5457825" cy="4801314"/>
          </a:xfrm>
          <a:prstGeom prst="rect">
            <a:avLst/>
          </a:prstGeom>
          <a:noFill/>
        </p:spPr>
        <p:txBody>
          <a:bodyPr wrap="square" rtlCol="0">
            <a:spAutoFit/>
          </a:bodyPr>
          <a:lstStyle/>
          <a:p>
            <a:r>
              <a:rPr lang="en-GB" b="1" dirty="0"/>
              <a:t>Typical teenager chores and responsibilities:</a:t>
            </a:r>
          </a:p>
          <a:p>
            <a:endParaRPr lang="en-GB" dirty="0"/>
          </a:p>
          <a:p>
            <a:r>
              <a:rPr lang="en-GB" dirty="0"/>
              <a:t>Taking out the rubbish and recycling </a:t>
            </a:r>
          </a:p>
          <a:p>
            <a:r>
              <a:rPr lang="en-GB" dirty="0"/>
              <a:t>Gardening</a:t>
            </a:r>
          </a:p>
          <a:p>
            <a:r>
              <a:rPr lang="en-GB" dirty="0"/>
              <a:t>Doing laundry and ironing</a:t>
            </a:r>
          </a:p>
          <a:p>
            <a:r>
              <a:rPr lang="en-GB" dirty="0"/>
              <a:t>Changing your own bed sheets</a:t>
            </a:r>
          </a:p>
          <a:p>
            <a:r>
              <a:rPr lang="en-GB" dirty="0"/>
              <a:t>Cooking a few meals</a:t>
            </a:r>
          </a:p>
          <a:p>
            <a:r>
              <a:rPr lang="en-GB" dirty="0"/>
              <a:t>Shopping for groceries </a:t>
            </a:r>
          </a:p>
          <a:p>
            <a:r>
              <a:rPr lang="en-GB" dirty="0"/>
              <a:t>Kitchen cleaning</a:t>
            </a:r>
          </a:p>
          <a:p>
            <a:r>
              <a:rPr lang="en-GB" dirty="0"/>
              <a:t>Pet walking and feeding </a:t>
            </a:r>
          </a:p>
          <a:p>
            <a:r>
              <a:rPr lang="en-GB" dirty="0"/>
              <a:t>Keeping your bedroom tidy</a:t>
            </a:r>
          </a:p>
          <a:p>
            <a:r>
              <a:rPr lang="en-GB" dirty="0"/>
              <a:t>Being responsible for younger siblings </a:t>
            </a:r>
          </a:p>
          <a:p>
            <a:r>
              <a:rPr lang="en-GB" dirty="0"/>
              <a:t>Babysitting</a:t>
            </a:r>
          </a:p>
          <a:p>
            <a:r>
              <a:rPr lang="en-GB" dirty="0"/>
              <a:t>Watering plants</a:t>
            </a:r>
          </a:p>
          <a:p>
            <a:r>
              <a:rPr lang="en-GB" dirty="0"/>
              <a:t>Returning packages to the post office</a:t>
            </a:r>
          </a:p>
          <a:p>
            <a:r>
              <a:rPr lang="en-GB" dirty="0"/>
              <a:t>Taking all mugs and plates from your room every day </a:t>
            </a:r>
          </a:p>
          <a:p>
            <a:r>
              <a:rPr lang="en-GB" dirty="0"/>
              <a:t>Managing your own money</a:t>
            </a:r>
          </a:p>
        </p:txBody>
      </p:sp>
    </p:spTree>
    <p:extLst>
      <p:ext uri="{BB962C8B-B14F-4D97-AF65-F5344CB8AC3E}">
        <p14:creationId xmlns:p14="http://schemas.microsoft.com/office/powerpoint/2010/main" val="1998663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016"/>
        <p:cNvGrpSpPr/>
        <p:nvPr/>
      </p:nvGrpSpPr>
      <p:grpSpPr>
        <a:xfrm>
          <a:off x="0" y="0"/>
          <a:ext cx="0" cy="0"/>
          <a:chOff x="0" y="0"/>
          <a:chExt cx="0" cy="0"/>
        </a:xfrm>
      </p:grpSpPr>
      <p:sp>
        <p:nvSpPr>
          <p:cNvPr id="161" name="Rectangle 160"/>
          <p:cNvSpPr/>
          <p:nvPr/>
        </p:nvSpPr>
        <p:spPr>
          <a:xfrm>
            <a:off x="0" y="177811"/>
            <a:ext cx="12192000" cy="746492"/>
          </a:xfrm>
          <a:prstGeom prst="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3733" b="1" u="sng" kern="0" dirty="0">
                <a:solidFill>
                  <a:srgbClr val="212529"/>
                </a:solidFill>
                <a:latin typeface="Century Gothic" panose="020B0502020202020204" pitchFamily="34" charset="0"/>
                <a:sym typeface="Arial"/>
              </a:rPr>
              <a:t>Let’s read:</a:t>
            </a:r>
          </a:p>
        </p:txBody>
      </p:sp>
      <p:sp>
        <p:nvSpPr>
          <p:cNvPr id="87" name="Rectangle 86"/>
          <p:cNvSpPr/>
          <p:nvPr/>
        </p:nvSpPr>
        <p:spPr>
          <a:xfrm>
            <a:off x="4853166" y="906447"/>
            <a:ext cx="6462504" cy="1308683"/>
          </a:xfrm>
          <a:prstGeom prst="rect">
            <a:avLst/>
          </a:prstGeom>
          <a:solidFill>
            <a:schemeClr val="accent2">
              <a:lumMod val="20000"/>
              <a:lumOff val="8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2800" b="1" kern="0" dirty="0">
                <a:solidFill>
                  <a:srgbClr val="212529"/>
                </a:solidFill>
                <a:latin typeface="Century Gothic" panose="020B0502020202020204" pitchFamily="34" charset="0"/>
                <a:sym typeface="Arial"/>
              </a:rPr>
              <a:t>The Twins </a:t>
            </a:r>
            <a:r>
              <a:rPr lang="en-GB" sz="2800" kern="0" dirty="0">
                <a:solidFill>
                  <a:srgbClr val="212529"/>
                </a:solidFill>
                <a:latin typeface="Century Gothic" panose="020B0502020202020204" pitchFamily="34" charset="0"/>
                <a:sym typeface="Arial"/>
              </a:rPr>
              <a:t>pages 40-48</a:t>
            </a:r>
          </a:p>
        </p:txBody>
      </p:sp>
      <p:sp>
        <p:nvSpPr>
          <p:cNvPr id="88" name="Rectangle 87"/>
          <p:cNvSpPr/>
          <p:nvPr/>
        </p:nvSpPr>
        <p:spPr>
          <a:xfrm>
            <a:off x="5213518" y="2438167"/>
            <a:ext cx="6388786" cy="3734791"/>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en-GB" sz="2400" b="1" kern="0" dirty="0">
                <a:solidFill>
                  <a:srgbClr val="212529"/>
                </a:solidFill>
                <a:latin typeface="Century Gothic"/>
                <a:sym typeface="Arial"/>
              </a:rPr>
              <a:t>As we read, consider:</a:t>
            </a:r>
            <a:endParaRPr lang="en-GB" sz="2400" b="1" kern="0" dirty="0">
              <a:solidFill>
                <a:srgbClr val="212529"/>
              </a:solidFill>
              <a:latin typeface="Century Gothic"/>
            </a:endParaRPr>
          </a:p>
          <a:p>
            <a:pPr defTabSz="1219170"/>
            <a:r>
              <a:rPr lang="en-GB" sz="2000" dirty="0">
                <a:solidFill>
                  <a:schemeClr val="tx1"/>
                </a:solidFill>
                <a:latin typeface="Century Gothic"/>
                <a:ea typeface="Open Sans"/>
                <a:cs typeface="Open Sans"/>
                <a:sym typeface="Arial"/>
              </a:rPr>
              <a:t>What has happened between Jonny's mum and Jonny?</a:t>
            </a:r>
            <a:endParaRPr lang="en-GB" sz="2000" dirty="0">
              <a:solidFill>
                <a:schemeClr val="tx1"/>
              </a:solidFill>
              <a:latin typeface="Century Gothic"/>
              <a:ea typeface="Open Sans"/>
              <a:cs typeface="Open Sans"/>
            </a:endParaRPr>
          </a:p>
          <a:p>
            <a:pPr defTabSz="1219170"/>
            <a:r>
              <a:rPr lang="en-GB" sz="2000" dirty="0">
                <a:solidFill>
                  <a:schemeClr val="tx1"/>
                </a:solidFill>
                <a:latin typeface="Century Gothic"/>
                <a:ea typeface="Open Sans"/>
                <a:cs typeface="Open Sans"/>
                <a:sym typeface="Arial"/>
              </a:rPr>
              <a:t>How does Erik feel about his twin sisters?</a:t>
            </a:r>
            <a:endParaRPr lang="en-GB" sz="2000" dirty="0">
              <a:solidFill>
                <a:schemeClr val="tx1"/>
              </a:solidFill>
              <a:latin typeface="Century Gothic"/>
              <a:ea typeface="Open Sans"/>
              <a:cs typeface="Open Sans"/>
            </a:endParaRPr>
          </a:p>
          <a:p>
            <a:pPr defTabSz="1219170"/>
            <a:r>
              <a:rPr lang="en-GB" sz="2000" dirty="0">
                <a:solidFill>
                  <a:schemeClr val="tx1"/>
                </a:solidFill>
                <a:latin typeface="Century Gothic"/>
                <a:ea typeface="Open Sans"/>
                <a:cs typeface="Open Sans"/>
                <a:sym typeface="Arial"/>
              </a:rPr>
              <a:t>How does Erik feel about his mum?</a:t>
            </a:r>
            <a:endParaRPr lang="en-GB" sz="2000" dirty="0">
              <a:solidFill>
                <a:schemeClr val="tx1"/>
              </a:solidFill>
              <a:latin typeface="Century Gothic"/>
              <a:ea typeface="Open Sans"/>
              <a:cs typeface="Open Sans"/>
            </a:endParaRPr>
          </a:p>
          <a:p>
            <a:pPr marL="514350" indent="-514350" defTabSz="1219170">
              <a:lnSpc>
                <a:spcPct val="90000"/>
              </a:lnSpc>
              <a:spcBef>
                <a:spcPts val="1000"/>
              </a:spcBef>
              <a:buAutoNum type="arabicPeriod"/>
            </a:pPr>
            <a:r>
              <a:rPr lang="en-GB" sz="2000" dirty="0">
                <a:solidFill>
                  <a:schemeClr val="tx1"/>
                </a:solidFill>
                <a:latin typeface="Century Gothic"/>
                <a:ea typeface="Open Sans"/>
                <a:cs typeface="Open Sans"/>
                <a:sym typeface="Arial"/>
              </a:rPr>
              <a:t>What powerful adjectives would you use to describe Erik in this section?</a:t>
            </a:r>
            <a:endParaRPr lang="en-US" sz="2000" dirty="0">
              <a:solidFill>
                <a:schemeClr val="tx1"/>
              </a:solidFill>
              <a:latin typeface="Century Gothic"/>
              <a:cs typeface="Arial"/>
            </a:endParaRPr>
          </a:p>
          <a:p>
            <a:pPr marL="514350" indent="-514350" defTabSz="1219170">
              <a:lnSpc>
                <a:spcPct val="90000"/>
              </a:lnSpc>
              <a:spcBef>
                <a:spcPts val="1000"/>
              </a:spcBef>
              <a:buAutoNum type="arabicPeriod"/>
            </a:pPr>
            <a:r>
              <a:rPr lang="en-GB" sz="2000" dirty="0">
                <a:solidFill>
                  <a:schemeClr val="tx1"/>
                </a:solidFill>
                <a:highlight>
                  <a:srgbClr val="FFFFCC"/>
                </a:highlight>
                <a:latin typeface="Century Gothic"/>
                <a:cs typeface="Arial"/>
                <a:sym typeface="Arial"/>
              </a:rPr>
              <a:t>How can the keyword ‘</a:t>
            </a:r>
            <a:r>
              <a:rPr lang="en-GB" sz="2000" b="1" dirty="0">
                <a:solidFill>
                  <a:schemeClr val="tx1"/>
                </a:solidFill>
                <a:highlight>
                  <a:srgbClr val="FFFFCC"/>
                </a:highlight>
                <a:latin typeface="Century Gothic"/>
                <a:cs typeface="Arial"/>
                <a:sym typeface="Arial"/>
              </a:rPr>
              <a:t>parentification</a:t>
            </a:r>
            <a:r>
              <a:rPr lang="en-GB" sz="2000" dirty="0">
                <a:solidFill>
                  <a:schemeClr val="tx1"/>
                </a:solidFill>
                <a:highlight>
                  <a:srgbClr val="FFFFCC"/>
                </a:highlight>
                <a:latin typeface="Century Gothic"/>
                <a:cs typeface="Arial"/>
                <a:sym typeface="Arial"/>
              </a:rPr>
              <a:t>’ be applied to this section?</a:t>
            </a:r>
            <a:endParaRPr lang="en-US" sz="1600" dirty="0">
              <a:solidFill>
                <a:schemeClr val="tx1"/>
              </a:solidFill>
              <a:latin typeface="Century Gothic"/>
              <a:cs typeface="Arial"/>
            </a:endParaRPr>
          </a:p>
          <a:p>
            <a:endParaRPr lang="en-GB" sz="2000" dirty="0">
              <a:solidFill>
                <a:schemeClr val="tx1"/>
              </a:solidFill>
              <a:ea typeface="Open Sans"/>
              <a:cs typeface="Open Sans"/>
            </a:endParaRPr>
          </a:p>
        </p:txBody>
      </p:sp>
      <p:pic>
        <p:nvPicPr>
          <p:cNvPr id="2" name="Picture 2" descr="Crossing the Line by Tia Fisher | Waterstones">
            <a:extLst>
              <a:ext uri="{FF2B5EF4-FFF2-40B4-BE49-F238E27FC236}">
                <a16:creationId xmlns:a16="http://schemas.microsoft.com/office/drawing/2014/main" id="{9794C440-7C85-828C-28B7-6485C206A1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0683707">
            <a:off x="1385713" y="1213642"/>
            <a:ext cx="2926222" cy="448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28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016">
          <a:extLst>
            <a:ext uri="{FF2B5EF4-FFF2-40B4-BE49-F238E27FC236}">
              <a16:creationId xmlns:a16="http://schemas.microsoft.com/office/drawing/2014/main" id="{0174604E-9C69-BDB8-D9D8-8708597627FA}"/>
            </a:ext>
          </a:extLst>
        </p:cNvPr>
        <p:cNvGrpSpPr/>
        <p:nvPr/>
      </p:nvGrpSpPr>
      <p:grpSpPr>
        <a:xfrm>
          <a:off x="0" y="0"/>
          <a:ext cx="0" cy="0"/>
          <a:chOff x="0" y="0"/>
          <a:chExt cx="0" cy="0"/>
        </a:xfrm>
      </p:grpSpPr>
      <p:sp>
        <p:nvSpPr>
          <p:cNvPr id="161" name="Rectangle 160">
            <a:extLst>
              <a:ext uri="{FF2B5EF4-FFF2-40B4-BE49-F238E27FC236}">
                <a16:creationId xmlns:a16="http://schemas.microsoft.com/office/drawing/2014/main" id="{3DFE2997-8BCA-F3B4-7DE7-EE3A94A3DB8A}"/>
              </a:ext>
            </a:extLst>
          </p:cNvPr>
          <p:cNvSpPr/>
          <p:nvPr/>
        </p:nvSpPr>
        <p:spPr>
          <a:xfrm>
            <a:off x="0" y="177811"/>
            <a:ext cx="12192000" cy="746492"/>
          </a:xfrm>
          <a:prstGeom prst="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3733" b="1" u="sng" kern="0" dirty="0">
                <a:solidFill>
                  <a:srgbClr val="212529"/>
                </a:solidFill>
                <a:latin typeface="Century Gothic" panose="020B0502020202020204" pitchFamily="34" charset="0"/>
                <a:sym typeface="Arial"/>
              </a:rPr>
              <a:t>Let’s read:</a:t>
            </a:r>
          </a:p>
        </p:txBody>
      </p:sp>
      <p:sp>
        <p:nvSpPr>
          <p:cNvPr id="87" name="Rectangle 86">
            <a:extLst>
              <a:ext uri="{FF2B5EF4-FFF2-40B4-BE49-F238E27FC236}">
                <a16:creationId xmlns:a16="http://schemas.microsoft.com/office/drawing/2014/main" id="{3F839015-B48A-15C0-1A45-0BD4B99BCF16}"/>
              </a:ext>
            </a:extLst>
          </p:cNvPr>
          <p:cNvSpPr/>
          <p:nvPr/>
        </p:nvSpPr>
        <p:spPr>
          <a:xfrm>
            <a:off x="5099695" y="1059005"/>
            <a:ext cx="6462504" cy="1669629"/>
          </a:xfrm>
          <a:prstGeom prst="rect">
            <a:avLst/>
          </a:prstGeom>
          <a:solidFill>
            <a:schemeClr val="accent2">
              <a:lumMod val="20000"/>
              <a:lumOff val="8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800" b="1" kern="0" dirty="0">
                <a:solidFill>
                  <a:srgbClr val="212529"/>
                </a:solidFill>
                <a:latin typeface="Century Gothic"/>
                <a:sym typeface="Arial"/>
              </a:rPr>
              <a:t>Broke and </a:t>
            </a:r>
            <a:r>
              <a:rPr lang="en-GB" sz="2800" b="1" kern="0" dirty="0">
                <a:solidFill>
                  <a:schemeClr val="tx1"/>
                </a:solidFill>
                <a:latin typeface="Century Gothic"/>
                <a:sym typeface="Arial"/>
              </a:rPr>
              <a:t>Broken </a:t>
            </a:r>
            <a:r>
              <a:rPr lang="en-GB" sz="2800" kern="0" dirty="0">
                <a:solidFill>
                  <a:schemeClr val="tx1"/>
                </a:solidFill>
                <a:latin typeface="Century Gothic"/>
                <a:sym typeface="Arial"/>
              </a:rPr>
              <a:t>p</a:t>
            </a:r>
            <a:r>
              <a:rPr lang="en-GB" sz="2800" dirty="0">
                <a:solidFill>
                  <a:schemeClr val="tx1"/>
                </a:solidFill>
              </a:rPr>
              <a:t>ages 50-64</a:t>
            </a:r>
          </a:p>
          <a:p>
            <a:pPr algn="ctr" defTabSz="1219170">
              <a:buClr>
                <a:srgbClr val="000000"/>
              </a:buClr>
            </a:pPr>
            <a:endParaRPr lang="en-GB" sz="2800" b="1" kern="0" dirty="0">
              <a:solidFill>
                <a:srgbClr val="212529"/>
              </a:solidFill>
              <a:latin typeface="Century Gothic" panose="020B0502020202020204" pitchFamily="34" charset="0"/>
              <a:sym typeface="Arial"/>
            </a:endParaRPr>
          </a:p>
        </p:txBody>
      </p:sp>
      <p:sp>
        <p:nvSpPr>
          <p:cNvPr id="88" name="Rectangle 87">
            <a:extLst>
              <a:ext uri="{FF2B5EF4-FFF2-40B4-BE49-F238E27FC236}">
                <a16:creationId xmlns:a16="http://schemas.microsoft.com/office/drawing/2014/main" id="{B353DE53-6DF3-47EA-3CD4-1DEBAC91F030}"/>
              </a:ext>
            </a:extLst>
          </p:cNvPr>
          <p:cNvSpPr/>
          <p:nvPr/>
        </p:nvSpPr>
        <p:spPr>
          <a:xfrm>
            <a:off x="5173413" y="2879325"/>
            <a:ext cx="6388786" cy="3734791"/>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2800" b="1" kern="0" dirty="0">
                <a:solidFill>
                  <a:srgbClr val="212529"/>
                </a:solidFill>
                <a:latin typeface="Century Gothic" panose="020B0502020202020204" pitchFamily="34" charset="0"/>
                <a:sym typeface="Arial"/>
              </a:rPr>
              <a:t>As we read, consider:</a:t>
            </a:r>
          </a:p>
          <a:p>
            <a:pPr algn="ctr" defTabSz="1219170">
              <a:buClr>
                <a:srgbClr val="000000"/>
              </a:buClr>
            </a:pPr>
            <a:endParaRPr lang="en-GB" sz="2000" kern="0" dirty="0">
              <a:solidFill>
                <a:schemeClr val="tx1"/>
              </a:solidFill>
              <a:latin typeface="Century Gothic" panose="020B0502020202020204" pitchFamily="34" charset="0"/>
              <a:sym typeface="Arial"/>
            </a:endParaRPr>
          </a:p>
          <a:p>
            <a:endParaRPr lang="en-GB" sz="2000" dirty="0">
              <a:solidFill>
                <a:schemeClr val="tx1"/>
              </a:solidFill>
            </a:endParaRPr>
          </a:p>
          <a:p>
            <a:r>
              <a:rPr lang="en-GB" sz="2000" dirty="0">
                <a:solidFill>
                  <a:schemeClr val="tx1"/>
                </a:solidFill>
              </a:rPr>
              <a:t>What are your initial thoughts about this section of the text?</a:t>
            </a:r>
          </a:p>
          <a:p>
            <a:r>
              <a:rPr lang="en-GB" sz="2000" dirty="0">
                <a:solidFill>
                  <a:schemeClr val="tx1"/>
                </a:solidFill>
              </a:rPr>
              <a:t>How is Erik coping with all the changes?</a:t>
            </a:r>
          </a:p>
          <a:p>
            <a:r>
              <a:rPr lang="en-GB" sz="2000" dirty="0">
                <a:solidFill>
                  <a:schemeClr val="tx1"/>
                </a:solidFill>
              </a:rPr>
              <a:t>What is your opinion of Ravi and his family?</a:t>
            </a:r>
          </a:p>
        </p:txBody>
      </p:sp>
      <p:pic>
        <p:nvPicPr>
          <p:cNvPr id="2" name="Picture 2" descr="Crossing the Line by Tia Fisher | Waterstones">
            <a:extLst>
              <a:ext uri="{FF2B5EF4-FFF2-40B4-BE49-F238E27FC236}">
                <a16:creationId xmlns:a16="http://schemas.microsoft.com/office/drawing/2014/main" id="{95DAC7F8-5197-FF05-A208-D05069A468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0683707">
            <a:off x="1385713" y="1213642"/>
            <a:ext cx="2926222" cy="448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81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7DA533-0B5F-0BA4-F7B1-2D9D55D35EF1}"/>
              </a:ext>
            </a:extLst>
          </p:cNvPr>
          <p:cNvSpPr txBox="1"/>
          <p:nvPr/>
        </p:nvSpPr>
        <p:spPr>
          <a:xfrm>
            <a:off x="819150" y="1189486"/>
            <a:ext cx="10877550"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Bef>
                <a:spcPts val="1800"/>
              </a:spcBef>
              <a:buFont typeface="+mj-lt"/>
              <a:buAutoNum type="arabicPeriod"/>
            </a:pPr>
            <a:r>
              <a:rPr lang="en-US" sz="2400" dirty="0">
                <a:latin typeface="Century Gothic"/>
              </a:rPr>
              <a:t>What advice did the Welfare Officer give Erik on page 51? Do you think this was appropriate advice? Explain your answer.</a:t>
            </a:r>
            <a:endParaRPr lang="en-US" sz="1600" dirty="0">
              <a:latin typeface="Century Gothic"/>
            </a:endParaRPr>
          </a:p>
          <a:p>
            <a:pPr marL="457200" indent="-457200">
              <a:spcBef>
                <a:spcPts val="1800"/>
              </a:spcBef>
              <a:buFont typeface="+mj-lt"/>
              <a:buAutoNum type="arabicPeriod"/>
            </a:pPr>
            <a:r>
              <a:rPr lang="en-US" sz="2400" dirty="0">
                <a:latin typeface="Century Gothic"/>
              </a:rPr>
              <a:t>Why might Erik have been scared to tell the Welfare Officer what was really happening at home?</a:t>
            </a:r>
            <a:endParaRPr lang="en-US" sz="1600" dirty="0">
              <a:latin typeface="Century Gothic"/>
            </a:endParaRPr>
          </a:p>
          <a:p>
            <a:pPr marL="457200" indent="-457200">
              <a:spcBef>
                <a:spcPts val="1800"/>
              </a:spcBef>
              <a:buFont typeface="+mj-lt"/>
              <a:buAutoNum type="arabicPeriod"/>
            </a:pPr>
            <a:r>
              <a:rPr lang="en-US" sz="2400" dirty="0">
                <a:latin typeface="Century Gothic"/>
              </a:rPr>
              <a:t>When Erik, feeling tired and fed up, replies “yeah, whatever” to the Welfare Officer, he is ‘removed’ to the Blue Room. How does this moment link to the extended metaphor of dominoes? Can you use the word </a:t>
            </a:r>
            <a:r>
              <a:rPr lang="en-US" sz="2400" i="1" dirty="0">
                <a:latin typeface="Century Gothic"/>
              </a:rPr>
              <a:t>susceptible</a:t>
            </a:r>
            <a:r>
              <a:rPr lang="en-US" sz="2400" dirty="0">
                <a:latin typeface="Century Gothic"/>
              </a:rPr>
              <a:t> in your response?</a:t>
            </a:r>
            <a:endParaRPr lang="en-US" sz="1600" dirty="0">
              <a:latin typeface="Century Gothic"/>
            </a:endParaRPr>
          </a:p>
          <a:p>
            <a:pPr marL="457200" indent="-457200">
              <a:spcBef>
                <a:spcPts val="1800"/>
              </a:spcBef>
              <a:buFont typeface="+mj-lt"/>
              <a:buAutoNum type="arabicPeriod"/>
            </a:pPr>
            <a:r>
              <a:rPr lang="en-US" sz="2400" dirty="0">
                <a:latin typeface="Century Gothic"/>
              </a:rPr>
              <a:t>If Erik had shared what was happening at home, what types of support do you think could have been put in place for him and his family?</a:t>
            </a:r>
            <a:endParaRPr lang="en-US" sz="1600" dirty="0">
              <a:latin typeface="Century Gothic"/>
            </a:endParaRPr>
          </a:p>
          <a:p>
            <a:pPr>
              <a:spcBef>
                <a:spcPts val="1800"/>
              </a:spcBef>
            </a:pPr>
            <a:endParaRPr lang="en-US" sz="1600" b="1" dirty="0">
              <a:ea typeface="Open Sans"/>
              <a:cs typeface="Open Sans"/>
            </a:endParaRPr>
          </a:p>
        </p:txBody>
      </p:sp>
      <p:sp>
        <p:nvSpPr>
          <p:cNvPr id="5" name="Text Placeholder 4">
            <a:extLst>
              <a:ext uri="{FF2B5EF4-FFF2-40B4-BE49-F238E27FC236}">
                <a16:creationId xmlns:a16="http://schemas.microsoft.com/office/drawing/2014/main" id="{29D5056B-1D2F-E653-14F9-2D621F348901}"/>
              </a:ext>
            </a:extLst>
          </p:cNvPr>
          <p:cNvSpPr>
            <a:spLocks noGrp="1"/>
          </p:cNvSpPr>
          <p:nvPr>
            <p:ph type="body" sz="quarter" idx="13"/>
          </p:nvPr>
        </p:nvSpPr>
        <p:spPr/>
        <p:txBody>
          <a:bodyPr/>
          <a:lstStyle/>
          <a:p>
            <a:r>
              <a:rPr lang="en-GB" dirty="0">
                <a:latin typeface="Open Sans"/>
                <a:ea typeface="Open Sans"/>
                <a:cs typeface="Open Sans"/>
              </a:rPr>
              <a:t>Silent Practice</a:t>
            </a:r>
            <a:endParaRPr lang="en-GB" dirty="0"/>
          </a:p>
        </p:txBody>
      </p:sp>
    </p:spTree>
    <p:extLst>
      <p:ext uri="{BB962C8B-B14F-4D97-AF65-F5344CB8AC3E}">
        <p14:creationId xmlns:p14="http://schemas.microsoft.com/office/powerpoint/2010/main" val="4140129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287A-8E1D-CD30-2C4E-6EADE996087F}"/>
              </a:ext>
            </a:extLst>
          </p:cNvPr>
          <p:cNvSpPr>
            <a:spLocks noGrp="1"/>
          </p:cNvSpPr>
          <p:nvPr>
            <p:ph type="title"/>
          </p:nvPr>
        </p:nvSpPr>
        <p:spPr>
          <a:xfrm>
            <a:off x="417745" y="268671"/>
            <a:ext cx="8180075" cy="819349"/>
          </a:xfrm>
        </p:spPr>
        <p:txBody>
          <a:bodyPr/>
          <a:lstStyle/>
          <a:p>
            <a:r>
              <a:rPr lang="en-GB"/>
              <a:t>Model response</a:t>
            </a:r>
            <a:endParaRPr lang="en-GB" dirty="0"/>
          </a:p>
        </p:txBody>
      </p:sp>
      <p:sp>
        <p:nvSpPr>
          <p:cNvPr id="3" name="Content Placeholder 2">
            <a:extLst>
              <a:ext uri="{FF2B5EF4-FFF2-40B4-BE49-F238E27FC236}">
                <a16:creationId xmlns:a16="http://schemas.microsoft.com/office/drawing/2014/main" id="{64B22C8F-E6B6-AD19-9A57-75E234F2647F}"/>
              </a:ext>
            </a:extLst>
          </p:cNvPr>
          <p:cNvSpPr>
            <a:spLocks noGrp="1"/>
          </p:cNvSpPr>
          <p:nvPr>
            <p:ph idx="1"/>
          </p:nvPr>
        </p:nvSpPr>
        <p:spPr>
          <a:xfrm>
            <a:off x="417745" y="1088020"/>
            <a:ext cx="11002730" cy="5071160"/>
          </a:xfrm>
        </p:spPr>
        <p:txBody>
          <a:bodyPr vert="horz" lIns="91440" tIns="45720" rIns="91440" bIns="45720" rtlCol="0" anchor="t">
            <a:normAutofit/>
          </a:bodyPr>
          <a:lstStyle/>
          <a:p>
            <a:r>
              <a:rPr lang="en-GB" dirty="0">
                <a:latin typeface="Open Sans"/>
                <a:ea typeface="Open Sans"/>
                <a:cs typeface="Open Sans"/>
              </a:rPr>
              <a:t>Perhaps if Erik was in our school and they spoke to their form tutor/head of year for advice, they might suggest:</a:t>
            </a:r>
            <a:endParaRPr lang="en-GB" dirty="0"/>
          </a:p>
          <a:p>
            <a:r>
              <a:rPr lang="en-GB" dirty="0">
                <a:latin typeface="Open Sans"/>
                <a:ea typeface="Open Sans"/>
                <a:cs typeface="Open Sans"/>
              </a:rPr>
              <a:t>Eating a free breakfast at school</a:t>
            </a:r>
          </a:p>
          <a:p>
            <a:r>
              <a:rPr lang="en-GB" dirty="0">
                <a:latin typeface="Open Sans"/>
                <a:ea typeface="Open Sans"/>
                <a:cs typeface="Open Sans"/>
              </a:rPr>
              <a:t>Having somewhere to rest in the school day</a:t>
            </a:r>
          </a:p>
          <a:p>
            <a:r>
              <a:rPr lang="en-GB" dirty="0">
                <a:latin typeface="Open Sans"/>
                <a:ea typeface="Open Sans"/>
                <a:cs typeface="Open Sans"/>
              </a:rPr>
              <a:t>Providing a place to study after school</a:t>
            </a:r>
          </a:p>
          <a:p>
            <a:r>
              <a:rPr lang="en-GB" dirty="0">
                <a:latin typeface="Open Sans"/>
                <a:ea typeface="Open Sans"/>
                <a:cs typeface="Open Sans"/>
              </a:rPr>
              <a:t>Offer for help with food: </a:t>
            </a:r>
            <a:r>
              <a:rPr lang="en-GB" dirty="0">
                <a:latin typeface="Open Sans"/>
                <a:ea typeface="Open Sans"/>
                <a:cs typeface="Open Sans"/>
                <a:hlinkClick r:id="rId2"/>
              </a:rPr>
              <a:t>https://www.yourlocalpantry.co.uk/pantry-listings/birmingham-yardley-wood-pantry/</a:t>
            </a:r>
            <a:r>
              <a:rPr lang="en-GB" dirty="0">
                <a:latin typeface="Open Sans"/>
                <a:ea typeface="Open Sans"/>
                <a:cs typeface="Open Sans"/>
              </a:rPr>
              <a:t> </a:t>
            </a:r>
          </a:p>
          <a:p>
            <a:r>
              <a:rPr lang="en-GB" dirty="0">
                <a:latin typeface="Open Sans"/>
                <a:ea typeface="Open Sans"/>
                <a:cs typeface="Open Sans"/>
              </a:rPr>
              <a:t>By sharing, Erik's life would become easier.  By keeping it a secret, more dominoes are stacking up. </a:t>
            </a:r>
            <a:endParaRPr lang="en-GB" dirty="0"/>
          </a:p>
        </p:txBody>
      </p:sp>
    </p:spTree>
    <p:extLst>
      <p:ext uri="{BB962C8B-B14F-4D97-AF65-F5344CB8AC3E}">
        <p14:creationId xmlns:p14="http://schemas.microsoft.com/office/powerpoint/2010/main" val="25106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7a90365-d75f-4447-904c-f597f71a8a7d" xsi:nil="true"/>
    <lcf76f155ced4ddcb4097134ff3c332f xmlns="87975479-20cf-4e88-ade4-edcc58deade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B9046F9E6A1948AAED0DE7929063DA" ma:contentTypeVersion="19" ma:contentTypeDescription="Create a new document." ma:contentTypeScope="" ma:versionID="8a87020a4283d69254d0d6203cbf30cc">
  <xsd:schema xmlns:xsd="http://www.w3.org/2001/XMLSchema" xmlns:xs="http://www.w3.org/2001/XMLSchema" xmlns:p="http://schemas.microsoft.com/office/2006/metadata/properties" xmlns:ns2="87975479-20cf-4e88-ade4-edcc58deadef" xmlns:ns3="17a90365-d75f-4447-904c-f597f71a8a7d" targetNamespace="http://schemas.microsoft.com/office/2006/metadata/properties" ma:root="true" ma:fieldsID="508650e8b06829b1e0542ee76cd496e9" ns2:_="" ns3:_="">
    <xsd:import namespace="87975479-20cf-4e88-ade4-edcc58deadef"/>
    <xsd:import namespace="17a90365-d75f-4447-904c-f597f71a8a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75479-20cf-4e88-ade4-edcc58dea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0d17afa-19d8-47aa-8dab-4b3c635895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a90365-d75f-4447-904c-f597f71a8a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71da03e-1713-44f3-b7de-7be9b280ea18}" ma:internalName="TaxCatchAll" ma:showField="CatchAllData" ma:web="17a90365-d75f-4447-904c-f597f71a8a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9DA19A-DE45-4458-8454-3F15043DF0CB}">
  <ds:schemaRefs>
    <ds:schemaRef ds:uri="http://schemas.microsoft.com/office/2006/metadata/properties"/>
    <ds:schemaRef ds:uri="http://schemas.microsoft.com/office/infopath/2007/PartnerControls"/>
    <ds:schemaRef ds:uri="17a90365-d75f-4447-904c-f597f71a8a7d"/>
    <ds:schemaRef ds:uri="87975479-20cf-4e88-ade4-edcc58deadef"/>
  </ds:schemaRefs>
</ds:datastoreItem>
</file>

<file path=customXml/itemProps2.xml><?xml version="1.0" encoding="utf-8"?>
<ds:datastoreItem xmlns:ds="http://schemas.openxmlformats.org/officeDocument/2006/customXml" ds:itemID="{44E13BAF-04C7-4D5B-B2D8-F98C2D802D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975479-20cf-4e88-ade4-edcc58deadef"/>
    <ds:schemaRef ds:uri="17a90365-d75f-4447-904c-f597f71a8a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44B04C-3714-4608-AA87-0B5D3DF06B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TotalTime>
  <Words>654</Words>
  <Application>Microsoft Office PowerPoint</Application>
  <PresentationFormat>Widescreen</PresentationFormat>
  <Paragraphs>81</Paragraphs>
  <Slides>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Aptos</vt:lpstr>
      <vt:lpstr>Aptos Display</vt:lpstr>
      <vt:lpstr>Arial</vt:lpstr>
      <vt:lpstr>Bebas Neue</vt:lpstr>
      <vt:lpstr>Century Gothic</vt:lpstr>
      <vt:lpstr>Inter</vt:lpstr>
      <vt:lpstr>Open Sans</vt:lpstr>
      <vt:lpstr>Roboto</vt:lpstr>
      <vt:lpstr>Office Theme</vt:lpstr>
      <vt:lpstr>PowerPoint Presentation</vt:lpstr>
      <vt:lpstr>Model response</vt:lpstr>
      <vt:lpstr>PowerPoint Presentation</vt:lpstr>
      <vt:lpstr>PowerPoint Presentation</vt:lpstr>
      <vt:lpstr>What is the difference between doing chores around the house and parentification? What chores do you do?</vt:lpstr>
      <vt:lpstr>PowerPoint Presentation</vt:lpstr>
      <vt:lpstr>PowerPoint Presentation</vt:lpstr>
      <vt:lpstr>PowerPoint Presentation</vt:lpstr>
      <vt:lpstr>Model response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What does the phrase ‘crossing the line’ mean to you?  What ideas can you take from the front cover? Consider colours, images and the text</dc:title>
  <dc:creator>Nicola Taylor</dc:creator>
  <cp:lastModifiedBy>Tia Fisher</cp:lastModifiedBy>
  <cp:revision>198</cp:revision>
  <dcterms:created xsi:type="dcterms:W3CDTF">2024-04-09T09:17:21Z</dcterms:created>
  <dcterms:modified xsi:type="dcterms:W3CDTF">2025-07-20T20:22:21Z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0x0101009BB9046F9E6A1948AAED0DE7929063DA</vt:lpwstr>
  </property>
  <property fmtid="{D5CDD505-2E9C-101B-9397-08002B2CF9AE}" pid="3" name="MediaServiceImageTags">
    <vt:lpwstr/>
  </property>
</Properties>
</file>