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19"/>
  </p:notesMasterIdLst>
  <p:handoutMasterIdLst>
    <p:handoutMasterId r:id="rId20"/>
  </p:handoutMasterIdLst>
  <p:sldIdLst>
    <p:sldId id="303" r:id="rId5"/>
    <p:sldId id="267" r:id="rId6"/>
    <p:sldId id="287" r:id="rId7"/>
    <p:sldId id="257" r:id="rId8"/>
    <p:sldId id="289" r:id="rId9"/>
    <p:sldId id="288" r:id="rId10"/>
    <p:sldId id="293" r:id="rId11"/>
    <p:sldId id="261" r:id="rId12"/>
    <p:sldId id="300" r:id="rId13"/>
    <p:sldId id="279" r:id="rId14"/>
    <p:sldId id="297" r:id="rId15"/>
    <p:sldId id="298" r:id="rId16"/>
    <p:sldId id="301" r:id="rId17"/>
    <p:sldId id="29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1B68B-1907-4147-939D-043DAB3E19A5}" v="23" dt="2025-10-03T11:12:04.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Lewis" userId="S::l.lewis@christchurchsecondary.org.uk::414a74f7-7f3d-4d48-9083-d6496a8fd312" providerId="AD" clId="Web-{219E5A66-F6D7-2250-6A26-DFBF728DDC40}"/>
    <pc:docChg chg="addSld delSld modSld sldOrd">
      <pc:chgData name="Lucy Lewis" userId="S::l.lewis@christchurchsecondary.org.uk::414a74f7-7f3d-4d48-9083-d6496a8fd312" providerId="AD" clId="Web-{219E5A66-F6D7-2250-6A26-DFBF728DDC40}" dt="2025-05-20T10:09:38.170" v="12"/>
      <pc:docMkLst>
        <pc:docMk/>
      </pc:docMkLst>
      <pc:sldChg chg="del">
        <pc:chgData name="Lucy Lewis" userId="S::l.lewis@christchurchsecondary.org.uk::414a74f7-7f3d-4d48-9083-d6496a8fd312" providerId="AD" clId="Web-{219E5A66-F6D7-2250-6A26-DFBF728DDC40}" dt="2025-05-20T10:09:38.170" v="12"/>
        <pc:sldMkLst>
          <pc:docMk/>
          <pc:sldMk cId="3803262334" sldId="291"/>
        </pc:sldMkLst>
      </pc:sldChg>
      <pc:sldChg chg="addSp delSp modSp new mod ord modShow">
        <pc:chgData name="Lucy Lewis" userId="S::l.lewis@christchurchsecondary.org.uk::414a74f7-7f3d-4d48-9083-d6496a8fd312" providerId="AD" clId="Web-{219E5A66-F6D7-2250-6A26-DFBF728DDC40}" dt="2025-05-20T10:07:35.005" v="10"/>
        <pc:sldMkLst>
          <pc:docMk/>
          <pc:sldMk cId="1950288015" sldId="294"/>
        </pc:sldMkLst>
      </pc:sldChg>
      <pc:sldChg chg="add replId">
        <pc:chgData name="Lucy Lewis" userId="S::l.lewis@christchurchsecondary.org.uk::414a74f7-7f3d-4d48-9083-d6496a8fd312" providerId="AD" clId="Web-{219E5A66-F6D7-2250-6A26-DFBF728DDC40}" dt="2025-05-20T10:09:29.904" v="11"/>
        <pc:sldMkLst>
          <pc:docMk/>
          <pc:sldMk cId="2439675681" sldId="295"/>
        </pc:sldMkLst>
      </pc:sldChg>
    </pc:docChg>
  </pc:docChgLst>
  <pc:docChgLst>
    <pc:chgData name="Lucy Lewis" userId="414a74f7-7f3d-4d48-9083-d6496a8fd312" providerId="ADAL" clId="{7A30F21B-D665-422E-8EC2-BEBA85C3470C}"/>
    <pc:docChg chg="custSel delSld modSld modMainMaster">
      <pc:chgData name="Lucy Lewis" userId="414a74f7-7f3d-4d48-9083-d6496a8fd312" providerId="ADAL" clId="{7A30F21B-D665-422E-8EC2-BEBA85C3470C}" dt="2025-07-07T10:31:35.037" v="2" actId="27636"/>
      <pc:docMkLst>
        <pc:docMk/>
      </pc:docMkLst>
      <pc:sldChg chg="modSp">
        <pc:chgData name="Lucy Lewis" userId="414a74f7-7f3d-4d48-9083-d6496a8fd312" providerId="ADAL" clId="{7A30F21B-D665-422E-8EC2-BEBA85C3470C}" dt="2025-07-07T10:31:34.760" v="1"/>
        <pc:sldMkLst>
          <pc:docMk/>
          <pc:sldMk cId="2823542404" sldId="257"/>
        </pc:sldMkLst>
      </pc:sldChg>
      <pc:sldChg chg="modSp mod">
        <pc:chgData name="Lucy Lewis" userId="414a74f7-7f3d-4d48-9083-d6496a8fd312" providerId="ADAL" clId="{7A30F21B-D665-422E-8EC2-BEBA85C3470C}" dt="2025-07-07T10:31:35.037" v="2" actId="27636"/>
        <pc:sldMkLst>
          <pc:docMk/>
          <pc:sldMk cId="0" sldId="261"/>
        </pc:sldMkLst>
      </pc:sldChg>
      <pc:sldChg chg="modSp">
        <pc:chgData name="Lucy Lewis" userId="414a74f7-7f3d-4d48-9083-d6496a8fd312" providerId="ADAL" clId="{7A30F21B-D665-422E-8EC2-BEBA85C3470C}" dt="2025-07-07T10:31:34.760" v="1"/>
        <pc:sldMkLst>
          <pc:docMk/>
          <pc:sldMk cId="0" sldId="267"/>
        </pc:sldMkLst>
      </pc:sldChg>
      <pc:sldChg chg="modSp">
        <pc:chgData name="Lucy Lewis" userId="414a74f7-7f3d-4d48-9083-d6496a8fd312" providerId="ADAL" clId="{7A30F21B-D665-422E-8EC2-BEBA85C3470C}" dt="2025-07-07T10:31:34.760" v="1"/>
        <pc:sldMkLst>
          <pc:docMk/>
          <pc:sldMk cId="2060025789" sldId="287"/>
        </pc:sldMkLst>
      </pc:sldChg>
      <pc:sldChg chg="modSp">
        <pc:chgData name="Lucy Lewis" userId="414a74f7-7f3d-4d48-9083-d6496a8fd312" providerId="ADAL" clId="{7A30F21B-D665-422E-8EC2-BEBA85C3470C}" dt="2025-07-07T10:31:34.760" v="1"/>
        <pc:sldMkLst>
          <pc:docMk/>
          <pc:sldMk cId="4277140490" sldId="297"/>
        </pc:sldMkLst>
      </pc:sldChg>
      <pc:sldChg chg="modSp">
        <pc:chgData name="Lucy Lewis" userId="414a74f7-7f3d-4d48-9083-d6496a8fd312" providerId="ADAL" clId="{7A30F21B-D665-422E-8EC2-BEBA85C3470C}" dt="2025-07-07T10:31:34.760" v="1"/>
        <pc:sldMkLst>
          <pc:docMk/>
          <pc:sldMk cId="4101410769" sldId="298"/>
        </pc:sldMkLst>
      </pc:sldChg>
      <pc:sldChg chg="modSp">
        <pc:chgData name="Lucy Lewis" userId="414a74f7-7f3d-4d48-9083-d6496a8fd312" providerId="ADAL" clId="{7A30F21B-D665-422E-8EC2-BEBA85C3470C}" dt="2025-07-07T10:31:34.760" v="1"/>
        <pc:sldMkLst>
          <pc:docMk/>
          <pc:sldMk cId="1773658286" sldId="299"/>
        </pc:sldMkLst>
      </pc:sldChg>
      <pc:sldChg chg="modSp">
        <pc:chgData name="Lucy Lewis" userId="414a74f7-7f3d-4d48-9083-d6496a8fd312" providerId="ADAL" clId="{7A30F21B-D665-422E-8EC2-BEBA85C3470C}" dt="2025-07-07T10:31:34.760" v="1"/>
        <pc:sldMkLst>
          <pc:docMk/>
          <pc:sldMk cId="2833146752" sldId="301"/>
        </pc:sldMkLst>
      </pc:sldChg>
      <pc:sldChg chg="del">
        <pc:chgData name="Lucy Lewis" userId="414a74f7-7f3d-4d48-9083-d6496a8fd312" providerId="ADAL" clId="{7A30F21B-D665-422E-8EC2-BEBA85C3470C}" dt="2025-07-07T10:31:24.755" v="0" actId="47"/>
        <pc:sldMkLst>
          <pc:docMk/>
          <pc:sldMk cId="806269909" sldId="302"/>
        </pc:sldMkLst>
      </pc:sldChg>
      <pc:sldMasterChg chg="modSldLayout">
        <pc:chgData name="Lucy Lewis" userId="414a74f7-7f3d-4d48-9083-d6496a8fd312" providerId="ADAL" clId="{7A30F21B-D665-422E-8EC2-BEBA85C3470C}" dt="2025-07-07T10:31:34.760" v="1"/>
        <pc:sldMasterMkLst>
          <pc:docMk/>
          <pc:sldMasterMk cId="776915861" sldId="2147483699"/>
        </pc:sldMasterMkLst>
        <pc:sldLayoutChg chg="delSp">
          <pc:chgData name="Lucy Lewis" userId="414a74f7-7f3d-4d48-9083-d6496a8fd312" providerId="ADAL" clId="{7A30F21B-D665-422E-8EC2-BEBA85C3470C}" dt="2025-07-07T10:31:34.760" v="1"/>
          <pc:sldLayoutMkLst>
            <pc:docMk/>
            <pc:sldMasterMk cId="776915861" sldId="2147483699"/>
            <pc:sldLayoutMk cId="1773314716" sldId="2147483711"/>
          </pc:sldLayoutMkLst>
        </pc:sldLayoutChg>
        <pc:sldLayoutChg chg="delSp">
          <pc:chgData name="Lucy Lewis" userId="414a74f7-7f3d-4d48-9083-d6496a8fd312" providerId="ADAL" clId="{7A30F21B-D665-422E-8EC2-BEBA85C3470C}" dt="2025-07-07T10:31:34.760" v="1"/>
          <pc:sldLayoutMkLst>
            <pc:docMk/>
            <pc:sldMasterMk cId="776915861" sldId="2147483699"/>
            <pc:sldLayoutMk cId="3201292372" sldId="2147483712"/>
          </pc:sldLayoutMkLst>
        </pc:sldLayoutChg>
        <pc:sldLayoutChg chg="delSp">
          <pc:chgData name="Lucy Lewis" userId="414a74f7-7f3d-4d48-9083-d6496a8fd312" providerId="ADAL" clId="{7A30F21B-D665-422E-8EC2-BEBA85C3470C}" dt="2025-07-07T10:31:34.760" v="1"/>
          <pc:sldLayoutMkLst>
            <pc:docMk/>
            <pc:sldMasterMk cId="776915861" sldId="2147483699"/>
            <pc:sldLayoutMk cId="4117135763" sldId="2147483713"/>
          </pc:sldLayoutMkLst>
        </pc:sldLayoutChg>
        <pc:sldLayoutChg chg="delSp">
          <pc:chgData name="Lucy Lewis" userId="414a74f7-7f3d-4d48-9083-d6496a8fd312" providerId="ADAL" clId="{7A30F21B-D665-422E-8EC2-BEBA85C3470C}" dt="2025-07-07T10:31:34.760" v="1"/>
          <pc:sldLayoutMkLst>
            <pc:docMk/>
            <pc:sldMasterMk cId="776915861" sldId="2147483699"/>
            <pc:sldLayoutMk cId="19477339" sldId="2147483714"/>
          </pc:sldLayoutMkLst>
        </pc:sldLayoutChg>
      </pc:sldMasterChg>
    </pc:docChg>
  </pc:docChgLst>
  <pc:docChgLst>
    <pc:chgData name="Elizabeth Tipping" userId="S::e.tipping@christchurchsecondary.org.uk::b3995d05-28f3-499e-ba51-6f8c68a0148c" providerId="AD" clId="Web-{C07613DD-045A-0C10-92DA-A434856E540B}"/>
    <pc:docChg chg="addSld delSld modSld">
      <pc:chgData name="Elizabeth Tipping" userId="S::e.tipping@christchurchsecondary.org.uk::b3995d05-28f3-499e-ba51-6f8c68a0148c" providerId="AD" clId="Web-{C07613DD-045A-0C10-92DA-A434856E540B}" dt="2025-05-31T16:17:14.999" v="51" actId="1076"/>
      <pc:docMkLst>
        <pc:docMk/>
      </pc:docMkLst>
      <pc:sldChg chg="addSp modSp">
        <pc:chgData name="Elizabeth Tipping" userId="S::e.tipping@christchurchsecondary.org.uk::b3995d05-28f3-499e-ba51-6f8c68a0148c" providerId="AD" clId="Web-{C07613DD-045A-0C10-92DA-A434856E540B}" dt="2025-05-31T16:13:24.976" v="6" actId="1076"/>
        <pc:sldMkLst>
          <pc:docMk/>
          <pc:sldMk cId="2823542404" sldId="257"/>
        </pc:sldMkLst>
      </pc:sldChg>
      <pc:sldChg chg="addSp modSp">
        <pc:chgData name="Elizabeth Tipping" userId="S::e.tipping@christchurchsecondary.org.uk::b3995d05-28f3-499e-ba51-6f8c68a0148c" providerId="AD" clId="Web-{C07613DD-045A-0C10-92DA-A434856E540B}" dt="2025-05-31T16:14:41.916" v="24" actId="1076"/>
        <pc:sldMkLst>
          <pc:docMk/>
          <pc:sldMk cId="0" sldId="261"/>
        </pc:sldMkLst>
      </pc:sldChg>
      <pc:sldChg chg="addSp modSp">
        <pc:chgData name="Elizabeth Tipping" userId="S::e.tipping@christchurchsecondary.org.uk::b3995d05-28f3-499e-ba51-6f8c68a0148c" providerId="AD" clId="Web-{C07613DD-045A-0C10-92DA-A434856E540B}" dt="2025-05-31T16:15:48.324" v="35" actId="1076"/>
        <pc:sldMkLst>
          <pc:docMk/>
          <pc:sldMk cId="4251763220" sldId="279"/>
        </pc:sldMkLst>
      </pc:sldChg>
      <pc:sldChg chg="addSp modSp">
        <pc:chgData name="Elizabeth Tipping" userId="S::e.tipping@christchurchsecondary.org.uk::b3995d05-28f3-499e-ba51-6f8c68a0148c" providerId="AD" clId="Web-{C07613DD-045A-0C10-92DA-A434856E540B}" dt="2025-05-31T16:14:02.211" v="15" actId="1076"/>
        <pc:sldMkLst>
          <pc:docMk/>
          <pc:sldMk cId="0" sldId="288"/>
        </pc:sldMkLst>
      </pc:sldChg>
      <pc:sldChg chg="addSp modSp">
        <pc:chgData name="Elizabeth Tipping" userId="S::e.tipping@christchurchsecondary.org.uk::b3995d05-28f3-499e-ba51-6f8c68a0148c" providerId="AD" clId="Web-{C07613DD-045A-0C10-92DA-A434856E540B}" dt="2025-05-31T16:13:44.430" v="12" actId="1076"/>
        <pc:sldMkLst>
          <pc:docMk/>
          <pc:sldMk cId="0" sldId="289"/>
        </pc:sldMkLst>
      </pc:sldChg>
      <pc:sldChg chg="addSp modSp">
        <pc:chgData name="Elizabeth Tipping" userId="S::e.tipping@christchurchsecondary.org.uk::b3995d05-28f3-499e-ba51-6f8c68a0148c" providerId="AD" clId="Web-{C07613DD-045A-0C10-92DA-A434856E540B}" dt="2025-05-31T16:14:18.509" v="21" actId="1076"/>
        <pc:sldMkLst>
          <pc:docMk/>
          <pc:sldMk cId="2451128631" sldId="293"/>
        </pc:sldMkLst>
      </pc:sldChg>
      <pc:sldChg chg="addSp modSp">
        <pc:chgData name="Elizabeth Tipping" userId="S::e.tipping@christchurchsecondary.org.uk::b3995d05-28f3-499e-ba51-6f8c68a0148c" providerId="AD" clId="Web-{C07613DD-045A-0C10-92DA-A434856E540B}" dt="2025-05-31T16:16:07.950" v="44" actId="1076"/>
        <pc:sldMkLst>
          <pc:docMk/>
          <pc:sldMk cId="4277140490" sldId="297"/>
        </pc:sldMkLst>
      </pc:sldChg>
      <pc:sldChg chg="addSp modSp">
        <pc:chgData name="Elizabeth Tipping" userId="S::e.tipping@christchurchsecondary.org.uk::b3995d05-28f3-499e-ba51-6f8c68a0148c" providerId="AD" clId="Web-{C07613DD-045A-0C10-92DA-A434856E540B}" dt="2025-05-31T16:16:46.326" v="46" actId="20577"/>
        <pc:sldMkLst>
          <pc:docMk/>
          <pc:sldMk cId="4101410769" sldId="298"/>
        </pc:sldMkLst>
      </pc:sldChg>
      <pc:sldChg chg="addSp modSp">
        <pc:chgData name="Elizabeth Tipping" userId="S::e.tipping@christchurchsecondary.org.uk::b3995d05-28f3-499e-ba51-6f8c68a0148c" providerId="AD" clId="Web-{C07613DD-045A-0C10-92DA-A434856E540B}" dt="2025-05-31T16:17:14.999" v="51" actId="1076"/>
        <pc:sldMkLst>
          <pc:docMk/>
          <pc:sldMk cId="1773658286" sldId="299"/>
        </pc:sldMkLst>
      </pc:sldChg>
      <pc:sldChg chg="addSp modSp">
        <pc:chgData name="Elizabeth Tipping" userId="S::e.tipping@christchurchsecondary.org.uk::b3995d05-28f3-499e-ba51-6f8c68a0148c" providerId="AD" clId="Web-{C07613DD-045A-0C10-92DA-A434856E540B}" dt="2025-05-31T16:15:23.745" v="28" actId="20577"/>
        <pc:sldMkLst>
          <pc:docMk/>
          <pc:sldMk cId="4169246902" sldId="300"/>
        </pc:sldMkLst>
      </pc:sldChg>
      <pc:sldChg chg="addSp modSp">
        <pc:chgData name="Elizabeth Tipping" userId="S::e.tipping@christchurchsecondary.org.uk::b3995d05-28f3-499e-ba51-6f8c68a0148c" providerId="AD" clId="Web-{C07613DD-045A-0C10-92DA-A434856E540B}" dt="2025-05-31T16:16:55.920" v="48" actId="1076"/>
        <pc:sldMkLst>
          <pc:docMk/>
          <pc:sldMk cId="2833146752" sldId="301"/>
        </pc:sldMkLst>
      </pc:sldChg>
      <pc:sldChg chg="add del replId">
        <pc:chgData name="Elizabeth Tipping" userId="S::e.tipping@christchurchsecondary.org.uk::b3995d05-28f3-499e-ba51-6f8c68a0148c" providerId="AD" clId="Web-{C07613DD-045A-0C10-92DA-A434856E540B}" dt="2025-05-31T16:14:56.916" v="26"/>
        <pc:sldMkLst>
          <pc:docMk/>
          <pc:sldMk cId="2346438028" sldId="302"/>
        </pc:sldMkLst>
      </pc:sldChg>
    </pc:docChg>
  </pc:docChgLst>
  <pc:docChgLst>
    <pc:chgData name="Lucy Lewis" userId="S::l.lewis@christchurchsecondary.org.uk::414a74f7-7f3d-4d48-9083-d6496a8fd312" providerId="AD" clId="Web-{1A942B1B-8B99-5D8C-4EF9-02B6FCD55DFA}"/>
    <pc:docChg chg="addSld modSld sldOrd">
      <pc:chgData name="Lucy Lewis" userId="S::l.lewis@christchurchsecondary.org.uk::414a74f7-7f3d-4d48-9083-d6496a8fd312" providerId="AD" clId="Web-{1A942B1B-8B99-5D8C-4EF9-02B6FCD55DFA}" dt="2025-05-21T06:54:08.064" v="13"/>
      <pc:docMkLst>
        <pc:docMk/>
      </pc:docMkLst>
      <pc:sldChg chg="add">
        <pc:chgData name="Lucy Lewis" userId="S::l.lewis@christchurchsecondary.org.uk::414a74f7-7f3d-4d48-9083-d6496a8fd312" providerId="AD" clId="Web-{1A942B1B-8B99-5D8C-4EF9-02B6FCD55DFA}" dt="2025-05-21T06:54:07.876" v="6"/>
        <pc:sldMkLst>
          <pc:docMk/>
          <pc:sldMk cId="30918758" sldId="258"/>
        </pc:sldMkLst>
      </pc:sldChg>
      <pc:sldChg chg="add">
        <pc:chgData name="Lucy Lewis" userId="S::l.lewis@christchurchsecondary.org.uk::414a74f7-7f3d-4d48-9083-d6496a8fd312" providerId="AD" clId="Web-{1A942B1B-8B99-5D8C-4EF9-02B6FCD55DFA}" dt="2025-05-21T06:54:07.970" v="10"/>
        <pc:sldMkLst>
          <pc:docMk/>
          <pc:sldMk cId="2683464624" sldId="260"/>
        </pc:sldMkLst>
      </pc:sldChg>
      <pc:sldChg chg="delSp modSp ord">
        <pc:chgData name="Lucy Lewis" userId="S::l.lewis@christchurchsecondary.org.uk::414a74f7-7f3d-4d48-9083-d6496a8fd312" providerId="AD" clId="Web-{1A942B1B-8B99-5D8C-4EF9-02B6FCD55DFA}" dt="2025-05-21T06:53:43.282" v="5"/>
        <pc:sldMkLst>
          <pc:docMk/>
          <pc:sldMk cId="0" sldId="261"/>
        </pc:sldMkLst>
      </pc:sldChg>
      <pc:sldChg chg="add">
        <pc:chgData name="Lucy Lewis" userId="S::l.lewis@christchurchsecondary.org.uk::414a74f7-7f3d-4d48-9083-d6496a8fd312" providerId="AD" clId="Web-{1A942B1B-8B99-5D8C-4EF9-02B6FCD55DFA}" dt="2025-05-21T06:54:07.908" v="7"/>
        <pc:sldMkLst>
          <pc:docMk/>
          <pc:sldMk cId="1521119532" sldId="271"/>
        </pc:sldMkLst>
      </pc:sldChg>
      <pc:sldChg chg="add">
        <pc:chgData name="Lucy Lewis" userId="S::l.lewis@christchurchsecondary.org.uk::414a74f7-7f3d-4d48-9083-d6496a8fd312" providerId="AD" clId="Web-{1A942B1B-8B99-5D8C-4EF9-02B6FCD55DFA}" dt="2025-05-21T06:54:07.923" v="8"/>
        <pc:sldMkLst>
          <pc:docMk/>
          <pc:sldMk cId="4251763220" sldId="279"/>
        </pc:sldMkLst>
      </pc:sldChg>
      <pc:sldChg chg="add">
        <pc:chgData name="Lucy Lewis" userId="S::l.lewis@christchurchsecondary.org.uk::414a74f7-7f3d-4d48-9083-d6496a8fd312" providerId="AD" clId="Web-{1A942B1B-8B99-5D8C-4EF9-02B6FCD55DFA}" dt="2025-05-21T06:54:07.955" v="9"/>
        <pc:sldMkLst>
          <pc:docMk/>
          <pc:sldMk cId="408297183" sldId="296"/>
        </pc:sldMkLst>
      </pc:sldChg>
      <pc:sldChg chg="add">
        <pc:chgData name="Lucy Lewis" userId="S::l.lewis@christchurchsecondary.org.uk::414a74f7-7f3d-4d48-9083-d6496a8fd312" providerId="AD" clId="Web-{1A942B1B-8B99-5D8C-4EF9-02B6FCD55DFA}" dt="2025-05-21T06:54:08.001" v="11"/>
        <pc:sldMkLst>
          <pc:docMk/>
          <pc:sldMk cId="4277140490" sldId="297"/>
        </pc:sldMkLst>
      </pc:sldChg>
      <pc:sldChg chg="add">
        <pc:chgData name="Lucy Lewis" userId="S::l.lewis@christchurchsecondary.org.uk::414a74f7-7f3d-4d48-9083-d6496a8fd312" providerId="AD" clId="Web-{1A942B1B-8B99-5D8C-4EF9-02B6FCD55DFA}" dt="2025-05-21T06:54:08.033" v="12"/>
        <pc:sldMkLst>
          <pc:docMk/>
          <pc:sldMk cId="4101410769" sldId="298"/>
        </pc:sldMkLst>
      </pc:sldChg>
      <pc:sldChg chg="add">
        <pc:chgData name="Lucy Lewis" userId="S::l.lewis@christchurchsecondary.org.uk::414a74f7-7f3d-4d48-9083-d6496a8fd312" providerId="AD" clId="Web-{1A942B1B-8B99-5D8C-4EF9-02B6FCD55DFA}" dt="2025-05-21T06:54:08.064" v="13"/>
        <pc:sldMkLst>
          <pc:docMk/>
          <pc:sldMk cId="1773658286" sldId="299"/>
        </pc:sldMkLst>
      </pc:sldChg>
    </pc:docChg>
  </pc:docChgLst>
  <pc:docChgLst>
    <pc:chgData name="Lucy Lewis" userId="S::l.lewis@christchurchsecondary.org.uk::414a74f7-7f3d-4d48-9083-d6496a8fd312" providerId="AD" clId="Web-{7C315EB7-254E-7D98-4AC9-AF6FBCDBD367}"/>
    <pc:docChg chg="modSld">
      <pc:chgData name="Lucy Lewis" userId="S::l.lewis@christchurchsecondary.org.uk::414a74f7-7f3d-4d48-9083-d6496a8fd312" providerId="AD" clId="Web-{7C315EB7-254E-7D98-4AC9-AF6FBCDBD367}" dt="2025-04-09T09:46:10.931" v="12" actId="20577"/>
      <pc:docMkLst>
        <pc:docMk/>
      </pc:docMkLst>
      <pc:sldChg chg="mod setBg">
        <pc:chgData name="Lucy Lewis" userId="S::l.lewis@christchurchsecondary.org.uk::414a74f7-7f3d-4d48-9083-d6496a8fd312" providerId="AD" clId="Web-{7C315EB7-254E-7D98-4AC9-AF6FBCDBD367}" dt="2025-04-09T09:45:53.196" v="2"/>
        <pc:sldMkLst>
          <pc:docMk/>
          <pc:sldMk cId="2823542404" sldId="257"/>
        </pc:sldMkLst>
      </pc:sldChg>
      <pc:sldChg chg="modSp mod setBg">
        <pc:chgData name="Lucy Lewis" userId="S::l.lewis@christchurchsecondary.org.uk::414a74f7-7f3d-4d48-9083-d6496a8fd312" providerId="AD" clId="Web-{7C315EB7-254E-7D98-4AC9-AF6FBCDBD367}" dt="2025-04-09T09:46:10.931" v="12" actId="20577"/>
        <pc:sldMkLst>
          <pc:docMk/>
          <pc:sldMk cId="0" sldId="261"/>
        </pc:sldMkLst>
      </pc:sldChg>
      <pc:sldChg chg="mod setBg">
        <pc:chgData name="Lucy Lewis" userId="S::l.lewis@christchurchsecondary.org.uk::414a74f7-7f3d-4d48-9083-d6496a8fd312" providerId="AD" clId="Web-{7C315EB7-254E-7D98-4AC9-AF6FBCDBD367}" dt="2025-04-09T09:45:52.977" v="0"/>
        <pc:sldMkLst>
          <pc:docMk/>
          <pc:sldMk cId="0" sldId="267"/>
        </pc:sldMkLst>
      </pc:sldChg>
      <pc:sldChg chg="mod setBg">
        <pc:chgData name="Lucy Lewis" userId="S::l.lewis@christchurchsecondary.org.uk::414a74f7-7f3d-4d48-9083-d6496a8fd312" providerId="AD" clId="Web-{7C315EB7-254E-7D98-4AC9-AF6FBCDBD367}" dt="2025-04-09T09:45:53.133" v="1"/>
        <pc:sldMkLst>
          <pc:docMk/>
          <pc:sldMk cId="2060025789" sldId="287"/>
        </pc:sldMkLst>
      </pc:sldChg>
      <pc:sldChg chg="mod setBg">
        <pc:chgData name="Lucy Lewis" userId="S::l.lewis@christchurchsecondary.org.uk::414a74f7-7f3d-4d48-9083-d6496a8fd312" providerId="AD" clId="Web-{7C315EB7-254E-7D98-4AC9-AF6FBCDBD367}" dt="2025-04-09T09:45:53.274" v="3"/>
        <pc:sldMkLst>
          <pc:docMk/>
          <pc:sldMk cId="0" sldId="288"/>
        </pc:sldMkLst>
      </pc:sldChg>
      <pc:sldChg chg="mod setBg">
        <pc:chgData name="Lucy Lewis" userId="S::l.lewis@christchurchsecondary.org.uk::414a74f7-7f3d-4d48-9083-d6496a8fd312" providerId="AD" clId="Web-{7C315EB7-254E-7D98-4AC9-AF6FBCDBD367}" dt="2025-04-09T09:45:53.571" v="7"/>
        <pc:sldMkLst>
          <pc:docMk/>
          <pc:sldMk cId="0" sldId="289"/>
        </pc:sldMkLst>
      </pc:sldChg>
      <pc:sldChg chg="mod setBg">
        <pc:chgData name="Lucy Lewis" userId="S::l.lewis@christchurchsecondary.org.uk::414a74f7-7f3d-4d48-9083-d6496a8fd312" providerId="AD" clId="Web-{7C315EB7-254E-7D98-4AC9-AF6FBCDBD367}" dt="2025-04-09T09:45:53.368" v="4"/>
        <pc:sldMkLst>
          <pc:docMk/>
          <pc:sldMk cId="0" sldId="290"/>
        </pc:sldMkLst>
      </pc:sldChg>
      <pc:sldChg chg="mod setBg">
        <pc:chgData name="Lucy Lewis" userId="S::l.lewis@christchurchsecondary.org.uk::414a74f7-7f3d-4d48-9083-d6496a8fd312" providerId="AD" clId="Web-{7C315EB7-254E-7D98-4AC9-AF6FBCDBD367}" dt="2025-04-09T09:45:53.430" v="5"/>
        <pc:sldMkLst>
          <pc:docMk/>
          <pc:sldMk cId="3803262334" sldId="291"/>
        </pc:sldMkLst>
      </pc:sldChg>
    </pc:docChg>
  </pc:docChgLst>
  <pc:docChgLst>
    <pc:chgData name="Lucy Lewis" userId="S::l.lewis@christchurchsecondary.org.uk::414a74f7-7f3d-4d48-9083-d6496a8fd312" providerId="AD" clId="Web-{5F50B85D-C1F2-77CE-054A-39CD94377EFE}"/>
    <pc:docChg chg="delSld modSld">
      <pc:chgData name="Lucy Lewis" userId="S::l.lewis@christchurchsecondary.org.uk::414a74f7-7f3d-4d48-9083-d6496a8fd312" providerId="AD" clId="Web-{5F50B85D-C1F2-77CE-054A-39CD94377EFE}" dt="2025-05-21T06:56:05.101" v="48"/>
      <pc:docMkLst>
        <pc:docMk/>
      </pc:docMkLst>
      <pc:sldChg chg="del">
        <pc:chgData name="Lucy Lewis" userId="S::l.lewis@christchurchsecondary.org.uk::414a74f7-7f3d-4d48-9083-d6496a8fd312" providerId="AD" clId="Web-{5F50B85D-C1F2-77CE-054A-39CD94377EFE}" dt="2025-05-21T06:54:42.974" v="0"/>
        <pc:sldMkLst>
          <pc:docMk/>
          <pc:sldMk cId="2683464624" sldId="260"/>
        </pc:sldMkLst>
      </pc:sldChg>
      <pc:sldChg chg="del">
        <pc:chgData name="Lucy Lewis" userId="S::l.lewis@christchurchsecondary.org.uk::414a74f7-7f3d-4d48-9083-d6496a8fd312" providerId="AD" clId="Web-{5F50B85D-C1F2-77CE-054A-39CD94377EFE}" dt="2025-05-21T06:55:58.132" v="47"/>
        <pc:sldMkLst>
          <pc:docMk/>
          <pc:sldMk cId="0" sldId="290"/>
        </pc:sldMkLst>
      </pc:sldChg>
      <pc:sldChg chg="del">
        <pc:chgData name="Lucy Lewis" userId="S::l.lewis@christchurchsecondary.org.uk::414a74f7-7f3d-4d48-9083-d6496a8fd312" providerId="AD" clId="Web-{5F50B85D-C1F2-77CE-054A-39CD94377EFE}" dt="2025-05-21T06:56:05.101" v="48"/>
        <pc:sldMkLst>
          <pc:docMk/>
          <pc:sldMk cId="408297183" sldId="296"/>
        </pc:sldMkLst>
      </pc:sldChg>
      <pc:sldChg chg="modSp">
        <pc:chgData name="Lucy Lewis" userId="S::l.lewis@christchurchsecondary.org.uk::414a74f7-7f3d-4d48-9083-d6496a8fd312" providerId="AD" clId="Web-{5F50B85D-C1F2-77CE-054A-39CD94377EFE}" dt="2025-05-21T06:55:11.756" v="35" actId="20577"/>
        <pc:sldMkLst>
          <pc:docMk/>
          <pc:sldMk cId="4277140490" sldId="297"/>
        </pc:sldMkLst>
      </pc:sldChg>
      <pc:sldChg chg="modSp">
        <pc:chgData name="Lucy Lewis" userId="S::l.lewis@christchurchsecondary.org.uk::414a74f7-7f3d-4d48-9083-d6496a8fd312" providerId="AD" clId="Web-{5F50B85D-C1F2-77CE-054A-39CD94377EFE}" dt="2025-05-21T06:55:24.257" v="42" actId="20577"/>
        <pc:sldMkLst>
          <pc:docMk/>
          <pc:sldMk cId="4101410769" sldId="298"/>
        </pc:sldMkLst>
      </pc:sldChg>
      <pc:sldChg chg="modSp">
        <pc:chgData name="Lucy Lewis" userId="S::l.lewis@christchurchsecondary.org.uk::414a74f7-7f3d-4d48-9083-d6496a8fd312" providerId="AD" clId="Web-{5F50B85D-C1F2-77CE-054A-39CD94377EFE}" dt="2025-05-21T06:55:33.335" v="46" actId="20577"/>
        <pc:sldMkLst>
          <pc:docMk/>
          <pc:sldMk cId="1773658286" sldId="299"/>
        </pc:sldMkLst>
      </pc:sldChg>
    </pc:docChg>
  </pc:docChgLst>
  <pc:docChgLst>
    <pc:chgData name="Lucy Lewis" userId="S::l.lewis@christchurchsecondary.org.uk::414a74f7-7f3d-4d48-9083-d6496a8fd312" providerId="AD" clId="Web-{3216DAF7-88E9-C44E-51A8-A147474766E6}"/>
    <pc:docChg chg="modSld">
      <pc:chgData name="Lucy Lewis" userId="S::l.lewis@christchurchsecondary.org.uk::414a74f7-7f3d-4d48-9083-d6496a8fd312" providerId="AD" clId="Web-{3216DAF7-88E9-C44E-51A8-A147474766E6}" dt="2025-05-21T06:58:28.386" v="69" actId="20577"/>
      <pc:docMkLst>
        <pc:docMk/>
      </pc:docMkLst>
      <pc:sldChg chg="addSp delSp modSp">
        <pc:chgData name="Lucy Lewis" userId="S::l.lewis@christchurchsecondary.org.uk::414a74f7-7f3d-4d48-9083-d6496a8fd312" providerId="AD" clId="Web-{3216DAF7-88E9-C44E-51A8-A147474766E6}" dt="2025-05-21T06:58:28.386" v="69" actId="20577"/>
        <pc:sldMkLst>
          <pc:docMk/>
          <pc:sldMk cId="2451128631" sldId="293"/>
        </pc:sldMkLst>
      </pc:sldChg>
    </pc:docChg>
  </pc:docChgLst>
  <pc:docChgLst>
    <pc:chgData name="Lucy Lewis" userId="S::l.lewis@christchurchsecondary.org.uk::414a74f7-7f3d-4d48-9083-d6496a8fd312" providerId="AD" clId="Web-{5250D436-256C-1AF9-7BDC-AA6DC5DF1BF9}"/>
    <pc:docChg chg="delSld">
      <pc:chgData name="Lucy Lewis" userId="S::l.lewis@christchurchsecondary.org.uk::414a74f7-7f3d-4d48-9083-d6496a8fd312" providerId="AD" clId="Web-{5250D436-256C-1AF9-7BDC-AA6DC5DF1BF9}" dt="2025-05-21T07:41:45.882" v="0"/>
      <pc:docMkLst>
        <pc:docMk/>
      </pc:docMkLst>
      <pc:sldChg chg="del">
        <pc:chgData name="Lucy Lewis" userId="S::l.lewis@christchurchsecondary.org.uk::414a74f7-7f3d-4d48-9083-d6496a8fd312" providerId="AD" clId="Web-{5250D436-256C-1AF9-7BDC-AA6DC5DF1BF9}" dt="2025-05-21T07:41:45.882" v="0"/>
        <pc:sldMkLst>
          <pc:docMk/>
          <pc:sldMk cId="1950288015" sldId="294"/>
        </pc:sldMkLst>
      </pc:sldChg>
    </pc:docChg>
  </pc:docChgLst>
  <pc:docChgLst>
    <pc:chgData name="Lucy Lewis" userId="S::l.lewis@christchurchsecondary.org.uk::414a74f7-7f3d-4d48-9083-d6496a8fd312" providerId="AD" clId="Web-{98534028-EBCE-1688-BD88-9276BA472624}"/>
    <pc:docChg chg="addSld delSld modSld">
      <pc:chgData name="Lucy Lewis" userId="S::l.lewis@christchurchsecondary.org.uk::414a74f7-7f3d-4d48-9083-d6496a8fd312" providerId="AD" clId="Web-{98534028-EBCE-1688-BD88-9276BA472624}" dt="2025-05-21T09:52:26.584" v="761" actId="20577"/>
      <pc:docMkLst>
        <pc:docMk/>
      </pc:docMkLst>
      <pc:sldChg chg="addSp delSp modSp">
        <pc:chgData name="Lucy Lewis" userId="S::l.lewis@christchurchsecondary.org.uk::414a74f7-7f3d-4d48-9083-d6496a8fd312" providerId="AD" clId="Web-{98534028-EBCE-1688-BD88-9276BA472624}" dt="2025-05-21T08:52:55.807" v="300" actId="1076"/>
        <pc:sldMkLst>
          <pc:docMk/>
          <pc:sldMk cId="2823542404" sldId="257"/>
        </pc:sldMkLst>
      </pc:sldChg>
      <pc:sldChg chg="del">
        <pc:chgData name="Lucy Lewis" userId="S::l.lewis@christchurchsecondary.org.uk::414a74f7-7f3d-4d48-9083-d6496a8fd312" providerId="AD" clId="Web-{98534028-EBCE-1688-BD88-9276BA472624}" dt="2025-05-21T08:31:30.260" v="57"/>
        <pc:sldMkLst>
          <pc:docMk/>
          <pc:sldMk cId="30918758" sldId="258"/>
        </pc:sldMkLst>
      </pc:sldChg>
      <pc:sldChg chg="del">
        <pc:chgData name="Lucy Lewis" userId="S::l.lewis@christchurchsecondary.org.uk::414a74f7-7f3d-4d48-9083-d6496a8fd312" providerId="AD" clId="Web-{98534028-EBCE-1688-BD88-9276BA472624}" dt="2025-05-21T08:52:34.306" v="266"/>
        <pc:sldMkLst>
          <pc:docMk/>
          <pc:sldMk cId="1521119532" sldId="271"/>
        </pc:sldMkLst>
      </pc:sldChg>
      <pc:sldChg chg="modSp">
        <pc:chgData name="Lucy Lewis" userId="S::l.lewis@christchurchsecondary.org.uk::414a74f7-7f3d-4d48-9083-d6496a8fd312" providerId="AD" clId="Web-{98534028-EBCE-1688-BD88-9276BA472624}" dt="2025-05-21T08:54:18.824" v="399" actId="20577"/>
        <pc:sldMkLst>
          <pc:docMk/>
          <pc:sldMk cId="4251763220" sldId="279"/>
        </pc:sldMkLst>
      </pc:sldChg>
      <pc:sldChg chg="delSp modSp">
        <pc:chgData name="Lucy Lewis" userId="S::l.lewis@christchurchsecondary.org.uk::414a74f7-7f3d-4d48-9083-d6496a8fd312" providerId="AD" clId="Web-{98534028-EBCE-1688-BD88-9276BA472624}" dt="2025-05-21T08:56:58.391" v="529" actId="1076"/>
        <pc:sldMkLst>
          <pc:docMk/>
          <pc:sldMk cId="2060025789" sldId="287"/>
        </pc:sldMkLst>
      </pc:sldChg>
      <pc:sldChg chg="delSp">
        <pc:chgData name="Lucy Lewis" userId="S::l.lewis@christchurchsecondary.org.uk::414a74f7-7f3d-4d48-9083-d6496a8fd312" providerId="AD" clId="Web-{98534028-EBCE-1688-BD88-9276BA472624}" dt="2025-05-21T08:31:36.370" v="58"/>
        <pc:sldMkLst>
          <pc:docMk/>
          <pc:sldMk cId="0" sldId="288"/>
        </pc:sldMkLst>
      </pc:sldChg>
      <pc:sldChg chg="delSp">
        <pc:chgData name="Lucy Lewis" userId="S::l.lewis@christchurchsecondary.org.uk::414a74f7-7f3d-4d48-9083-d6496a8fd312" providerId="AD" clId="Web-{98534028-EBCE-1688-BD88-9276BA472624}" dt="2025-05-21T08:31:38.932" v="59"/>
        <pc:sldMkLst>
          <pc:docMk/>
          <pc:sldMk cId="0" sldId="289"/>
        </pc:sldMkLst>
      </pc:sldChg>
      <pc:sldChg chg="del">
        <pc:chgData name="Lucy Lewis" userId="S::l.lewis@christchurchsecondary.org.uk::414a74f7-7f3d-4d48-9083-d6496a8fd312" providerId="AD" clId="Web-{98534028-EBCE-1688-BD88-9276BA472624}" dt="2025-05-21T08:57:12.469" v="530"/>
        <pc:sldMkLst>
          <pc:docMk/>
          <pc:sldMk cId="2344506699" sldId="292"/>
        </pc:sldMkLst>
      </pc:sldChg>
      <pc:sldChg chg="modSp">
        <pc:chgData name="Lucy Lewis" userId="S::l.lewis@christchurchsecondary.org.uk::414a74f7-7f3d-4d48-9083-d6496a8fd312" providerId="AD" clId="Web-{98534028-EBCE-1688-BD88-9276BA472624}" dt="2025-05-21T09:50:25.644" v="622" actId="20577"/>
        <pc:sldMkLst>
          <pc:docMk/>
          <pc:sldMk cId="4277140490" sldId="297"/>
        </pc:sldMkLst>
      </pc:sldChg>
      <pc:sldChg chg="addSp delSp modSp">
        <pc:chgData name="Lucy Lewis" userId="S::l.lewis@christchurchsecondary.org.uk::414a74f7-7f3d-4d48-9083-d6496a8fd312" providerId="AD" clId="Web-{98534028-EBCE-1688-BD88-9276BA472624}" dt="2025-05-21T09:52:26.584" v="761" actId="20577"/>
        <pc:sldMkLst>
          <pc:docMk/>
          <pc:sldMk cId="4101410769" sldId="298"/>
        </pc:sldMkLst>
      </pc:sldChg>
      <pc:sldChg chg="addSp modSp">
        <pc:chgData name="Lucy Lewis" userId="S::l.lewis@christchurchsecondary.org.uk::414a74f7-7f3d-4d48-9083-d6496a8fd312" providerId="AD" clId="Web-{98534028-EBCE-1688-BD88-9276BA472624}" dt="2025-05-21T08:54:53.935" v="476" actId="20577"/>
        <pc:sldMkLst>
          <pc:docMk/>
          <pc:sldMk cId="1773658286" sldId="299"/>
        </pc:sldMkLst>
      </pc:sldChg>
      <pc:sldChg chg="addSp delSp modSp add replId">
        <pc:chgData name="Lucy Lewis" userId="S::l.lewis@christchurchsecondary.org.uk::414a74f7-7f3d-4d48-9083-d6496a8fd312" providerId="AD" clId="Web-{98534028-EBCE-1688-BD88-9276BA472624}" dt="2025-05-21T09:46:35.482" v="540" actId="20577"/>
        <pc:sldMkLst>
          <pc:docMk/>
          <pc:sldMk cId="4169246902" sldId="300"/>
        </pc:sldMkLst>
      </pc:sldChg>
      <pc:sldChg chg="delSp modSp add replId">
        <pc:chgData name="Lucy Lewis" userId="S::l.lewis@christchurchsecondary.org.uk::414a74f7-7f3d-4d48-9083-d6496a8fd312" providerId="AD" clId="Web-{98534028-EBCE-1688-BD88-9276BA472624}" dt="2025-05-21T09:51:14.801" v="632" actId="14100"/>
        <pc:sldMkLst>
          <pc:docMk/>
          <pc:sldMk cId="2833146752" sldId="301"/>
        </pc:sldMkLst>
      </pc:sldChg>
    </pc:docChg>
  </pc:docChgLst>
  <pc:docChgLst>
    <pc:chgData clId="Web-{3216DAF7-88E9-C44E-51A8-A147474766E6}"/>
    <pc:docChg chg="delSld">
      <pc:chgData name="" userId="" providerId="" clId="Web-{3216DAF7-88E9-C44E-51A8-A147474766E6}" dt="2025-05-21T06:57:41.729" v="0"/>
      <pc:docMkLst>
        <pc:docMk/>
      </pc:docMkLst>
      <pc:sldChg chg="del">
        <pc:chgData name="" userId="" providerId="" clId="Web-{3216DAF7-88E9-C44E-51A8-A147474766E6}" dt="2025-05-21T06:57:41.729" v="0"/>
        <pc:sldMkLst>
          <pc:docMk/>
          <pc:sldMk cId="2439675681" sldId="295"/>
        </pc:sldMkLst>
      </pc:sldChg>
    </pc:docChg>
  </pc:docChgLst>
  <pc:docChgLst>
    <pc:chgData name="Lucy Lewis" userId="414a74f7-7f3d-4d48-9083-d6496a8fd312" providerId="ADAL" clId="{DAC7780F-53EA-477A-AFB0-F4D0CF9BA63F}"/>
    <pc:docChg chg="custSel addSld delSld modSld sldOrd modMainMaster">
      <pc:chgData name="Lucy Lewis" userId="414a74f7-7f3d-4d48-9083-d6496a8fd312" providerId="ADAL" clId="{DAC7780F-53EA-477A-AFB0-F4D0CF9BA63F}" dt="2025-01-13T12:55:38.793" v="976" actId="2711"/>
      <pc:docMkLst>
        <pc:docMk/>
      </pc:docMkLst>
      <pc:sldChg chg="addSp delSp modSp del mod modClrScheme delDesignElem chgLayout">
        <pc:chgData name="Lucy Lewis" userId="414a74f7-7f3d-4d48-9083-d6496a8fd312" providerId="ADAL" clId="{DAC7780F-53EA-477A-AFB0-F4D0CF9BA63F}" dt="2025-01-09T11:50:14.991" v="68" actId="47"/>
        <pc:sldMkLst>
          <pc:docMk/>
          <pc:sldMk cId="1161549328" sldId="256"/>
        </pc:sldMkLst>
      </pc:sldChg>
      <pc:sldChg chg="addSp modSp mod modClrScheme chgLayout">
        <pc:chgData name="Lucy Lewis" userId="414a74f7-7f3d-4d48-9083-d6496a8fd312" providerId="ADAL" clId="{DAC7780F-53EA-477A-AFB0-F4D0CF9BA63F}" dt="2025-01-13T12:46:57.336" v="625" actId="113"/>
        <pc:sldMkLst>
          <pc:docMk/>
          <pc:sldMk cId="2823542404" sldId="257"/>
        </pc:sldMkLst>
      </pc:sldChg>
      <pc:sldChg chg="add del">
        <pc:chgData name="Lucy Lewis" userId="414a74f7-7f3d-4d48-9083-d6496a8fd312" providerId="ADAL" clId="{DAC7780F-53EA-477A-AFB0-F4D0CF9BA63F}" dt="2025-01-09T12:52:46.105" v="494" actId="47"/>
        <pc:sldMkLst>
          <pc:docMk/>
          <pc:sldMk cId="30918758" sldId="258"/>
        </pc:sldMkLst>
      </pc:sldChg>
      <pc:sldChg chg="addSp modSp del mod ord modClrScheme chgLayout">
        <pc:chgData name="Lucy Lewis" userId="414a74f7-7f3d-4d48-9083-d6496a8fd312" providerId="ADAL" clId="{DAC7780F-53EA-477A-AFB0-F4D0CF9BA63F}" dt="2025-01-09T12:14:43.607" v="465" actId="47"/>
        <pc:sldMkLst>
          <pc:docMk/>
          <pc:sldMk cId="3842965374" sldId="258"/>
        </pc:sldMkLst>
      </pc:sldChg>
      <pc:sldChg chg="addSp delSp modSp del mod modClrScheme chgLayout">
        <pc:chgData name="Lucy Lewis" userId="414a74f7-7f3d-4d48-9083-d6496a8fd312" providerId="ADAL" clId="{DAC7780F-53EA-477A-AFB0-F4D0CF9BA63F}" dt="2025-01-09T11:55:12.081" v="205" actId="47"/>
        <pc:sldMkLst>
          <pc:docMk/>
          <pc:sldMk cId="3117448243" sldId="259"/>
        </pc:sldMkLst>
      </pc:sldChg>
      <pc:sldChg chg="addSp modSp del mod modClrScheme chgLayout">
        <pc:chgData name="Lucy Lewis" userId="414a74f7-7f3d-4d48-9083-d6496a8fd312" providerId="ADAL" clId="{DAC7780F-53EA-477A-AFB0-F4D0CF9BA63F}" dt="2025-01-09T12:52:40.258" v="493" actId="47"/>
        <pc:sldMkLst>
          <pc:docMk/>
          <pc:sldMk cId="2683464624" sldId="260"/>
        </pc:sldMkLst>
      </pc:sldChg>
      <pc:sldChg chg="addSp delSp modSp add mod modClrScheme chgLayout">
        <pc:chgData name="Lucy Lewis" userId="414a74f7-7f3d-4d48-9083-d6496a8fd312" providerId="ADAL" clId="{DAC7780F-53EA-477A-AFB0-F4D0CF9BA63F}" dt="2025-01-13T12:53:55.268" v="905" actId="478"/>
        <pc:sldMkLst>
          <pc:docMk/>
          <pc:sldMk cId="0" sldId="261"/>
        </pc:sldMkLst>
      </pc:sldChg>
      <pc:sldChg chg="addSp modSp del mod modClrScheme chgLayout">
        <pc:chgData name="Lucy Lewis" userId="414a74f7-7f3d-4d48-9083-d6496a8fd312" providerId="ADAL" clId="{DAC7780F-53EA-477A-AFB0-F4D0CF9BA63F}" dt="2025-01-09T11:55:09.774" v="204" actId="47"/>
        <pc:sldMkLst>
          <pc:docMk/>
          <pc:sldMk cId="3245567874" sldId="261"/>
        </pc:sldMkLst>
      </pc:sldChg>
      <pc:sldChg chg="addSp modSp del mod modClrScheme chgLayout">
        <pc:chgData name="Lucy Lewis" userId="414a74f7-7f3d-4d48-9083-d6496a8fd312" providerId="ADAL" clId="{DAC7780F-53EA-477A-AFB0-F4D0CF9BA63F}" dt="2025-01-09T11:55:08.190" v="202" actId="47"/>
        <pc:sldMkLst>
          <pc:docMk/>
          <pc:sldMk cId="2923098201" sldId="262"/>
        </pc:sldMkLst>
      </pc:sldChg>
      <pc:sldChg chg="modSp del mod modClrScheme chgLayout">
        <pc:chgData name="Lucy Lewis" userId="414a74f7-7f3d-4d48-9083-d6496a8fd312" providerId="ADAL" clId="{DAC7780F-53EA-477A-AFB0-F4D0CF9BA63F}" dt="2025-01-09T11:55:09.040" v="203" actId="47"/>
        <pc:sldMkLst>
          <pc:docMk/>
          <pc:sldMk cId="2414982348" sldId="263"/>
        </pc:sldMkLst>
      </pc:sldChg>
      <pc:sldChg chg="addSp modSp del mod modClrScheme chgLayout">
        <pc:chgData name="Lucy Lewis" userId="414a74f7-7f3d-4d48-9083-d6496a8fd312" providerId="ADAL" clId="{DAC7780F-53EA-477A-AFB0-F4D0CF9BA63F}" dt="2025-01-09T12:52:40.258" v="493" actId="47"/>
        <pc:sldMkLst>
          <pc:docMk/>
          <pc:sldMk cId="1644778989" sldId="264"/>
        </pc:sldMkLst>
      </pc:sldChg>
      <pc:sldChg chg="addSp modSp del mod modClrScheme chgLayout">
        <pc:chgData name="Lucy Lewis" userId="414a74f7-7f3d-4d48-9083-d6496a8fd312" providerId="ADAL" clId="{DAC7780F-53EA-477A-AFB0-F4D0CF9BA63F}" dt="2025-01-09T12:52:40.258" v="493" actId="47"/>
        <pc:sldMkLst>
          <pc:docMk/>
          <pc:sldMk cId="2017786189" sldId="265"/>
        </pc:sldMkLst>
      </pc:sldChg>
      <pc:sldChg chg="addSp modSp del mod modClrScheme chgLayout">
        <pc:chgData name="Lucy Lewis" userId="414a74f7-7f3d-4d48-9083-d6496a8fd312" providerId="ADAL" clId="{DAC7780F-53EA-477A-AFB0-F4D0CF9BA63F}" dt="2025-01-09T12:52:40.258" v="493" actId="47"/>
        <pc:sldMkLst>
          <pc:docMk/>
          <pc:sldMk cId="2618489471" sldId="266"/>
        </pc:sldMkLst>
      </pc:sldChg>
      <pc:sldChg chg="addSp delSp modSp add mod setBg modClrScheme chgLayout">
        <pc:chgData name="Lucy Lewis" userId="414a74f7-7f3d-4d48-9083-d6496a8fd312" providerId="ADAL" clId="{DAC7780F-53EA-477A-AFB0-F4D0CF9BA63F}" dt="2025-01-09T11:50:05.228" v="67" actId="207"/>
        <pc:sldMkLst>
          <pc:docMk/>
          <pc:sldMk cId="0" sldId="267"/>
        </pc:sldMkLst>
      </pc:sldChg>
      <pc:sldChg chg="delSp modSp add del mod">
        <pc:chgData name="Lucy Lewis" userId="414a74f7-7f3d-4d48-9083-d6496a8fd312" providerId="ADAL" clId="{DAC7780F-53EA-477A-AFB0-F4D0CF9BA63F}" dt="2025-01-09T12:52:47.117" v="495" actId="47"/>
        <pc:sldMkLst>
          <pc:docMk/>
          <pc:sldMk cId="1521119532" sldId="271"/>
        </pc:sldMkLst>
      </pc:sldChg>
      <pc:sldChg chg="delSp modSp add del mod">
        <pc:chgData name="Lucy Lewis" userId="414a74f7-7f3d-4d48-9083-d6496a8fd312" providerId="ADAL" clId="{DAC7780F-53EA-477A-AFB0-F4D0CF9BA63F}" dt="2025-01-09T12:14:43.607" v="465" actId="47"/>
        <pc:sldMkLst>
          <pc:docMk/>
          <pc:sldMk cId="4228892399" sldId="271"/>
        </pc:sldMkLst>
      </pc:sldChg>
      <pc:sldChg chg="addSp delSp modSp add mod setBg modClrScheme chgLayout">
        <pc:chgData name="Lucy Lewis" userId="414a74f7-7f3d-4d48-9083-d6496a8fd312" providerId="ADAL" clId="{DAC7780F-53EA-477A-AFB0-F4D0CF9BA63F}" dt="2025-01-13T12:55:22.720" v="975" actId="20577"/>
        <pc:sldMkLst>
          <pc:docMk/>
          <pc:sldMk cId="2060025789" sldId="287"/>
        </pc:sldMkLst>
      </pc:sldChg>
      <pc:sldChg chg="addSp delSp modSp add mod setBg modAnim">
        <pc:chgData name="Lucy Lewis" userId="414a74f7-7f3d-4d48-9083-d6496a8fd312" providerId="ADAL" clId="{DAC7780F-53EA-477A-AFB0-F4D0CF9BA63F}" dt="2025-01-13T12:52:01.401" v="846" actId="207"/>
        <pc:sldMkLst>
          <pc:docMk/>
          <pc:sldMk cId="0" sldId="288"/>
        </pc:sldMkLst>
      </pc:sldChg>
      <pc:sldChg chg="addSp modSp add del mod setBg modClrScheme chgLayout">
        <pc:chgData name="Lucy Lewis" userId="414a74f7-7f3d-4d48-9083-d6496a8fd312" providerId="ADAL" clId="{DAC7780F-53EA-477A-AFB0-F4D0CF9BA63F}" dt="2025-01-09T11:50:16.717" v="69" actId="47"/>
        <pc:sldMkLst>
          <pc:docMk/>
          <pc:sldMk cId="3742871657" sldId="288"/>
        </pc:sldMkLst>
      </pc:sldChg>
      <pc:sldChg chg="addSp delSp modSp add mod setBg">
        <pc:chgData name="Lucy Lewis" userId="414a74f7-7f3d-4d48-9083-d6496a8fd312" providerId="ADAL" clId="{DAC7780F-53EA-477A-AFB0-F4D0CF9BA63F}" dt="2025-01-13T12:55:38.793" v="976" actId="2711"/>
        <pc:sldMkLst>
          <pc:docMk/>
          <pc:sldMk cId="0" sldId="289"/>
        </pc:sldMkLst>
      </pc:sldChg>
      <pc:sldChg chg="addSp delSp modSp add mod setBg">
        <pc:chgData name="Lucy Lewis" userId="414a74f7-7f3d-4d48-9083-d6496a8fd312" providerId="ADAL" clId="{DAC7780F-53EA-477A-AFB0-F4D0CF9BA63F}" dt="2025-01-13T12:52:15.198" v="847" actId="1076"/>
        <pc:sldMkLst>
          <pc:docMk/>
          <pc:sldMk cId="0" sldId="290"/>
        </pc:sldMkLst>
      </pc:sldChg>
      <pc:sldChg chg="modSp add mod setBg">
        <pc:chgData name="Lucy Lewis" userId="414a74f7-7f3d-4d48-9083-d6496a8fd312" providerId="ADAL" clId="{DAC7780F-53EA-477A-AFB0-F4D0CF9BA63F}" dt="2025-01-10T12:30:27.427" v="565" actId="207"/>
        <pc:sldMkLst>
          <pc:docMk/>
          <pc:sldMk cId="3803262334" sldId="291"/>
        </pc:sldMkLst>
      </pc:sldChg>
      <pc:sldChg chg="modSp new del mod">
        <pc:chgData name="Lucy Lewis" userId="414a74f7-7f3d-4d48-9083-d6496a8fd312" providerId="ADAL" clId="{DAC7780F-53EA-477A-AFB0-F4D0CF9BA63F}" dt="2025-01-09T12:13:02.832" v="303" actId="47"/>
        <pc:sldMkLst>
          <pc:docMk/>
          <pc:sldMk cId="161593177" sldId="292"/>
        </pc:sldMkLst>
      </pc:sldChg>
      <pc:sldChg chg="addSp modSp new del mod">
        <pc:chgData name="Lucy Lewis" userId="414a74f7-7f3d-4d48-9083-d6496a8fd312" providerId="ADAL" clId="{DAC7780F-53EA-477A-AFB0-F4D0CF9BA63F}" dt="2025-01-09T12:52:40.258" v="493" actId="47"/>
        <pc:sldMkLst>
          <pc:docMk/>
          <pc:sldMk cId="408297183" sldId="292"/>
        </pc:sldMkLst>
      </pc:sldChg>
      <pc:sldChg chg="new del">
        <pc:chgData name="Lucy Lewis" userId="414a74f7-7f3d-4d48-9083-d6496a8fd312" providerId="ADAL" clId="{DAC7780F-53EA-477A-AFB0-F4D0CF9BA63F}" dt="2025-01-09T12:11:46.776" v="287" actId="47"/>
        <pc:sldMkLst>
          <pc:docMk/>
          <pc:sldMk cId="3437977320" sldId="292"/>
        </pc:sldMkLst>
      </pc:sldChg>
      <pc:sldMasterChg chg="modSp mod">
        <pc:chgData name="Lucy Lewis" userId="414a74f7-7f3d-4d48-9083-d6496a8fd312" providerId="ADAL" clId="{DAC7780F-53EA-477A-AFB0-F4D0CF9BA63F}" dt="2025-01-10T14:33:17.129" v="623" actId="207"/>
        <pc:sldMasterMkLst>
          <pc:docMk/>
          <pc:sldMasterMk cId="4045809191" sldId="2147483660"/>
        </pc:sldMasterMkLst>
      </pc:sldMasterChg>
    </pc:docChg>
  </pc:docChgLst>
  <pc:docChgLst>
    <pc:chgData name="Tia Fisher" userId="608e0651b5ea7ce6" providerId="LiveId" clId="{7D21B68B-1907-4147-939D-043DAB3E19A5}"/>
    <pc:docChg chg="undo custSel addSld delSld modSld sldOrd">
      <pc:chgData name="Tia Fisher" userId="608e0651b5ea7ce6" providerId="LiveId" clId="{7D21B68B-1907-4147-939D-043DAB3E19A5}" dt="2025-10-03T11:14:08.980" v="1544" actId="20577"/>
      <pc:docMkLst>
        <pc:docMk/>
      </pc:docMkLst>
      <pc:sldChg chg="modSp mod">
        <pc:chgData name="Tia Fisher" userId="608e0651b5ea7ce6" providerId="LiveId" clId="{7D21B68B-1907-4147-939D-043DAB3E19A5}" dt="2025-07-09T12:37:01.919" v="301" actId="1076"/>
        <pc:sldMkLst>
          <pc:docMk/>
          <pc:sldMk cId="0" sldId="261"/>
        </pc:sldMkLst>
      </pc:sldChg>
      <pc:sldChg chg="addSp delSp modSp mod">
        <pc:chgData name="Tia Fisher" userId="608e0651b5ea7ce6" providerId="LiveId" clId="{7D21B68B-1907-4147-939D-043DAB3E19A5}" dt="2025-10-03T11:10:49.202" v="1413"/>
        <pc:sldMkLst>
          <pc:docMk/>
          <pc:sldMk cId="0" sldId="267"/>
        </pc:sldMkLst>
        <pc:spChg chg="add del mod">
          <ac:chgData name="Tia Fisher" userId="608e0651b5ea7ce6" providerId="LiveId" clId="{7D21B68B-1907-4147-939D-043DAB3E19A5}" dt="2025-10-03T11:10:49.202" v="1413"/>
          <ac:spMkLst>
            <pc:docMk/>
            <pc:sldMk cId="0" sldId="267"/>
            <ac:spMk id="8" creationId="{F97AA659-018F-B87D-DE99-70EE2F327D44}"/>
          </ac:spMkLst>
        </pc:spChg>
        <pc:picChg chg="add mod">
          <ac:chgData name="Tia Fisher" userId="608e0651b5ea7ce6" providerId="LiveId" clId="{7D21B68B-1907-4147-939D-043DAB3E19A5}" dt="2025-10-03T11:09:29.434" v="1404" actId="931"/>
          <ac:picMkLst>
            <pc:docMk/>
            <pc:sldMk cId="0" sldId="267"/>
            <ac:picMk id="3" creationId="{D0D924EF-8C1D-ACE3-56C1-191E0FF2DE40}"/>
          </ac:picMkLst>
        </pc:picChg>
        <pc:picChg chg="add mod">
          <ac:chgData name="Tia Fisher" userId="608e0651b5ea7ce6" providerId="LiveId" clId="{7D21B68B-1907-4147-939D-043DAB3E19A5}" dt="2025-10-03T11:09:48.383" v="1409" actId="1076"/>
          <ac:picMkLst>
            <pc:docMk/>
            <pc:sldMk cId="0" sldId="267"/>
            <ac:picMk id="5" creationId="{FD5907A6-D3E0-5721-A8CE-B14CED0D8B1F}"/>
          </ac:picMkLst>
        </pc:picChg>
        <pc:picChg chg="del">
          <ac:chgData name="Tia Fisher" userId="608e0651b5ea7ce6" providerId="LiveId" clId="{7D21B68B-1907-4147-939D-043DAB3E19A5}" dt="2025-10-03T11:08:46.148" v="1399" actId="478"/>
          <ac:picMkLst>
            <pc:docMk/>
            <pc:sldMk cId="0" sldId="267"/>
            <ac:picMk id="7" creationId="{DBA65337-97CD-8B54-5222-AFFA35676CB1}"/>
          </ac:picMkLst>
        </pc:picChg>
      </pc:sldChg>
      <pc:sldChg chg="modSp mod">
        <pc:chgData name="Tia Fisher" userId="608e0651b5ea7ce6" providerId="LiveId" clId="{7D21B68B-1907-4147-939D-043DAB3E19A5}" dt="2025-07-17T21:39:42.469" v="1398" actId="108"/>
        <pc:sldMkLst>
          <pc:docMk/>
          <pc:sldMk cId="4251763220" sldId="279"/>
        </pc:sldMkLst>
      </pc:sldChg>
      <pc:sldChg chg="modSp mod">
        <pc:chgData name="Tia Fisher" userId="608e0651b5ea7ce6" providerId="LiveId" clId="{7D21B68B-1907-4147-939D-043DAB3E19A5}" dt="2025-07-09T12:22:29.490" v="23" actId="21"/>
        <pc:sldMkLst>
          <pc:docMk/>
          <pc:sldMk cId="2060025789" sldId="287"/>
        </pc:sldMkLst>
      </pc:sldChg>
      <pc:sldChg chg="modSp mod">
        <pc:chgData name="Tia Fisher" userId="608e0651b5ea7ce6" providerId="LiveId" clId="{7D21B68B-1907-4147-939D-043DAB3E19A5}" dt="2025-07-09T12:27:04.009" v="149" actId="14100"/>
        <pc:sldMkLst>
          <pc:docMk/>
          <pc:sldMk cId="0" sldId="288"/>
        </pc:sldMkLst>
      </pc:sldChg>
      <pc:sldChg chg="modSp mod">
        <pc:chgData name="Tia Fisher" userId="608e0651b5ea7ce6" providerId="LiveId" clId="{7D21B68B-1907-4147-939D-043DAB3E19A5}" dt="2025-07-09T12:26:09.591" v="145" actId="20577"/>
        <pc:sldMkLst>
          <pc:docMk/>
          <pc:sldMk cId="0" sldId="289"/>
        </pc:sldMkLst>
      </pc:sldChg>
      <pc:sldChg chg="addSp delSp modSp mod">
        <pc:chgData name="Tia Fisher" userId="608e0651b5ea7ce6" providerId="LiveId" clId="{7D21B68B-1907-4147-939D-043DAB3E19A5}" dt="2025-07-09T12:33:47.552" v="172" actId="14861"/>
        <pc:sldMkLst>
          <pc:docMk/>
          <pc:sldMk cId="2451128631" sldId="293"/>
        </pc:sldMkLst>
      </pc:sldChg>
      <pc:sldChg chg="modSp mod">
        <pc:chgData name="Tia Fisher" userId="608e0651b5ea7ce6" providerId="LiveId" clId="{7D21B68B-1907-4147-939D-043DAB3E19A5}" dt="2025-07-09T12:56:41.559" v="849" actId="20577"/>
        <pc:sldMkLst>
          <pc:docMk/>
          <pc:sldMk cId="4277140490" sldId="297"/>
        </pc:sldMkLst>
      </pc:sldChg>
      <pc:sldChg chg="modSp mod">
        <pc:chgData name="Tia Fisher" userId="608e0651b5ea7ce6" providerId="LiveId" clId="{7D21B68B-1907-4147-939D-043DAB3E19A5}" dt="2025-07-09T12:58:57.393" v="907" actId="20577"/>
        <pc:sldMkLst>
          <pc:docMk/>
          <pc:sldMk cId="4101410769" sldId="298"/>
        </pc:sldMkLst>
      </pc:sldChg>
      <pc:sldChg chg="modSp mod">
        <pc:chgData name="Tia Fisher" userId="608e0651b5ea7ce6" providerId="LiveId" clId="{7D21B68B-1907-4147-939D-043DAB3E19A5}" dt="2025-07-09T13:07:39.541" v="1317" actId="20577"/>
        <pc:sldMkLst>
          <pc:docMk/>
          <pc:sldMk cId="1773658286" sldId="299"/>
        </pc:sldMkLst>
      </pc:sldChg>
      <pc:sldChg chg="modSp mod">
        <pc:chgData name="Tia Fisher" userId="608e0651b5ea7ce6" providerId="LiveId" clId="{7D21B68B-1907-4147-939D-043DAB3E19A5}" dt="2025-07-09T12:55:07.796" v="785" actId="20577"/>
        <pc:sldMkLst>
          <pc:docMk/>
          <pc:sldMk cId="4169246902" sldId="300"/>
        </pc:sldMkLst>
      </pc:sldChg>
      <pc:sldChg chg="modSp mod modNotesTx">
        <pc:chgData name="Tia Fisher" userId="608e0651b5ea7ce6" providerId="LiveId" clId="{7D21B68B-1907-4147-939D-043DAB3E19A5}" dt="2025-07-09T13:03:54.338" v="1263" actId="20577"/>
        <pc:sldMkLst>
          <pc:docMk/>
          <pc:sldMk cId="2833146752" sldId="301"/>
        </pc:sldMkLst>
      </pc:sldChg>
      <pc:sldChg chg="new del ord">
        <pc:chgData name="Tia Fisher" userId="608e0651b5ea7ce6" providerId="LiveId" clId="{7D21B68B-1907-4147-939D-043DAB3E19A5}" dt="2025-10-03T11:11:07.755" v="1420" actId="47"/>
        <pc:sldMkLst>
          <pc:docMk/>
          <pc:sldMk cId="2457912753" sldId="302"/>
        </pc:sldMkLst>
      </pc:sldChg>
      <pc:sldChg chg="addSp delSp modSp add mod ord">
        <pc:chgData name="Tia Fisher" userId="608e0651b5ea7ce6" providerId="LiveId" clId="{7D21B68B-1907-4147-939D-043DAB3E19A5}" dt="2025-10-03T11:14:08.980" v="1544" actId="20577"/>
        <pc:sldMkLst>
          <pc:docMk/>
          <pc:sldMk cId="1257824851" sldId="303"/>
        </pc:sldMkLst>
        <pc:spChg chg="add mod">
          <ac:chgData name="Tia Fisher" userId="608e0651b5ea7ce6" providerId="LiveId" clId="{7D21B68B-1907-4147-939D-043DAB3E19A5}" dt="2025-10-03T11:14:08.980" v="1544" actId="20577"/>
          <ac:spMkLst>
            <pc:docMk/>
            <pc:sldMk cId="1257824851" sldId="303"/>
            <ac:spMk id="2" creationId="{F763AD53-C7A9-4FCF-35C4-4C0A459A9A8A}"/>
          </ac:spMkLst>
        </pc:spChg>
        <pc:spChg chg="del">
          <ac:chgData name="Tia Fisher" userId="608e0651b5ea7ce6" providerId="LiveId" clId="{7D21B68B-1907-4147-939D-043DAB3E19A5}" dt="2025-10-03T11:11:16.191" v="1424" actId="478"/>
          <ac:spMkLst>
            <pc:docMk/>
            <pc:sldMk cId="1257824851" sldId="303"/>
            <ac:spMk id="6" creationId="{83A03965-8B4B-80E0-AC27-1FD2F7142DDC}"/>
          </ac:spMkLst>
        </pc:spChg>
        <pc:spChg chg="del">
          <ac:chgData name="Tia Fisher" userId="608e0651b5ea7ce6" providerId="LiveId" clId="{7D21B68B-1907-4147-939D-043DAB3E19A5}" dt="2025-10-03T11:11:10.708" v="1421" actId="478"/>
          <ac:spMkLst>
            <pc:docMk/>
            <pc:sldMk cId="1257824851" sldId="303"/>
            <ac:spMk id="95" creationId="{6124CAFC-6FDC-E43E-73EF-769D64112D08}"/>
          </ac:spMkLst>
        </pc:spChg>
        <pc:spChg chg="del mod">
          <ac:chgData name="Tia Fisher" userId="608e0651b5ea7ce6" providerId="LiveId" clId="{7D21B68B-1907-4147-939D-043DAB3E19A5}" dt="2025-10-03T11:11:14.472" v="1423" actId="478"/>
          <ac:spMkLst>
            <pc:docMk/>
            <pc:sldMk cId="1257824851" sldId="303"/>
            <ac:spMk id="103" creationId="{E4D18DA3-4B83-ED54-6B60-5B9302CDE59F}"/>
          </ac:spMkLst>
        </pc:spChg>
        <pc:picChg chg="mod">
          <ac:chgData name="Tia Fisher" userId="608e0651b5ea7ce6" providerId="LiveId" clId="{7D21B68B-1907-4147-939D-043DAB3E19A5}" dt="2025-10-03T11:11:18.141" v="1425" actId="1076"/>
          <ac:picMkLst>
            <pc:docMk/>
            <pc:sldMk cId="1257824851" sldId="303"/>
            <ac:picMk id="5" creationId="{A722527C-EF51-C5EA-963A-B7C2C6C96CBA}"/>
          </ac:picMkLst>
        </pc:picChg>
      </pc:sldChg>
    </pc:docChg>
  </pc:docChgLst>
  <pc:docChgLst>
    <pc:chgData name="Lucy Lewis" userId="S::l.lewis@christchurchsecondary.org.uk::414a74f7-7f3d-4d48-9083-d6496a8fd312" providerId="AD" clId="Web-{D49F1E86-B0A8-E9BE-FCC4-BFD4588CC3A7}"/>
    <pc:docChg chg="modSld">
      <pc:chgData name="Lucy Lewis" userId="S::l.lewis@christchurchsecondary.org.uk::414a74f7-7f3d-4d48-9083-d6496a8fd312" providerId="AD" clId="Web-{D49F1E86-B0A8-E9BE-FCC4-BFD4588CC3A7}" dt="2025-05-21T07:02:51.239" v="3"/>
      <pc:docMkLst>
        <pc:docMk/>
      </pc:docMkLst>
      <pc:sldChg chg="delSp modSp">
        <pc:chgData name="Lucy Lewis" userId="S::l.lewis@christchurchsecondary.org.uk::414a74f7-7f3d-4d48-9083-d6496a8fd312" providerId="AD" clId="Web-{D49F1E86-B0A8-E9BE-FCC4-BFD4588CC3A7}" dt="2025-05-21T07:02:51.239" v="3"/>
        <pc:sldMkLst>
          <pc:docMk/>
          <pc:sldMk cId="0" sldId="267"/>
        </pc:sldMkLst>
      </pc:sldChg>
    </pc:docChg>
  </pc:docChgLst>
  <pc:docChgLst>
    <pc:chgData name="Lucy Lewis" userId="S::l.lewis@christchurchsecondary.org.uk::414a74f7-7f3d-4d48-9083-d6496a8fd312" providerId="AD" clId="Web-{C41FF81F-93C3-CCDB-96A9-83151587CCF9}"/>
    <pc:docChg chg="addSld modSld sldOrd">
      <pc:chgData name="Lucy Lewis" userId="S::l.lewis@christchurchsecondary.org.uk::414a74f7-7f3d-4d48-9083-d6496a8fd312" providerId="AD" clId="Web-{C41FF81F-93C3-CCDB-96A9-83151587CCF9}" dt="2025-06-03T13:40:04.144" v="108" actId="20577"/>
      <pc:docMkLst>
        <pc:docMk/>
      </pc:docMkLst>
      <pc:sldChg chg="modSp new ord">
        <pc:chgData name="Lucy Lewis" userId="S::l.lewis@christchurchsecondary.org.uk::414a74f7-7f3d-4d48-9083-d6496a8fd312" providerId="AD" clId="Web-{C41FF81F-93C3-CCDB-96A9-83151587CCF9}" dt="2025-06-03T13:40:04.144" v="108" actId="20577"/>
        <pc:sldMkLst>
          <pc:docMk/>
          <pc:sldMk cId="806269909" sldId="302"/>
        </pc:sldMkLst>
      </pc:sldChg>
    </pc:docChg>
  </pc:docChgLst>
  <pc:docChgLst>
    <pc:chgData name="Elizabeth Tipping" userId="S::e.tipping@christchurchsecondary.org.uk::b3995d05-28f3-499e-ba51-6f8c68a0148c" providerId="AD" clId="Web-{96515D1A-0893-99B3-AFA0-C591D6E4A133}"/>
    <pc:docChg chg="addSld modSld sldOrd">
      <pc:chgData name="Elizabeth Tipping" userId="S::e.tipping@christchurchsecondary.org.uk::b3995d05-28f3-499e-ba51-6f8c68a0148c" providerId="AD" clId="Web-{96515D1A-0893-99B3-AFA0-C591D6E4A133}" dt="2025-05-19T08:59:10.525" v="64" actId="20577"/>
      <pc:docMkLst>
        <pc:docMk/>
      </pc:docMkLst>
      <pc:sldChg chg="addSp modSp">
        <pc:chgData name="Elizabeth Tipping" userId="S::e.tipping@christchurchsecondary.org.uk::b3995d05-28f3-499e-ba51-6f8c68a0148c" providerId="AD" clId="Web-{96515D1A-0893-99B3-AFA0-C591D6E4A133}" dt="2025-05-19T08:55:26.625" v="21" actId="14100"/>
        <pc:sldMkLst>
          <pc:docMk/>
          <pc:sldMk cId="2823542404" sldId="257"/>
        </pc:sldMkLst>
      </pc:sldChg>
      <pc:sldChg chg="modSp">
        <pc:chgData name="Elizabeth Tipping" userId="S::e.tipping@christchurchsecondary.org.uk::b3995d05-28f3-499e-ba51-6f8c68a0148c" providerId="AD" clId="Web-{96515D1A-0893-99B3-AFA0-C591D6E4A133}" dt="2025-05-19T08:54:43.874" v="15" actId="1076"/>
        <pc:sldMkLst>
          <pc:docMk/>
          <pc:sldMk cId="2060025789" sldId="287"/>
        </pc:sldMkLst>
      </pc:sldChg>
      <pc:sldChg chg="addSp modSp">
        <pc:chgData name="Elizabeth Tipping" userId="S::e.tipping@christchurchsecondary.org.uk::b3995d05-28f3-499e-ba51-6f8c68a0148c" providerId="AD" clId="Web-{96515D1A-0893-99B3-AFA0-C591D6E4A133}" dt="2025-05-19T08:56:57.457" v="35" actId="1076"/>
        <pc:sldMkLst>
          <pc:docMk/>
          <pc:sldMk cId="0" sldId="288"/>
        </pc:sldMkLst>
      </pc:sldChg>
      <pc:sldChg chg="addSp modSp">
        <pc:chgData name="Elizabeth Tipping" userId="S::e.tipping@christchurchsecondary.org.uk::b3995d05-28f3-499e-ba51-6f8c68a0148c" providerId="AD" clId="Web-{96515D1A-0893-99B3-AFA0-C591D6E4A133}" dt="2025-05-19T08:55:50.782" v="28" actId="1076"/>
        <pc:sldMkLst>
          <pc:docMk/>
          <pc:sldMk cId="0" sldId="289"/>
        </pc:sldMkLst>
      </pc:sldChg>
      <pc:sldChg chg="addSp delSp modSp ord">
        <pc:chgData name="Elizabeth Tipping" userId="S::e.tipping@christchurchsecondary.org.uk::b3995d05-28f3-499e-ba51-6f8c68a0148c" providerId="AD" clId="Web-{96515D1A-0893-99B3-AFA0-C591D6E4A133}" dt="2025-05-19T08:59:10.525" v="64" actId="20577"/>
        <pc:sldMkLst>
          <pc:docMk/>
          <pc:sldMk cId="0" sldId="290"/>
        </pc:sldMkLst>
      </pc:sldChg>
      <pc:sldChg chg="add replId">
        <pc:chgData name="Elizabeth Tipping" userId="S::e.tipping@christchurchsecondary.org.uk::b3995d05-28f3-499e-ba51-6f8c68a0148c" providerId="AD" clId="Web-{96515D1A-0893-99B3-AFA0-C591D6E4A133}" dt="2025-05-19T08:56:14.424" v="29"/>
        <pc:sldMkLst>
          <pc:docMk/>
          <pc:sldMk cId="2344506699" sldId="292"/>
        </pc:sldMkLst>
      </pc:sldChg>
      <pc:sldChg chg="add replId">
        <pc:chgData name="Elizabeth Tipping" userId="S::e.tipping@christchurchsecondary.org.uk::b3995d05-28f3-499e-ba51-6f8c68a0148c" providerId="AD" clId="Web-{96515D1A-0893-99B3-AFA0-C591D6E4A133}" dt="2025-05-19T08:57:20.301" v="36"/>
        <pc:sldMkLst>
          <pc:docMk/>
          <pc:sldMk cId="2451128631" sldId="293"/>
        </pc:sldMkLst>
      </pc:sldChg>
    </pc:docChg>
  </pc:docChgLst>
  <pc:docChgLst>
    <pc:chgData name="Philippa Marshall" userId="S::p.marshall@christchurchsecondary.org.uk::08a6b03e-aada-4866-bf4c-e7017756ed23" providerId="AD" clId="Web-{0B4A00C6-9A61-3485-62B4-8FCCDAC06819}"/>
    <pc:docChg chg="modSld">
      <pc:chgData name="Philippa Marshall" userId="S::p.marshall@christchurchsecondary.org.uk::08a6b03e-aada-4866-bf4c-e7017756ed23" providerId="AD" clId="Web-{0B4A00C6-9A61-3485-62B4-8FCCDAC06819}" dt="2025-06-02T07:42:35.781" v="1" actId="1076"/>
      <pc:docMkLst>
        <pc:docMk/>
      </pc:docMkLst>
      <pc:sldChg chg="modSp">
        <pc:chgData name="Philippa Marshall" userId="S::p.marshall@christchurchsecondary.org.uk::08a6b03e-aada-4866-bf4c-e7017756ed23" providerId="AD" clId="Web-{0B4A00C6-9A61-3485-62B4-8FCCDAC06819}" dt="2025-06-02T07:42:35.781" v="1" actId="1076"/>
        <pc:sldMkLst>
          <pc:docMk/>
          <pc:sldMk cId="0" sldId="2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E8BEA8-F46D-D58F-F896-B8EA79729C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A1CFB35-9358-FB9E-6FC9-BA3D662CB1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57EC1-593A-4A64-BE90-A6A2015B49BD}" type="datetimeFigureOut">
              <a:rPr lang="en-GB" smtClean="0"/>
              <a:t>03/10/2025</a:t>
            </a:fld>
            <a:endParaRPr lang="en-GB"/>
          </a:p>
        </p:txBody>
      </p:sp>
      <p:sp>
        <p:nvSpPr>
          <p:cNvPr id="4" name="Footer Placeholder 3">
            <a:extLst>
              <a:ext uri="{FF2B5EF4-FFF2-40B4-BE49-F238E27FC236}">
                <a16:creationId xmlns:a16="http://schemas.microsoft.com/office/drawing/2014/main" id="{4E0B4726-61FF-6A0A-4EE6-F3125B8F87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7F2E8E5-6768-09B1-72DC-E5414B5F38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FE98AD-00D1-4EA3-802B-74E15E69615A}" type="slidenum">
              <a:rPr lang="en-GB" smtClean="0"/>
              <a:t>‹#›</a:t>
            </a:fld>
            <a:endParaRPr lang="en-GB"/>
          </a:p>
        </p:txBody>
      </p:sp>
    </p:spTree>
    <p:extLst>
      <p:ext uri="{BB962C8B-B14F-4D97-AF65-F5344CB8AC3E}">
        <p14:creationId xmlns:p14="http://schemas.microsoft.com/office/powerpoint/2010/main" val="2331276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6FA15-1749-4BEB-87F2-127FC82176ED}" type="datetimeFigureOut">
              <a:rPr lang="en-GB" smtClean="0"/>
              <a:t>03/10/2025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17690-DC3A-428A-B0DD-C487371AC103}" type="slidenum">
              <a:rPr lang="en-GB" smtClean="0"/>
              <a:t>‹#›</a:t>
            </a:fld>
            <a:endParaRPr lang="en-GB"/>
          </a:p>
        </p:txBody>
      </p:sp>
    </p:spTree>
    <p:extLst>
      <p:ext uri="{BB962C8B-B14F-4D97-AF65-F5344CB8AC3E}">
        <p14:creationId xmlns:p14="http://schemas.microsoft.com/office/powerpoint/2010/main" val="133622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a:extLst>
            <a:ext uri="{FF2B5EF4-FFF2-40B4-BE49-F238E27FC236}">
              <a16:creationId xmlns:a16="http://schemas.microsoft.com/office/drawing/2014/main" id="{9731FDFB-F585-86F5-06E8-A69D2DBD85C3}"/>
            </a:ext>
          </a:extLst>
        </p:cNvPr>
        <p:cNvGrpSpPr/>
        <p:nvPr/>
      </p:nvGrpSpPr>
      <p:grpSpPr>
        <a:xfrm>
          <a:off x="0" y="0"/>
          <a:ext cx="0" cy="0"/>
          <a:chOff x="0" y="0"/>
          <a:chExt cx="0" cy="0"/>
        </a:xfrm>
      </p:grpSpPr>
      <p:sp>
        <p:nvSpPr>
          <p:cNvPr id="1909" name="Google Shape;1909;p:notes">
            <a:extLst>
              <a:ext uri="{FF2B5EF4-FFF2-40B4-BE49-F238E27FC236}">
                <a16:creationId xmlns:a16="http://schemas.microsoft.com/office/drawing/2014/main" id="{9DF4E13A-79F7-B1CD-836B-2FB86F717C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0" name="Google Shape;1910;p:notes">
            <a:extLst>
              <a:ext uri="{FF2B5EF4-FFF2-40B4-BE49-F238E27FC236}">
                <a16:creationId xmlns:a16="http://schemas.microsoft.com/office/drawing/2014/main" id="{1A8A5F58-946E-40A2-AED1-3F83662516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212529"/>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1681585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Paper = worthless, the map, and county lines term for ‘money’ – ‘Gimme the paper, man!’</a:t>
            </a:r>
          </a:p>
        </p:txBody>
      </p:sp>
      <p:sp>
        <p:nvSpPr>
          <p:cNvPr id="4" name="Slide Number Placeholder 3"/>
          <p:cNvSpPr>
            <a:spLocks noGrp="1"/>
          </p:cNvSpPr>
          <p:nvPr>
            <p:ph type="sldNum" sz="quarter" idx="5"/>
          </p:nvPr>
        </p:nvSpPr>
        <p:spPr/>
        <p:txBody>
          <a:bodyPr/>
          <a:lstStyle/>
          <a:p>
            <a:fld id="{45E17690-DC3A-428A-B0DD-C487371AC103}" type="slidenum">
              <a:rPr lang="en-GB" smtClean="0"/>
              <a:t>13</a:t>
            </a:fld>
            <a:endParaRPr lang="en-GB"/>
          </a:p>
        </p:txBody>
      </p:sp>
    </p:spTree>
    <p:extLst>
      <p:ext uri="{BB962C8B-B14F-4D97-AF65-F5344CB8AC3E}">
        <p14:creationId xmlns:p14="http://schemas.microsoft.com/office/powerpoint/2010/main" val="334317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0" name="Google Shape;19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212529"/>
              </a:solidFill>
              <a:highlight>
                <a:srgbClr val="FFFFFF"/>
              </a:highlight>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3e6214305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3e6214305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9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5" name="Google Shape;2005;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3e6214305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3e6214305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a:extLst>
            <a:ext uri="{FF2B5EF4-FFF2-40B4-BE49-F238E27FC236}">
              <a16:creationId xmlns:a16="http://schemas.microsoft.com/office/drawing/2014/main" id="{AC9FA1D7-F72D-9078-7A51-CF07A244C0E5}"/>
            </a:ext>
          </a:extLst>
        </p:cNvPr>
        <p:cNvGrpSpPr/>
        <p:nvPr/>
      </p:nvGrpSpPr>
      <p:grpSpPr>
        <a:xfrm>
          <a:off x="0" y="0"/>
          <a:ext cx="0" cy="0"/>
          <a:chOff x="0" y="0"/>
          <a:chExt cx="0" cy="0"/>
        </a:xfrm>
      </p:grpSpPr>
      <p:sp>
        <p:nvSpPr>
          <p:cNvPr id="2014" name="Google Shape;2014;gf3e6214305_0_106:notes">
            <a:extLst>
              <a:ext uri="{FF2B5EF4-FFF2-40B4-BE49-F238E27FC236}">
                <a16:creationId xmlns:a16="http://schemas.microsoft.com/office/drawing/2014/main" id="{47193483-FD80-DFC0-B466-30F53E84D3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f3e6214305_0_106:notes">
            <a:extLst>
              <a:ext uri="{FF2B5EF4-FFF2-40B4-BE49-F238E27FC236}">
                <a16:creationId xmlns:a16="http://schemas.microsoft.com/office/drawing/2014/main" id="{EBBF3228-BFDB-5EDC-5368-14E03AF4E5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181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g11b2f975fa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9" name="Google Shape;2239;g11b2f975fa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a:extLst>
            <a:ext uri="{FF2B5EF4-FFF2-40B4-BE49-F238E27FC236}">
              <a16:creationId xmlns:a16="http://schemas.microsoft.com/office/drawing/2014/main" id="{BD658672-F513-0A6D-E2E3-438D9E471FA3}"/>
            </a:ext>
          </a:extLst>
        </p:cNvPr>
        <p:cNvGrpSpPr/>
        <p:nvPr/>
      </p:nvGrpSpPr>
      <p:grpSpPr>
        <a:xfrm>
          <a:off x="0" y="0"/>
          <a:ext cx="0" cy="0"/>
          <a:chOff x="0" y="0"/>
          <a:chExt cx="0" cy="0"/>
        </a:xfrm>
      </p:grpSpPr>
      <p:sp>
        <p:nvSpPr>
          <p:cNvPr id="2112" name="Google Shape;2112;gf3e6214305_0_351:notes">
            <a:extLst>
              <a:ext uri="{FF2B5EF4-FFF2-40B4-BE49-F238E27FC236}">
                <a16:creationId xmlns:a16="http://schemas.microsoft.com/office/drawing/2014/main" id="{2A105326-27C4-38C1-3050-E2F4C69F57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3e6214305_0_351:notes">
            <a:extLst>
              <a:ext uri="{FF2B5EF4-FFF2-40B4-BE49-F238E27FC236}">
                <a16:creationId xmlns:a16="http://schemas.microsoft.com/office/drawing/2014/main" id="{BF0346A4-6748-301B-E8FA-427E3C706A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77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a:extLst>
            <a:ext uri="{FF2B5EF4-FFF2-40B4-BE49-F238E27FC236}">
              <a16:creationId xmlns:a16="http://schemas.microsoft.com/office/drawing/2014/main" id="{56649686-60B1-3DEF-5640-8C4AE3934A25}"/>
            </a:ext>
          </a:extLst>
        </p:cNvPr>
        <p:cNvGrpSpPr/>
        <p:nvPr/>
      </p:nvGrpSpPr>
      <p:grpSpPr>
        <a:xfrm>
          <a:off x="0" y="0"/>
          <a:ext cx="0" cy="0"/>
          <a:chOff x="0" y="0"/>
          <a:chExt cx="0" cy="0"/>
        </a:xfrm>
      </p:grpSpPr>
      <p:sp>
        <p:nvSpPr>
          <p:cNvPr id="2014" name="Google Shape;2014;gf3e6214305_0_106:notes">
            <a:extLst>
              <a:ext uri="{FF2B5EF4-FFF2-40B4-BE49-F238E27FC236}">
                <a16:creationId xmlns:a16="http://schemas.microsoft.com/office/drawing/2014/main" id="{81BB2DA0-0C98-10D4-F8DD-021BEE895F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f3e6214305_0_106:notes">
            <a:extLst>
              <a:ext uri="{FF2B5EF4-FFF2-40B4-BE49-F238E27FC236}">
                <a16:creationId xmlns:a16="http://schemas.microsoft.com/office/drawing/2014/main" id="{2CE1BD73-C02D-143A-2D37-2CD142AD5B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15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B7CC-2205-CE7C-3401-165C51179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8B6407-E6D8-6331-6B6C-96315A516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533602-FAC8-BB84-B7FF-A52CD4DADD24}"/>
              </a:ext>
            </a:extLst>
          </p:cNvPr>
          <p:cNvSpPr>
            <a:spLocks noGrp="1"/>
          </p:cNvSpPr>
          <p:nvPr>
            <p:ph type="dt" sz="half" idx="10"/>
          </p:nvPr>
        </p:nvSpPr>
        <p:spPr/>
        <p:txBody>
          <a:bodyPr/>
          <a:lstStyle/>
          <a:p>
            <a:fld id="{EDA47E17-2739-4C19-8C86-DB17C5E7C7C3}" type="datetimeFigureOut">
              <a:rPr lang="en-GB" smtClean="0"/>
              <a:t>03/10/2025</a:t>
            </a:fld>
            <a:endParaRPr lang="en-GB"/>
          </a:p>
        </p:txBody>
      </p:sp>
      <p:sp>
        <p:nvSpPr>
          <p:cNvPr id="5" name="Footer Placeholder 4">
            <a:extLst>
              <a:ext uri="{FF2B5EF4-FFF2-40B4-BE49-F238E27FC236}">
                <a16:creationId xmlns:a16="http://schemas.microsoft.com/office/drawing/2014/main" id="{C5308BF6-7A8E-773C-9707-A6BA12DFA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8A5FE8-E57C-D98E-C7DB-A3711678590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71284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1359-DFAB-490C-C5F0-D891A1461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2BD04-3F80-3204-C710-CEEF9EC6A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E9E8E6-6DB8-88C3-4228-94886827513A}"/>
              </a:ext>
            </a:extLst>
          </p:cNvPr>
          <p:cNvSpPr>
            <a:spLocks noGrp="1"/>
          </p:cNvSpPr>
          <p:nvPr>
            <p:ph type="dt" sz="half" idx="10"/>
          </p:nvPr>
        </p:nvSpPr>
        <p:spPr/>
        <p:txBody>
          <a:bodyPr/>
          <a:lstStyle/>
          <a:p>
            <a:fld id="{EDA47E17-2739-4C19-8C86-DB17C5E7C7C3}" type="datetimeFigureOut">
              <a:rPr lang="en-GB" smtClean="0"/>
              <a:t>03/10/2025</a:t>
            </a:fld>
            <a:endParaRPr lang="en-GB"/>
          </a:p>
        </p:txBody>
      </p:sp>
      <p:sp>
        <p:nvSpPr>
          <p:cNvPr id="5" name="Footer Placeholder 4">
            <a:extLst>
              <a:ext uri="{FF2B5EF4-FFF2-40B4-BE49-F238E27FC236}">
                <a16:creationId xmlns:a16="http://schemas.microsoft.com/office/drawing/2014/main" id="{1486F794-06BD-149A-E5B9-F6098FA230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09FF34-4FC9-C9A6-A80A-AB487B90CA46}"/>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156523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55460-D4DF-03DE-1020-4320BB6B59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1943DE-FCC7-9E90-DD47-A892313DB0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71188-412F-5BBA-50F9-1E4B0AEFAC84}"/>
              </a:ext>
            </a:extLst>
          </p:cNvPr>
          <p:cNvSpPr>
            <a:spLocks noGrp="1"/>
          </p:cNvSpPr>
          <p:nvPr>
            <p:ph type="dt" sz="half" idx="10"/>
          </p:nvPr>
        </p:nvSpPr>
        <p:spPr/>
        <p:txBody>
          <a:bodyPr/>
          <a:lstStyle/>
          <a:p>
            <a:fld id="{EDA47E17-2739-4C19-8C86-DB17C5E7C7C3}" type="datetimeFigureOut">
              <a:rPr lang="en-GB" smtClean="0"/>
              <a:t>03/10/2025</a:t>
            </a:fld>
            <a:endParaRPr lang="en-GB"/>
          </a:p>
        </p:txBody>
      </p:sp>
      <p:sp>
        <p:nvSpPr>
          <p:cNvPr id="5" name="Footer Placeholder 4">
            <a:extLst>
              <a:ext uri="{FF2B5EF4-FFF2-40B4-BE49-F238E27FC236}">
                <a16:creationId xmlns:a16="http://schemas.microsoft.com/office/drawing/2014/main" id="{02026A8C-9CDE-99F7-05F0-B5F03C69C8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C2DBF-854F-B2C7-D846-2385A450A8AD}"/>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356536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A76B-4D97-AB4A-98D3-A0AF7D689594}"/>
              </a:ext>
            </a:extLst>
          </p:cNvPr>
          <p:cNvSpPr>
            <a:spLocks noGrp="1"/>
          </p:cNvSpPr>
          <p:nvPr>
            <p:ph type="title" hasCustomPrompt="1"/>
          </p:nvPr>
        </p:nvSpPr>
        <p:spPr>
          <a:xfrm>
            <a:off x="246295" y="206939"/>
            <a:ext cx="8180075" cy="819349"/>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Add title / lesson phase</a:t>
            </a:r>
          </a:p>
        </p:txBody>
      </p:sp>
      <p:sp>
        <p:nvSpPr>
          <p:cNvPr id="3" name="Content Placeholder 2">
            <a:extLst>
              <a:ext uri="{FF2B5EF4-FFF2-40B4-BE49-F238E27FC236}">
                <a16:creationId xmlns:a16="http://schemas.microsoft.com/office/drawing/2014/main" id="{2CFAEBBA-117E-D744-802E-4441A2BD9F38}"/>
              </a:ext>
            </a:extLst>
          </p:cNvPr>
          <p:cNvSpPr>
            <a:spLocks noGrp="1"/>
          </p:cNvSpPr>
          <p:nvPr>
            <p:ph idx="1"/>
          </p:nvPr>
        </p:nvSpPr>
        <p:spPr>
          <a:xfrm>
            <a:off x="246296" y="1088020"/>
            <a:ext cx="11802950" cy="507116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D5CAB956-8F85-405B-94EC-703EB4CC2803}"/>
              </a:ext>
            </a:extLst>
          </p:cNvPr>
          <p:cNvSpPr>
            <a:spLocks noGrp="1"/>
          </p:cNvSpPr>
          <p:nvPr>
            <p:ph type="body" sz="quarter" idx="13" hasCustomPrompt="1"/>
          </p:nvPr>
        </p:nvSpPr>
        <p:spPr>
          <a:xfrm>
            <a:off x="8516937" y="293225"/>
            <a:ext cx="3532308" cy="733061"/>
          </a:xfrm>
        </p:spPr>
        <p:txBody>
          <a:bodyPr anchor="ctr"/>
          <a:lstStyle>
            <a:lvl1pPr marL="0" indent="0" algn="ctr">
              <a:buNone/>
              <a:defRPr b="1"/>
            </a:lvl1pPr>
          </a:lstStyle>
          <a:p>
            <a:pPr lvl="0"/>
            <a:r>
              <a:rPr lang="en-GB"/>
              <a:t>Working mode</a:t>
            </a:r>
          </a:p>
        </p:txBody>
      </p:sp>
    </p:spTree>
    <p:extLst>
      <p:ext uri="{BB962C8B-B14F-4D97-AF65-F5344CB8AC3E}">
        <p14:creationId xmlns:p14="http://schemas.microsoft.com/office/powerpoint/2010/main" val="1773314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4"/>
        <p:cNvGrpSpPr/>
        <p:nvPr/>
      </p:nvGrpSpPr>
      <p:grpSpPr>
        <a:xfrm>
          <a:off x="0" y="0"/>
          <a:ext cx="0" cy="0"/>
          <a:chOff x="0" y="0"/>
          <a:chExt cx="0" cy="0"/>
        </a:xfrm>
      </p:grpSpPr>
      <p:sp>
        <p:nvSpPr>
          <p:cNvPr id="216" name="Google Shape;2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7" name="Google Shape;217;p4"/>
          <p:cNvSpPr txBox="1">
            <a:spLocks noGrp="1"/>
          </p:cNvSpPr>
          <p:nvPr>
            <p:ph type="body" idx="1"/>
          </p:nvPr>
        </p:nvSpPr>
        <p:spPr>
          <a:xfrm>
            <a:off x="960000" y="1356967"/>
            <a:ext cx="10272000" cy="807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434343"/>
              </a:buClr>
              <a:buSzPts val="1400"/>
              <a:buChar char="●"/>
              <a:defRPr sz="1600">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201292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4"/>
        <p:cNvGrpSpPr/>
        <p:nvPr/>
      </p:nvGrpSpPr>
      <p:grpSpPr>
        <a:xfrm>
          <a:off x="0" y="0"/>
          <a:ext cx="0" cy="0"/>
          <a:chOff x="0" y="0"/>
          <a:chExt cx="0" cy="0"/>
        </a:xfrm>
      </p:grpSpPr>
      <p:sp>
        <p:nvSpPr>
          <p:cNvPr id="376" name="Google Shape;376;p9"/>
          <p:cNvSpPr txBox="1">
            <a:spLocks noGrp="1"/>
          </p:cNvSpPr>
          <p:nvPr>
            <p:ph type="title"/>
          </p:nvPr>
        </p:nvSpPr>
        <p:spPr>
          <a:xfrm>
            <a:off x="4180817" y="2062067"/>
            <a:ext cx="6214800" cy="2031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77" name="Google Shape;377;p9"/>
          <p:cNvSpPr txBox="1">
            <a:spLocks noGrp="1"/>
          </p:cNvSpPr>
          <p:nvPr>
            <p:ph type="subTitle" idx="1"/>
          </p:nvPr>
        </p:nvSpPr>
        <p:spPr>
          <a:xfrm>
            <a:off x="4180817" y="4176467"/>
            <a:ext cx="6214800" cy="11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b="1">
                <a:solidFill>
                  <a:srgbClr val="1B2848"/>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171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sp>
        <p:nvSpPr>
          <p:cNvPr id="911" name="Google Shape;911;p21"/>
          <p:cNvSpPr txBox="1">
            <a:spLocks noGrp="1"/>
          </p:cNvSpPr>
          <p:nvPr>
            <p:ph type="title" hasCustomPrompt="1"/>
          </p:nvPr>
        </p:nvSpPr>
        <p:spPr>
          <a:xfrm>
            <a:off x="960000" y="2553567"/>
            <a:ext cx="2092000" cy="10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2" name="Google Shape;912;p21"/>
          <p:cNvSpPr txBox="1">
            <a:spLocks noGrp="1"/>
          </p:cNvSpPr>
          <p:nvPr>
            <p:ph type="subTitle" idx="1"/>
          </p:nvPr>
        </p:nvSpPr>
        <p:spPr>
          <a:xfrm>
            <a:off x="960000" y="4129433"/>
            <a:ext cx="28936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3" name="Google Shape;913;p2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4" name="Google Shape;914;p21"/>
          <p:cNvSpPr txBox="1">
            <a:spLocks noGrp="1"/>
          </p:cNvSpPr>
          <p:nvPr>
            <p:ph type="subTitle" idx="3"/>
          </p:nvPr>
        </p:nvSpPr>
        <p:spPr>
          <a:xfrm>
            <a:off x="960000" y="3563799"/>
            <a:ext cx="2893600" cy="5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400" b="1">
                <a:solidFill>
                  <a:schemeClr val="accent2"/>
                </a:solidFill>
                <a:latin typeface="Inter"/>
                <a:ea typeface="Inter"/>
                <a:cs typeface="Inter"/>
                <a:sym typeface="Inter"/>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915" name="Google Shape;915;p21"/>
          <p:cNvSpPr txBox="1">
            <a:spLocks noGrp="1"/>
          </p:cNvSpPr>
          <p:nvPr>
            <p:ph type="title" idx="4" hasCustomPrompt="1"/>
          </p:nvPr>
        </p:nvSpPr>
        <p:spPr>
          <a:xfrm>
            <a:off x="4001760" y="2553567"/>
            <a:ext cx="2092000" cy="10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6" name="Google Shape;916;p21"/>
          <p:cNvSpPr txBox="1">
            <a:spLocks noGrp="1"/>
          </p:cNvSpPr>
          <p:nvPr>
            <p:ph type="subTitle" idx="5"/>
          </p:nvPr>
        </p:nvSpPr>
        <p:spPr>
          <a:xfrm>
            <a:off x="4001760" y="4129433"/>
            <a:ext cx="28936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7" name="Google Shape;917;p21"/>
          <p:cNvSpPr txBox="1">
            <a:spLocks noGrp="1"/>
          </p:cNvSpPr>
          <p:nvPr>
            <p:ph type="subTitle" idx="6"/>
          </p:nvPr>
        </p:nvSpPr>
        <p:spPr>
          <a:xfrm>
            <a:off x="4001764" y="3563799"/>
            <a:ext cx="2893600" cy="5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400" b="1">
                <a:solidFill>
                  <a:schemeClr val="accent2"/>
                </a:solidFill>
                <a:latin typeface="Inter"/>
                <a:ea typeface="Inter"/>
                <a:cs typeface="Inter"/>
                <a:sym typeface="Inter"/>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918" name="Google Shape;918;p21"/>
          <p:cNvSpPr txBox="1">
            <a:spLocks noGrp="1"/>
          </p:cNvSpPr>
          <p:nvPr>
            <p:ph type="title" idx="7" hasCustomPrompt="1"/>
          </p:nvPr>
        </p:nvSpPr>
        <p:spPr>
          <a:xfrm>
            <a:off x="7043519" y="2553567"/>
            <a:ext cx="2092000" cy="10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9" name="Google Shape;919;p21"/>
          <p:cNvSpPr txBox="1">
            <a:spLocks noGrp="1"/>
          </p:cNvSpPr>
          <p:nvPr>
            <p:ph type="subTitle" idx="8"/>
          </p:nvPr>
        </p:nvSpPr>
        <p:spPr>
          <a:xfrm>
            <a:off x="7043519" y="4129433"/>
            <a:ext cx="28936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20" name="Google Shape;920;p21"/>
          <p:cNvSpPr txBox="1">
            <a:spLocks noGrp="1"/>
          </p:cNvSpPr>
          <p:nvPr>
            <p:ph type="subTitle" idx="9"/>
          </p:nvPr>
        </p:nvSpPr>
        <p:spPr>
          <a:xfrm>
            <a:off x="7043529" y="3563799"/>
            <a:ext cx="2893600" cy="5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400" b="1">
                <a:solidFill>
                  <a:schemeClr val="accent2"/>
                </a:solidFill>
                <a:latin typeface="Inter"/>
                <a:ea typeface="Inter"/>
                <a:cs typeface="Inter"/>
                <a:sym typeface="Inter"/>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947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CFB9-2A81-DAAC-AD24-132BEFD7CA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14A546-CECE-046D-9DD9-0E9313DC0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3EA822-3A5F-DEF9-E989-F3A4447ACF95}"/>
              </a:ext>
            </a:extLst>
          </p:cNvPr>
          <p:cNvSpPr>
            <a:spLocks noGrp="1"/>
          </p:cNvSpPr>
          <p:nvPr>
            <p:ph type="dt" sz="half" idx="10"/>
          </p:nvPr>
        </p:nvSpPr>
        <p:spPr/>
        <p:txBody>
          <a:bodyPr/>
          <a:lstStyle/>
          <a:p>
            <a:fld id="{EDA47E17-2739-4C19-8C86-DB17C5E7C7C3}" type="datetimeFigureOut">
              <a:rPr lang="en-GB" smtClean="0"/>
              <a:t>03/10/2025</a:t>
            </a:fld>
            <a:endParaRPr lang="en-GB"/>
          </a:p>
        </p:txBody>
      </p:sp>
      <p:sp>
        <p:nvSpPr>
          <p:cNvPr id="5" name="Footer Placeholder 4">
            <a:extLst>
              <a:ext uri="{FF2B5EF4-FFF2-40B4-BE49-F238E27FC236}">
                <a16:creationId xmlns:a16="http://schemas.microsoft.com/office/drawing/2014/main" id="{8090A65D-1F8D-07A7-AA60-3D39CC4A4F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6C4DE-3653-FE0C-3729-795FEB3303A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79286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17D6-8F2F-7D05-EE8C-247C846B51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3AA5FB-400F-43F8-8E2D-7F3AE758EA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1541FF-C1C9-F030-7064-5166514089F1}"/>
              </a:ext>
            </a:extLst>
          </p:cNvPr>
          <p:cNvSpPr>
            <a:spLocks noGrp="1"/>
          </p:cNvSpPr>
          <p:nvPr>
            <p:ph type="dt" sz="half" idx="10"/>
          </p:nvPr>
        </p:nvSpPr>
        <p:spPr/>
        <p:txBody>
          <a:bodyPr/>
          <a:lstStyle/>
          <a:p>
            <a:fld id="{EDA47E17-2739-4C19-8C86-DB17C5E7C7C3}" type="datetimeFigureOut">
              <a:rPr lang="en-GB" smtClean="0"/>
              <a:t>03/10/2025</a:t>
            </a:fld>
            <a:endParaRPr lang="en-GB"/>
          </a:p>
        </p:txBody>
      </p:sp>
      <p:sp>
        <p:nvSpPr>
          <p:cNvPr id="5" name="Footer Placeholder 4">
            <a:extLst>
              <a:ext uri="{FF2B5EF4-FFF2-40B4-BE49-F238E27FC236}">
                <a16:creationId xmlns:a16="http://schemas.microsoft.com/office/drawing/2014/main" id="{54FCBE8F-A055-0800-1AAB-8831DAB78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28ACB-FB38-FF7B-B633-7CAC9CF8B53C}"/>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94762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4F3A-40B6-D7D2-72DF-2845BBC420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EE87A-B190-7608-AD94-8E184DA753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4B7B93-B91D-E251-992F-E391B14E6F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9B7EF5-019E-7A2E-4034-26F9052F653C}"/>
              </a:ext>
            </a:extLst>
          </p:cNvPr>
          <p:cNvSpPr>
            <a:spLocks noGrp="1"/>
          </p:cNvSpPr>
          <p:nvPr>
            <p:ph type="dt" sz="half" idx="10"/>
          </p:nvPr>
        </p:nvSpPr>
        <p:spPr/>
        <p:txBody>
          <a:bodyPr/>
          <a:lstStyle/>
          <a:p>
            <a:fld id="{EDA47E17-2739-4C19-8C86-DB17C5E7C7C3}" type="datetimeFigureOut">
              <a:rPr lang="en-GB" smtClean="0"/>
              <a:t>03/10/2025</a:t>
            </a:fld>
            <a:endParaRPr lang="en-GB"/>
          </a:p>
        </p:txBody>
      </p:sp>
      <p:sp>
        <p:nvSpPr>
          <p:cNvPr id="6" name="Footer Placeholder 5">
            <a:extLst>
              <a:ext uri="{FF2B5EF4-FFF2-40B4-BE49-F238E27FC236}">
                <a16:creationId xmlns:a16="http://schemas.microsoft.com/office/drawing/2014/main" id="{393EE7A0-0AFF-3695-EC32-9603B302C1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28D909-5B57-381E-927C-B49A74420313}"/>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228093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4AB8-CF4F-6AC5-D0F8-C5A30CBA11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1BFB7B-250B-2CB9-969C-6BA36BC3D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2156A5-9814-5676-2577-1B023F03FB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F6C88B-17EF-EB9C-A528-5B9B4A4649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93105-0703-F25C-E074-AB6B30CDF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F38DE6-FEAF-60A4-03A8-F1492D96ED06}"/>
              </a:ext>
            </a:extLst>
          </p:cNvPr>
          <p:cNvSpPr>
            <a:spLocks noGrp="1"/>
          </p:cNvSpPr>
          <p:nvPr>
            <p:ph type="dt" sz="half" idx="10"/>
          </p:nvPr>
        </p:nvSpPr>
        <p:spPr/>
        <p:txBody>
          <a:bodyPr/>
          <a:lstStyle/>
          <a:p>
            <a:fld id="{EDA47E17-2739-4C19-8C86-DB17C5E7C7C3}" type="datetimeFigureOut">
              <a:rPr lang="en-GB" smtClean="0"/>
              <a:t>03/10/2025</a:t>
            </a:fld>
            <a:endParaRPr lang="en-GB"/>
          </a:p>
        </p:txBody>
      </p:sp>
      <p:sp>
        <p:nvSpPr>
          <p:cNvPr id="8" name="Footer Placeholder 7">
            <a:extLst>
              <a:ext uri="{FF2B5EF4-FFF2-40B4-BE49-F238E27FC236}">
                <a16:creationId xmlns:a16="http://schemas.microsoft.com/office/drawing/2014/main" id="{292E9AF4-6885-4E5A-6019-9FC2710ED3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6A55CA-8130-721F-1303-DA23377E5D9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17593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ABFC-A7CE-99CC-13B4-3D33EFE6E0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7AD185-198D-08DF-36C4-074AAC45A3AD}"/>
              </a:ext>
            </a:extLst>
          </p:cNvPr>
          <p:cNvSpPr>
            <a:spLocks noGrp="1"/>
          </p:cNvSpPr>
          <p:nvPr>
            <p:ph type="dt" sz="half" idx="10"/>
          </p:nvPr>
        </p:nvSpPr>
        <p:spPr/>
        <p:txBody>
          <a:bodyPr/>
          <a:lstStyle/>
          <a:p>
            <a:fld id="{EDA47E17-2739-4C19-8C86-DB17C5E7C7C3}" type="datetimeFigureOut">
              <a:rPr lang="en-GB" smtClean="0"/>
              <a:t>03/10/2025</a:t>
            </a:fld>
            <a:endParaRPr lang="en-GB"/>
          </a:p>
        </p:txBody>
      </p:sp>
      <p:sp>
        <p:nvSpPr>
          <p:cNvPr id="4" name="Footer Placeholder 3">
            <a:extLst>
              <a:ext uri="{FF2B5EF4-FFF2-40B4-BE49-F238E27FC236}">
                <a16:creationId xmlns:a16="http://schemas.microsoft.com/office/drawing/2014/main" id="{FFCD583E-C3C5-9830-DFC7-F732B9F1CF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692D2E-DFE0-246A-109D-5AA85B8FD118}"/>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78655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61EE9-20FD-887F-EA2B-374DB6B0FC5F}"/>
              </a:ext>
            </a:extLst>
          </p:cNvPr>
          <p:cNvSpPr>
            <a:spLocks noGrp="1"/>
          </p:cNvSpPr>
          <p:nvPr>
            <p:ph type="dt" sz="half" idx="10"/>
          </p:nvPr>
        </p:nvSpPr>
        <p:spPr/>
        <p:txBody>
          <a:bodyPr/>
          <a:lstStyle/>
          <a:p>
            <a:fld id="{EDA47E17-2739-4C19-8C86-DB17C5E7C7C3}" type="datetimeFigureOut">
              <a:rPr lang="en-GB" smtClean="0"/>
              <a:t>03/10/2025</a:t>
            </a:fld>
            <a:endParaRPr lang="en-GB"/>
          </a:p>
        </p:txBody>
      </p:sp>
      <p:sp>
        <p:nvSpPr>
          <p:cNvPr id="3" name="Footer Placeholder 2">
            <a:extLst>
              <a:ext uri="{FF2B5EF4-FFF2-40B4-BE49-F238E27FC236}">
                <a16:creationId xmlns:a16="http://schemas.microsoft.com/office/drawing/2014/main" id="{0EF62716-9577-76D4-8CBD-B3655028C5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8E124E-2FC9-6308-764E-59403427ACFF}"/>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02520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B583-1003-B6C6-08AB-EBB1EE098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3607C5-A333-DB06-DCD5-B4F36A63E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3042A1-BB9C-80BA-1AB6-ED9699D4E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570CA-3BBD-266D-BF3D-A16340BA28DC}"/>
              </a:ext>
            </a:extLst>
          </p:cNvPr>
          <p:cNvSpPr>
            <a:spLocks noGrp="1"/>
          </p:cNvSpPr>
          <p:nvPr>
            <p:ph type="dt" sz="half" idx="10"/>
          </p:nvPr>
        </p:nvSpPr>
        <p:spPr/>
        <p:txBody>
          <a:bodyPr/>
          <a:lstStyle/>
          <a:p>
            <a:fld id="{EDA47E17-2739-4C19-8C86-DB17C5E7C7C3}" type="datetimeFigureOut">
              <a:rPr lang="en-GB" smtClean="0"/>
              <a:t>03/10/2025</a:t>
            </a:fld>
            <a:endParaRPr lang="en-GB"/>
          </a:p>
        </p:txBody>
      </p:sp>
      <p:sp>
        <p:nvSpPr>
          <p:cNvPr id="6" name="Footer Placeholder 5">
            <a:extLst>
              <a:ext uri="{FF2B5EF4-FFF2-40B4-BE49-F238E27FC236}">
                <a16:creationId xmlns:a16="http://schemas.microsoft.com/office/drawing/2014/main" id="{F9F37AEA-C1EB-B1E4-5C87-3D5E075F3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E7AF9E-D0BE-D056-3292-D54B4FB1CF1F}"/>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69993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5A91-AADB-8BC3-6152-7B7579724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821BA0-C187-CD1E-BE37-881F23C7C6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F90ECE-3F97-3EED-1CC6-428ACCDCD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5631F-BAD1-E211-A58B-E1CBD02E47E7}"/>
              </a:ext>
            </a:extLst>
          </p:cNvPr>
          <p:cNvSpPr>
            <a:spLocks noGrp="1"/>
          </p:cNvSpPr>
          <p:nvPr>
            <p:ph type="dt" sz="half" idx="10"/>
          </p:nvPr>
        </p:nvSpPr>
        <p:spPr/>
        <p:txBody>
          <a:bodyPr/>
          <a:lstStyle/>
          <a:p>
            <a:fld id="{EDA47E17-2739-4C19-8C86-DB17C5E7C7C3}" type="datetimeFigureOut">
              <a:rPr lang="en-GB" smtClean="0"/>
              <a:t>03/10/2025</a:t>
            </a:fld>
            <a:endParaRPr lang="en-GB"/>
          </a:p>
        </p:txBody>
      </p:sp>
      <p:sp>
        <p:nvSpPr>
          <p:cNvPr id="6" name="Footer Placeholder 5">
            <a:extLst>
              <a:ext uri="{FF2B5EF4-FFF2-40B4-BE49-F238E27FC236}">
                <a16:creationId xmlns:a16="http://schemas.microsoft.com/office/drawing/2014/main" id="{C5F2DA04-6FF1-5533-522E-352088AB47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02A927-898A-5402-C041-881B353A07D3}"/>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72724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9C41A-2314-925B-5616-F9E7623C4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B00D29-EC17-6BA8-C1A0-149035D76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AD50A1-73CA-1E8A-4B1E-549886892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A47E17-2739-4C19-8C86-DB17C5E7C7C3}" type="datetimeFigureOut">
              <a:rPr lang="en-GB" smtClean="0"/>
              <a:t>03/10/2025</a:t>
            </a:fld>
            <a:endParaRPr lang="en-GB"/>
          </a:p>
        </p:txBody>
      </p:sp>
      <p:sp>
        <p:nvSpPr>
          <p:cNvPr id="5" name="Footer Placeholder 4">
            <a:extLst>
              <a:ext uri="{FF2B5EF4-FFF2-40B4-BE49-F238E27FC236}">
                <a16:creationId xmlns:a16="http://schemas.microsoft.com/office/drawing/2014/main" id="{90543101-ABCC-5DCA-61F2-37E5A46DB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0AE31F0-92AB-371D-2F90-DABF99597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695CB8-B0B5-429C-9F55-C63384DDFD02}" type="slidenum">
              <a:rPr lang="en-GB" smtClean="0"/>
              <a:t>‹#›</a:t>
            </a:fld>
            <a:endParaRPr lang="en-GB"/>
          </a:p>
        </p:txBody>
      </p:sp>
    </p:spTree>
    <p:extLst>
      <p:ext uri="{BB962C8B-B14F-4D97-AF65-F5344CB8AC3E}">
        <p14:creationId xmlns:p14="http://schemas.microsoft.com/office/powerpoint/2010/main" val="7769158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ideo" Target="https://www.youtube.com/embed/jx4Xe7ymItQ?start=1&amp;feature=oembed" TargetMode="External"/><Relationship Id="rId5" Type="http://schemas.openxmlformats.org/officeDocument/2006/relationships/image" Target="../media/image4.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911">
          <a:extLst>
            <a:ext uri="{FF2B5EF4-FFF2-40B4-BE49-F238E27FC236}">
              <a16:creationId xmlns:a16="http://schemas.microsoft.com/office/drawing/2014/main" id="{176F7FE8-8C1A-F2BF-D0DD-D84998898F20}"/>
            </a:ext>
          </a:extLst>
        </p:cNvPr>
        <p:cNvGrpSpPr/>
        <p:nvPr/>
      </p:nvGrpSpPr>
      <p:grpSpPr>
        <a:xfrm>
          <a:off x="0" y="0"/>
          <a:ext cx="0" cy="0"/>
          <a:chOff x="0" y="0"/>
          <a:chExt cx="0" cy="0"/>
        </a:xfrm>
      </p:grpSpPr>
      <p:sp>
        <p:nvSpPr>
          <p:cNvPr id="1914" name="Google Shape;1914;p45">
            <a:extLst>
              <a:ext uri="{FF2B5EF4-FFF2-40B4-BE49-F238E27FC236}">
                <a16:creationId xmlns:a16="http://schemas.microsoft.com/office/drawing/2014/main" id="{F3D6584F-17EB-CA2D-0785-BC0B8A5A91E4}"/>
              </a:ext>
            </a:extLst>
          </p:cNvPr>
          <p:cNvSpPr/>
          <p:nvPr/>
        </p:nvSpPr>
        <p:spPr>
          <a:xfrm>
            <a:off x="-141250" y="3049235"/>
            <a:ext cx="2223596" cy="734059"/>
          </a:xfrm>
          <a:custGeom>
            <a:avLst/>
            <a:gdLst/>
            <a:ahLst/>
            <a:cxnLst/>
            <a:rect l="l" t="t" r="r" b="b"/>
            <a:pathLst>
              <a:path w="16310" h="6787" extrusionOk="0">
                <a:moveTo>
                  <a:pt x="3413" y="1"/>
                </a:moveTo>
                <a:cubicBezTo>
                  <a:pt x="2568" y="1"/>
                  <a:pt x="1703" y="417"/>
                  <a:pt x="1313" y="1159"/>
                </a:cubicBezTo>
                <a:cubicBezTo>
                  <a:pt x="993" y="1781"/>
                  <a:pt x="1024" y="2529"/>
                  <a:pt x="1248" y="3188"/>
                </a:cubicBezTo>
                <a:cubicBezTo>
                  <a:pt x="1466" y="3847"/>
                  <a:pt x="1862" y="4437"/>
                  <a:pt x="2247" y="5013"/>
                </a:cubicBezTo>
                <a:cubicBezTo>
                  <a:pt x="2030" y="4706"/>
                  <a:pt x="1652" y="4539"/>
                  <a:pt x="1274" y="4539"/>
                </a:cubicBezTo>
                <a:cubicBezTo>
                  <a:pt x="985" y="4539"/>
                  <a:pt x="698" y="4642"/>
                  <a:pt x="486" y="4840"/>
                </a:cubicBezTo>
                <a:cubicBezTo>
                  <a:pt x="1" y="5301"/>
                  <a:pt x="64" y="6376"/>
                  <a:pt x="595" y="6786"/>
                </a:cubicBezTo>
                <a:lnTo>
                  <a:pt x="16309" y="6786"/>
                </a:lnTo>
                <a:cubicBezTo>
                  <a:pt x="16111" y="5537"/>
                  <a:pt x="15644" y="4278"/>
                  <a:pt x="14742" y="3387"/>
                </a:cubicBezTo>
                <a:cubicBezTo>
                  <a:pt x="14409" y="3061"/>
                  <a:pt x="14025" y="2766"/>
                  <a:pt x="13570" y="2632"/>
                </a:cubicBezTo>
                <a:cubicBezTo>
                  <a:pt x="13417" y="2580"/>
                  <a:pt x="13251" y="2555"/>
                  <a:pt x="13091" y="2555"/>
                </a:cubicBezTo>
                <a:cubicBezTo>
                  <a:pt x="12776" y="2555"/>
                  <a:pt x="12476" y="2645"/>
                  <a:pt x="12238" y="2837"/>
                </a:cubicBezTo>
                <a:cubicBezTo>
                  <a:pt x="11893" y="3125"/>
                  <a:pt x="11753" y="3669"/>
                  <a:pt x="11977" y="4053"/>
                </a:cubicBezTo>
                <a:cubicBezTo>
                  <a:pt x="11535" y="3362"/>
                  <a:pt x="11080" y="2657"/>
                  <a:pt x="10415" y="2178"/>
                </a:cubicBezTo>
                <a:cubicBezTo>
                  <a:pt x="9992" y="1870"/>
                  <a:pt x="9461" y="1678"/>
                  <a:pt x="8943" y="1678"/>
                </a:cubicBezTo>
                <a:cubicBezTo>
                  <a:pt x="8628" y="1678"/>
                  <a:pt x="8329" y="1749"/>
                  <a:pt x="8052" y="1909"/>
                </a:cubicBezTo>
                <a:cubicBezTo>
                  <a:pt x="7553" y="2204"/>
                  <a:pt x="7266" y="2857"/>
                  <a:pt x="7407" y="3387"/>
                </a:cubicBezTo>
                <a:cubicBezTo>
                  <a:pt x="7029" y="2689"/>
                  <a:pt x="6631" y="1998"/>
                  <a:pt x="6107" y="1403"/>
                </a:cubicBezTo>
                <a:cubicBezTo>
                  <a:pt x="5487" y="698"/>
                  <a:pt x="4648" y="130"/>
                  <a:pt x="3712" y="21"/>
                </a:cubicBezTo>
                <a:cubicBezTo>
                  <a:pt x="3611" y="7"/>
                  <a:pt x="3514" y="1"/>
                  <a:pt x="3413"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pic>
        <p:nvPicPr>
          <p:cNvPr id="5" name="Picture 4" descr="A book cover with a person standing on a black and orange background&#10;&#10;AI-generated content may be incorrect.">
            <a:extLst>
              <a:ext uri="{FF2B5EF4-FFF2-40B4-BE49-F238E27FC236}">
                <a16:creationId xmlns:a16="http://schemas.microsoft.com/office/drawing/2014/main" id="{A722527C-EF51-C5EA-963A-B7C2C6C96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095" y="1063649"/>
            <a:ext cx="2934927" cy="4504458"/>
          </a:xfrm>
          <a:prstGeom prst="rect">
            <a:avLst/>
          </a:prstGeom>
        </p:spPr>
      </p:pic>
      <p:sp>
        <p:nvSpPr>
          <p:cNvPr id="2" name="TextBox 1">
            <a:extLst>
              <a:ext uri="{FF2B5EF4-FFF2-40B4-BE49-F238E27FC236}">
                <a16:creationId xmlns:a16="http://schemas.microsoft.com/office/drawing/2014/main" id="{F763AD53-C7A9-4FCF-35C4-4C0A459A9A8A}"/>
              </a:ext>
            </a:extLst>
          </p:cNvPr>
          <p:cNvSpPr txBox="1"/>
          <p:nvPr/>
        </p:nvSpPr>
        <p:spPr>
          <a:xfrm>
            <a:off x="5712644" y="1618074"/>
            <a:ext cx="5175316" cy="2862322"/>
          </a:xfrm>
          <a:prstGeom prst="rect">
            <a:avLst/>
          </a:prstGeom>
          <a:noFill/>
        </p:spPr>
        <p:txBody>
          <a:bodyPr wrap="square" rtlCol="0">
            <a:spAutoFit/>
          </a:bodyPr>
          <a:lstStyle/>
          <a:p>
            <a:pPr fontAlgn="base"/>
            <a:r>
              <a:rPr lang="en-GB" b="1" dirty="0"/>
              <a:t>Thanks to Lucy Lewis, Head of English at Christ Church Secondary Academy School, </a:t>
            </a:r>
          </a:p>
          <a:p>
            <a:pPr fontAlgn="base"/>
            <a:r>
              <a:rPr lang="en-GB" b="1" dirty="0"/>
              <a:t>who allowed me to develop further the excellent resources she devised for her own classes, </a:t>
            </a:r>
          </a:p>
          <a:p>
            <a:pPr fontAlgn="base"/>
            <a:r>
              <a:rPr lang="en-GB" b="1" dirty="0"/>
              <a:t>and gave her permission to share them </a:t>
            </a:r>
          </a:p>
          <a:p>
            <a:pPr fontAlgn="base"/>
            <a:r>
              <a:rPr lang="en-GB" b="1" dirty="0"/>
              <a:t>with you here. </a:t>
            </a:r>
          </a:p>
          <a:p>
            <a:pPr fontAlgn="base"/>
            <a:r>
              <a:rPr lang="en-GB" b="1" dirty="0"/>
              <a:t>​</a:t>
            </a:r>
          </a:p>
          <a:p>
            <a:pPr fontAlgn="base"/>
            <a:r>
              <a:rPr lang="en-GB" b="1" dirty="0"/>
              <a:t>Please feel free to adapt  for your own needs.</a:t>
            </a:r>
          </a:p>
          <a:p>
            <a:pPr fontAlgn="base"/>
            <a:r>
              <a:rPr lang="en-GB" b="1" dirty="0"/>
              <a:t>​</a:t>
            </a:r>
          </a:p>
          <a:p>
            <a:pPr fontAlgn="base"/>
            <a:r>
              <a:rPr lang="en-GB" b="1" dirty="0"/>
              <a:t>Tia Fisher  September 2025.</a:t>
            </a:r>
          </a:p>
        </p:txBody>
      </p:sp>
    </p:spTree>
    <p:extLst>
      <p:ext uri="{BB962C8B-B14F-4D97-AF65-F5344CB8AC3E}">
        <p14:creationId xmlns:p14="http://schemas.microsoft.com/office/powerpoint/2010/main" val="1257824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16">
          <a:extLst>
            <a:ext uri="{FF2B5EF4-FFF2-40B4-BE49-F238E27FC236}">
              <a16:creationId xmlns:a16="http://schemas.microsoft.com/office/drawing/2014/main" id="{D19FC768-5AE7-84AB-71A7-09BB296392B6}"/>
            </a:ext>
          </a:extLst>
        </p:cNvPr>
        <p:cNvGrpSpPr/>
        <p:nvPr/>
      </p:nvGrpSpPr>
      <p:grpSpPr>
        <a:xfrm>
          <a:off x="0" y="0"/>
          <a:ext cx="0" cy="0"/>
          <a:chOff x="0" y="0"/>
          <a:chExt cx="0" cy="0"/>
        </a:xfrm>
      </p:grpSpPr>
      <p:sp>
        <p:nvSpPr>
          <p:cNvPr id="161" name="Rectangle 160">
            <a:extLst>
              <a:ext uri="{FF2B5EF4-FFF2-40B4-BE49-F238E27FC236}">
                <a16:creationId xmlns:a16="http://schemas.microsoft.com/office/drawing/2014/main" id="{8C7A91A2-188E-CDC1-B483-62426149E11B}"/>
              </a:ext>
            </a:extLst>
          </p:cNvPr>
          <p:cNvSpPr/>
          <p:nvPr/>
        </p:nvSpPr>
        <p:spPr>
          <a:xfrm>
            <a:off x="0" y="177811"/>
            <a:ext cx="12192000"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733" b="1" u="sng" kern="0">
                <a:solidFill>
                  <a:srgbClr val="212529"/>
                </a:solidFill>
                <a:latin typeface="Century Gothic" panose="020B0502020202020204" pitchFamily="34" charset="0"/>
                <a:sym typeface="Arial"/>
              </a:rPr>
              <a:t>Let’s read:</a:t>
            </a:r>
          </a:p>
        </p:txBody>
      </p:sp>
      <p:sp>
        <p:nvSpPr>
          <p:cNvPr id="87" name="Rectangle 86">
            <a:extLst>
              <a:ext uri="{FF2B5EF4-FFF2-40B4-BE49-F238E27FC236}">
                <a16:creationId xmlns:a16="http://schemas.microsoft.com/office/drawing/2014/main" id="{3F97D260-531C-5626-160F-B4A0A71764AF}"/>
              </a:ext>
            </a:extLst>
          </p:cNvPr>
          <p:cNvSpPr/>
          <p:nvPr/>
        </p:nvSpPr>
        <p:spPr>
          <a:xfrm>
            <a:off x="803702" y="1168565"/>
            <a:ext cx="5309324" cy="1465347"/>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600" kern="0">
                <a:solidFill>
                  <a:srgbClr val="212529"/>
                </a:solidFill>
                <a:latin typeface="Century Gothic" panose="020B0502020202020204" pitchFamily="34" charset="0"/>
                <a:sym typeface="Arial"/>
              </a:rPr>
              <a:t>Pages1-2</a:t>
            </a:r>
          </a:p>
        </p:txBody>
      </p:sp>
      <p:sp>
        <p:nvSpPr>
          <p:cNvPr id="88" name="Rectangle 87">
            <a:extLst>
              <a:ext uri="{FF2B5EF4-FFF2-40B4-BE49-F238E27FC236}">
                <a16:creationId xmlns:a16="http://schemas.microsoft.com/office/drawing/2014/main" id="{066A826C-779B-6046-BDA0-024956DF2108}"/>
              </a:ext>
            </a:extLst>
          </p:cNvPr>
          <p:cNvSpPr/>
          <p:nvPr/>
        </p:nvSpPr>
        <p:spPr>
          <a:xfrm>
            <a:off x="816544" y="2305395"/>
            <a:ext cx="5290423" cy="2475655"/>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219170">
              <a:buClr>
                <a:srgbClr val="000000"/>
              </a:buClr>
            </a:pPr>
            <a:r>
              <a:rPr lang="en-GB" sz="2000" b="1" kern="0" dirty="0">
                <a:solidFill>
                  <a:srgbClr val="212529"/>
                </a:solidFill>
                <a:latin typeface="Century Gothic"/>
                <a:sym typeface="Arial"/>
              </a:rPr>
              <a:t>As we read, consider:</a:t>
            </a:r>
          </a:p>
          <a:p>
            <a:pPr defTabSz="1219170">
              <a:buClr>
                <a:srgbClr val="000000"/>
              </a:buClr>
            </a:pPr>
            <a:r>
              <a:rPr lang="en-GB" sz="2000" dirty="0">
                <a:solidFill>
                  <a:schemeClr val="tx1"/>
                </a:solidFill>
                <a:sym typeface="Arial"/>
              </a:rPr>
              <a:t>Who says, ‘A question for you?’ Who are they talking to?</a:t>
            </a:r>
          </a:p>
          <a:p>
            <a:r>
              <a:rPr lang="en-GB" sz="2000" dirty="0">
                <a:solidFill>
                  <a:schemeClr val="tx1"/>
                </a:solidFill>
              </a:rPr>
              <a:t>Why do you think Erik doesn't feel safe?</a:t>
            </a:r>
          </a:p>
          <a:p>
            <a:r>
              <a:rPr lang="en-GB" sz="2000" dirty="0">
                <a:solidFill>
                  <a:schemeClr val="tx1"/>
                </a:solidFill>
                <a:ea typeface="Open Sans"/>
                <a:cs typeface="Open Sans"/>
              </a:rPr>
              <a:t>How is Erik's life affected by the bad decisions he has made?</a:t>
            </a:r>
          </a:p>
          <a:p>
            <a:r>
              <a:rPr lang="en-GB" sz="2000" dirty="0">
                <a:solidFill>
                  <a:schemeClr val="tx1"/>
                </a:solidFill>
                <a:ea typeface="Open Sans"/>
                <a:cs typeface="Open Sans"/>
              </a:rPr>
              <a:t>Where is Erik showing signs of </a:t>
            </a:r>
            <a:r>
              <a:rPr lang="en-GB" sz="2000" b="1" dirty="0">
                <a:solidFill>
                  <a:schemeClr val="tx1"/>
                </a:solidFill>
                <a:ea typeface="Open Sans"/>
                <a:cs typeface="Open Sans"/>
              </a:rPr>
              <a:t>hypervigilance</a:t>
            </a:r>
            <a:r>
              <a:rPr lang="en-GB" sz="2000" dirty="0">
                <a:solidFill>
                  <a:schemeClr val="tx1"/>
                </a:solidFill>
                <a:ea typeface="Open Sans"/>
                <a:cs typeface="Open Sans"/>
              </a:rPr>
              <a:t>? </a:t>
            </a:r>
          </a:p>
        </p:txBody>
      </p:sp>
      <p:pic>
        <p:nvPicPr>
          <p:cNvPr id="1026" name="Picture 2" descr="country lines tia fisher - Google Search">
            <a:extLst>
              <a:ext uri="{FF2B5EF4-FFF2-40B4-BE49-F238E27FC236}">
                <a16:creationId xmlns:a16="http://schemas.microsoft.com/office/drawing/2014/main" id="{6777F88C-0193-2357-3F5E-D82206056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7861">
            <a:off x="7799837" y="1057324"/>
            <a:ext cx="3467930" cy="5304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square with black text&#10;&#10;AI-generated content may be incorrect.">
            <a:extLst>
              <a:ext uri="{FF2B5EF4-FFF2-40B4-BE49-F238E27FC236}">
                <a16:creationId xmlns:a16="http://schemas.microsoft.com/office/drawing/2014/main" id="{E8A6DF9E-BF90-C878-637E-443BE7DEDFBB}"/>
              </a:ext>
            </a:extLst>
          </p:cNvPr>
          <p:cNvPicPr>
            <a:picLocks noChangeAspect="1"/>
          </p:cNvPicPr>
          <p:nvPr/>
        </p:nvPicPr>
        <p:blipFill>
          <a:blip r:embed="rId4"/>
          <a:stretch>
            <a:fillRect/>
          </a:stretch>
        </p:blipFill>
        <p:spPr>
          <a:xfrm>
            <a:off x="1150327" y="4982308"/>
            <a:ext cx="4944208" cy="1148862"/>
          </a:xfrm>
          <a:prstGeom prst="rect">
            <a:avLst/>
          </a:prstGeom>
        </p:spPr>
      </p:pic>
    </p:spTree>
    <p:extLst>
      <p:ext uri="{BB962C8B-B14F-4D97-AF65-F5344CB8AC3E}">
        <p14:creationId xmlns:p14="http://schemas.microsoft.com/office/powerpoint/2010/main" val="425176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3224-89BF-662D-848F-F418E26BE431}"/>
              </a:ext>
            </a:extLst>
          </p:cNvPr>
          <p:cNvSpPr>
            <a:spLocks noGrp="1"/>
          </p:cNvSpPr>
          <p:nvPr>
            <p:ph type="title"/>
          </p:nvPr>
        </p:nvSpPr>
        <p:spPr/>
        <p:txBody>
          <a:bodyPr>
            <a:normAutofit fontScale="90000"/>
          </a:bodyPr>
          <a:lstStyle/>
          <a:p>
            <a:r>
              <a:rPr lang="en-GB" sz="3600">
                <a:latin typeface="Century Gothic"/>
                <a:ea typeface="Open Sans"/>
                <a:cs typeface="Open Sans"/>
              </a:rPr>
              <a:t>How has Erik's life been affected by his bad decisions? </a:t>
            </a:r>
            <a:endParaRPr lang="en-US"/>
          </a:p>
        </p:txBody>
      </p:sp>
      <p:sp>
        <p:nvSpPr>
          <p:cNvPr id="4" name="Text Placeholder 3">
            <a:extLst>
              <a:ext uri="{FF2B5EF4-FFF2-40B4-BE49-F238E27FC236}">
                <a16:creationId xmlns:a16="http://schemas.microsoft.com/office/drawing/2014/main" id="{4B2FEE07-9E5E-0E84-FE0B-591AA1B77911}"/>
              </a:ext>
            </a:extLst>
          </p:cNvPr>
          <p:cNvSpPr>
            <a:spLocks noGrp="1"/>
          </p:cNvSpPr>
          <p:nvPr>
            <p:ph type="body" sz="quarter" idx="13"/>
          </p:nvPr>
        </p:nvSpPr>
        <p:spPr/>
        <p:txBody>
          <a:bodyPr/>
          <a:lstStyle/>
          <a:p>
            <a:endParaRPr lang="en-GB"/>
          </a:p>
        </p:txBody>
      </p:sp>
      <p:sp>
        <p:nvSpPr>
          <p:cNvPr id="5" name="Explosion: 14 Points 4">
            <a:extLst>
              <a:ext uri="{FF2B5EF4-FFF2-40B4-BE49-F238E27FC236}">
                <a16:creationId xmlns:a16="http://schemas.microsoft.com/office/drawing/2014/main" id="{5299A59F-6445-2C03-1D7F-4B78A073940D}"/>
              </a:ext>
            </a:extLst>
          </p:cNvPr>
          <p:cNvSpPr/>
          <p:nvPr/>
        </p:nvSpPr>
        <p:spPr>
          <a:xfrm>
            <a:off x="834287" y="1186361"/>
            <a:ext cx="6283610" cy="2755380"/>
          </a:xfrm>
          <a:prstGeom prst="irregularSeal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aseline="0">
                <a:solidFill>
                  <a:schemeClr val="tx1"/>
                </a:solidFill>
                <a:latin typeface="Century Gothic"/>
              </a:rPr>
              <a:t>cautious as a little kid crossing the road</a:t>
            </a:r>
            <a:endParaRPr lang="en-GB" sz="2400">
              <a:solidFill>
                <a:schemeClr val="tx1"/>
              </a:solidFill>
              <a:latin typeface="Century Gothic"/>
              <a:ea typeface="Open Sans"/>
              <a:cs typeface="Open Sans"/>
            </a:endParaRPr>
          </a:p>
        </p:txBody>
      </p:sp>
      <p:sp>
        <p:nvSpPr>
          <p:cNvPr id="8" name="TextBox 7">
            <a:extLst>
              <a:ext uri="{FF2B5EF4-FFF2-40B4-BE49-F238E27FC236}">
                <a16:creationId xmlns:a16="http://schemas.microsoft.com/office/drawing/2014/main" id="{4875A5F6-8BA8-A906-E751-F4586B9BFADA}"/>
              </a:ext>
            </a:extLst>
          </p:cNvPr>
          <p:cNvSpPr txBox="1"/>
          <p:nvPr/>
        </p:nvSpPr>
        <p:spPr>
          <a:xfrm>
            <a:off x="3561" y="3912627"/>
            <a:ext cx="1066999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endParaRPr lang="en-GB" dirty="0">
              <a:ea typeface="Open Sans"/>
              <a:cs typeface="Arial"/>
            </a:endParaRPr>
          </a:p>
          <a:p>
            <a:pPr marL="228600" indent="-228600">
              <a:buFont typeface=""/>
              <a:buChar char="•"/>
            </a:pPr>
            <a:r>
              <a:rPr lang="en-GB" dirty="0">
                <a:solidFill>
                  <a:srgbClr val="102F44"/>
                </a:solidFill>
                <a:latin typeface="Century Gothic"/>
                <a:cs typeface="Arial"/>
              </a:rPr>
              <a:t>What does this simile suggest about the impact of </a:t>
            </a:r>
          </a:p>
          <a:p>
            <a:r>
              <a:rPr lang="en-GB" dirty="0">
                <a:solidFill>
                  <a:srgbClr val="102F44"/>
                </a:solidFill>
                <a:latin typeface="Century Gothic"/>
                <a:cs typeface="Arial"/>
              </a:rPr>
              <a:t>    county lines exploitation on Erik's life?</a:t>
            </a:r>
            <a:endParaRPr lang="en-GB" dirty="0">
              <a:ea typeface="Open Sans"/>
              <a:cs typeface="Open Sans"/>
            </a:endParaRPr>
          </a:p>
          <a:p>
            <a:pPr marL="228600" indent="-228600">
              <a:buFont typeface=""/>
              <a:buChar char="•"/>
            </a:pPr>
            <a:r>
              <a:rPr lang="en-GB" dirty="0">
                <a:solidFill>
                  <a:srgbClr val="102F44"/>
                </a:solidFill>
                <a:latin typeface="Century Gothic"/>
                <a:ea typeface="Open Sans"/>
                <a:cs typeface="Arial"/>
              </a:rPr>
              <a:t>How is his </a:t>
            </a:r>
            <a:r>
              <a:rPr lang="en-GB" b="1" dirty="0">
                <a:solidFill>
                  <a:srgbClr val="102F44"/>
                </a:solidFill>
                <a:latin typeface="Century Gothic"/>
                <a:ea typeface="Open Sans"/>
                <a:cs typeface="Arial"/>
              </a:rPr>
              <a:t>hypervigilance </a:t>
            </a:r>
            <a:r>
              <a:rPr lang="en-GB" dirty="0">
                <a:solidFill>
                  <a:srgbClr val="102F44"/>
                </a:solidFill>
                <a:latin typeface="Century Gothic"/>
                <a:ea typeface="Open Sans"/>
                <a:cs typeface="Arial"/>
              </a:rPr>
              <a:t>manifesting itself?</a:t>
            </a:r>
          </a:p>
          <a:p>
            <a:pPr marL="228600" indent="-228600">
              <a:buFont typeface=""/>
              <a:buChar char="•"/>
            </a:pPr>
            <a:r>
              <a:rPr lang="en-GB" dirty="0">
                <a:solidFill>
                  <a:srgbClr val="102F44"/>
                </a:solidFill>
                <a:latin typeface="Century Gothic"/>
                <a:ea typeface="Open Sans"/>
                <a:cs typeface="Arial"/>
              </a:rPr>
              <a:t>Do you think he is right to watch out for danger all the time?</a:t>
            </a:r>
          </a:p>
        </p:txBody>
      </p:sp>
      <p:pic>
        <p:nvPicPr>
          <p:cNvPr id="9" name="Picture 8" descr="The Road Accident Fund on X: &quot;Teach your kids how to cross the road safely. Look  right, look left and then look right again. #MyRoadYourRoad  https://t.co/Byj2C7CzbF&quot; / X">
            <a:extLst>
              <a:ext uri="{FF2B5EF4-FFF2-40B4-BE49-F238E27FC236}">
                <a16:creationId xmlns:a16="http://schemas.microsoft.com/office/drawing/2014/main" id="{6526C4C0-0161-7361-2362-4CB65E3ADBDF}"/>
              </a:ext>
            </a:extLst>
          </p:cNvPr>
          <p:cNvPicPr>
            <a:picLocks noChangeAspect="1"/>
          </p:cNvPicPr>
          <p:nvPr/>
        </p:nvPicPr>
        <p:blipFill>
          <a:blip r:embed="rId2"/>
          <a:srcRect t="-1738" r="29317" b="-398"/>
          <a:stretch/>
        </p:blipFill>
        <p:spPr>
          <a:xfrm>
            <a:off x="7527010" y="1188697"/>
            <a:ext cx="4540697" cy="3313618"/>
          </a:xfrm>
          <a:prstGeom prst="rect">
            <a:avLst/>
          </a:prstGeom>
        </p:spPr>
      </p:pic>
      <p:pic>
        <p:nvPicPr>
          <p:cNvPr id="6" name="Picture 5" descr="A blue square with black text&#10;&#10;AI-generated content may be incorrect.">
            <a:extLst>
              <a:ext uri="{FF2B5EF4-FFF2-40B4-BE49-F238E27FC236}">
                <a16:creationId xmlns:a16="http://schemas.microsoft.com/office/drawing/2014/main" id="{FEF2D6E3-D054-FA90-F86E-1D0923CD309F}"/>
              </a:ext>
            </a:extLst>
          </p:cNvPr>
          <p:cNvPicPr>
            <a:picLocks noChangeAspect="1"/>
          </p:cNvPicPr>
          <p:nvPr/>
        </p:nvPicPr>
        <p:blipFill>
          <a:blip r:embed="rId3"/>
          <a:stretch>
            <a:fillRect/>
          </a:stretch>
        </p:blipFill>
        <p:spPr>
          <a:xfrm>
            <a:off x="7117373" y="4947139"/>
            <a:ext cx="4944208" cy="1148862"/>
          </a:xfrm>
          <a:prstGeom prst="rect">
            <a:avLst/>
          </a:prstGeom>
        </p:spPr>
      </p:pic>
    </p:spTree>
    <p:extLst>
      <p:ext uri="{BB962C8B-B14F-4D97-AF65-F5344CB8AC3E}">
        <p14:creationId xmlns:p14="http://schemas.microsoft.com/office/powerpoint/2010/main" val="427714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3224-89BF-662D-848F-F418E26BE431}"/>
              </a:ext>
            </a:extLst>
          </p:cNvPr>
          <p:cNvSpPr>
            <a:spLocks noGrp="1"/>
          </p:cNvSpPr>
          <p:nvPr>
            <p:ph type="title"/>
          </p:nvPr>
        </p:nvSpPr>
        <p:spPr/>
        <p:txBody>
          <a:bodyPr>
            <a:normAutofit fontScale="90000"/>
          </a:bodyPr>
          <a:lstStyle/>
          <a:p>
            <a:r>
              <a:rPr lang="en-GB" sz="3600">
                <a:latin typeface="Century Gothic"/>
                <a:ea typeface="Open Sans"/>
                <a:cs typeface="Open Sans"/>
              </a:rPr>
              <a:t>How has Erik's life been affected </a:t>
            </a:r>
            <a:br>
              <a:rPr lang="en-GB" sz="3600">
                <a:latin typeface="Century Gothic"/>
                <a:ea typeface="Open Sans"/>
                <a:cs typeface="Open Sans"/>
              </a:rPr>
            </a:br>
            <a:r>
              <a:rPr lang="en-GB" sz="3600">
                <a:latin typeface="Century Gothic"/>
                <a:ea typeface="Open Sans"/>
                <a:cs typeface="Open Sans"/>
              </a:rPr>
              <a:t>by his bad decisions? </a:t>
            </a:r>
            <a:endParaRPr lang="en-GB" sz="3600" b="0">
              <a:solidFill>
                <a:srgbClr val="000000"/>
              </a:solidFill>
              <a:latin typeface="Century Gothic"/>
              <a:ea typeface="Open Sans"/>
              <a:cs typeface="Open Sans"/>
            </a:endParaRPr>
          </a:p>
        </p:txBody>
      </p:sp>
      <p:sp>
        <p:nvSpPr>
          <p:cNvPr id="4" name="Text Placeholder 3">
            <a:extLst>
              <a:ext uri="{FF2B5EF4-FFF2-40B4-BE49-F238E27FC236}">
                <a16:creationId xmlns:a16="http://schemas.microsoft.com/office/drawing/2014/main" id="{4B2FEE07-9E5E-0E84-FE0B-591AA1B77911}"/>
              </a:ext>
            </a:extLst>
          </p:cNvPr>
          <p:cNvSpPr>
            <a:spLocks noGrp="1"/>
          </p:cNvSpPr>
          <p:nvPr>
            <p:ph type="body" sz="quarter" idx="13"/>
          </p:nvPr>
        </p:nvSpPr>
        <p:spPr/>
        <p:txBody>
          <a:bodyPr/>
          <a:lstStyle/>
          <a:p>
            <a:endParaRPr lang="en-GB"/>
          </a:p>
        </p:txBody>
      </p:sp>
      <p:sp>
        <p:nvSpPr>
          <p:cNvPr id="6" name="Explosion: 14 Points 5">
            <a:extLst>
              <a:ext uri="{FF2B5EF4-FFF2-40B4-BE49-F238E27FC236}">
                <a16:creationId xmlns:a16="http://schemas.microsoft.com/office/drawing/2014/main" id="{F9687E6D-BBD0-E5FC-BEF3-BF881E0E161E}"/>
              </a:ext>
            </a:extLst>
          </p:cNvPr>
          <p:cNvSpPr/>
          <p:nvPr/>
        </p:nvSpPr>
        <p:spPr>
          <a:xfrm>
            <a:off x="-384607" y="859521"/>
            <a:ext cx="9129903" cy="2968290"/>
          </a:xfrm>
          <a:prstGeom prst="irregularSeal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chemeClr val="tx1"/>
              </a:solidFill>
              <a:ea typeface="+mn-lt"/>
              <a:cs typeface="+mn-lt"/>
            </a:endParaRPr>
          </a:p>
          <a:p>
            <a:endParaRPr lang="en-GB">
              <a:solidFill>
                <a:schemeClr val="tx1"/>
              </a:solidFill>
              <a:ea typeface="+mn-lt"/>
              <a:cs typeface="+mn-lt"/>
            </a:endParaRPr>
          </a:p>
          <a:p>
            <a:r>
              <a:rPr lang="en-GB" sz="2000" baseline="0">
                <a:solidFill>
                  <a:schemeClr val="tx1"/>
                </a:solidFill>
                <a:latin typeface="Century Gothic"/>
                <a:ea typeface="+mn-lt"/>
                <a:cs typeface="+mn-lt"/>
              </a:rPr>
              <a:t>the </a:t>
            </a:r>
            <a:r>
              <a:rPr lang="en-GB" sz="2000">
                <a:solidFill>
                  <a:schemeClr val="tx1"/>
                </a:solidFill>
                <a:latin typeface="Century Gothic"/>
                <a:ea typeface="+mn-lt"/>
                <a:cs typeface="+mn-lt"/>
              </a:rPr>
              <a:t>map of [the] city is riddled with holes of black </a:t>
            </a:r>
            <a:r>
              <a:rPr lang="en-GB" sz="2000" b="1">
                <a:solidFill>
                  <a:schemeClr val="tx1"/>
                </a:solidFill>
                <a:latin typeface="Century Gothic"/>
                <a:ea typeface="+mn-lt"/>
                <a:cs typeface="+mn-lt"/>
              </a:rPr>
              <a:t>scorched </a:t>
            </a:r>
            <a:r>
              <a:rPr lang="en-GB" sz="2000">
                <a:solidFill>
                  <a:schemeClr val="tx1"/>
                </a:solidFill>
                <a:latin typeface="Century Gothic"/>
                <a:ea typeface="+mn-lt"/>
                <a:cs typeface="+mn-lt"/>
              </a:rPr>
              <a:t>no-go postcodes … [my] life’s worth less than paper</a:t>
            </a:r>
            <a:endParaRPr lang="en-GB" sz="2000">
              <a:solidFill>
                <a:schemeClr val="tx1"/>
              </a:solidFill>
              <a:latin typeface="Century Gothic"/>
            </a:endParaRPr>
          </a:p>
          <a:p>
            <a:pPr algn="ctr"/>
            <a:endParaRPr lang="en-GB" sz="2800">
              <a:solidFill>
                <a:schemeClr val="tx1"/>
              </a:solidFill>
              <a:latin typeface="roc-grotesk"/>
              <a:ea typeface="Open Sans"/>
              <a:cs typeface="Open Sans"/>
            </a:endParaRPr>
          </a:p>
        </p:txBody>
      </p:sp>
      <p:sp>
        <p:nvSpPr>
          <p:cNvPr id="5" name="TextBox 4">
            <a:extLst>
              <a:ext uri="{FF2B5EF4-FFF2-40B4-BE49-F238E27FC236}">
                <a16:creationId xmlns:a16="http://schemas.microsoft.com/office/drawing/2014/main" id="{50FBC547-7784-A8DB-5013-C827503C9A11}"/>
              </a:ext>
            </a:extLst>
          </p:cNvPr>
          <p:cNvSpPr txBox="1"/>
          <p:nvPr/>
        </p:nvSpPr>
        <p:spPr>
          <a:xfrm>
            <a:off x="180687" y="3826090"/>
            <a:ext cx="695801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a:latin typeface="Century Gothic"/>
                <a:ea typeface="Open Sans"/>
                <a:cs typeface="Open Sans"/>
              </a:rPr>
              <a:t>Why do you think Erik can't go to some places in the city?</a:t>
            </a:r>
          </a:p>
          <a:p>
            <a:pPr marL="342900" indent="-342900">
              <a:buAutoNum type="arabicPeriod"/>
            </a:pPr>
            <a:r>
              <a:rPr lang="en-GB" dirty="0">
                <a:latin typeface="Century Gothic"/>
                <a:ea typeface="Open Sans"/>
                <a:cs typeface="Open Sans"/>
              </a:rPr>
              <a:t>Do the gangs care about him?  How do you know?</a:t>
            </a:r>
          </a:p>
          <a:p>
            <a:pPr marL="342900" indent="-342900">
              <a:buAutoNum type="arabicPeriod"/>
            </a:pPr>
            <a:r>
              <a:rPr lang="en-GB" dirty="0">
                <a:latin typeface="Century Gothic"/>
                <a:ea typeface="Open Sans"/>
                <a:cs typeface="Open Sans"/>
              </a:rPr>
              <a:t>Where are the justifications for Erik’s </a:t>
            </a:r>
            <a:r>
              <a:rPr lang="en-GB" b="1" dirty="0">
                <a:latin typeface="Century Gothic"/>
                <a:ea typeface="Open Sans"/>
                <a:cs typeface="Open Sans"/>
              </a:rPr>
              <a:t>hypervigilance </a:t>
            </a:r>
            <a:r>
              <a:rPr lang="en-GB" dirty="0">
                <a:latin typeface="Century Gothic"/>
                <a:ea typeface="Open Sans"/>
                <a:cs typeface="Open Sans"/>
              </a:rPr>
              <a:t>here?</a:t>
            </a:r>
          </a:p>
          <a:p>
            <a:pPr marL="342900" indent="-342900">
              <a:buAutoNum type="arabicPeriod"/>
            </a:pPr>
            <a:r>
              <a:rPr lang="en-GB" dirty="0">
                <a:latin typeface="Century Gothic"/>
                <a:ea typeface="Open Sans"/>
                <a:cs typeface="Open Sans"/>
              </a:rPr>
              <a:t>What does the imagery 'scorched' suggest?  Think about what creates scorching and how fire can cause irreparable damage.  Can you talk about this imagery in depth?</a:t>
            </a:r>
          </a:p>
        </p:txBody>
      </p:sp>
      <p:pic>
        <p:nvPicPr>
          <p:cNvPr id="8" name="Picture 7" descr="Birmingham Postcode Area and District Maps in Editable Format">
            <a:extLst>
              <a:ext uri="{FF2B5EF4-FFF2-40B4-BE49-F238E27FC236}">
                <a16:creationId xmlns:a16="http://schemas.microsoft.com/office/drawing/2014/main" id="{5C959224-A8E9-037A-CFF7-F123F162A850}"/>
              </a:ext>
            </a:extLst>
          </p:cNvPr>
          <p:cNvPicPr>
            <a:picLocks noChangeAspect="1"/>
          </p:cNvPicPr>
          <p:nvPr/>
        </p:nvPicPr>
        <p:blipFill>
          <a:blip r:embed="rId2"/>
          <a:stretch>
            <a:fillRect/>
          </a:stretch>
        </p:blipFill>
        <p:spPr>
          <a:xfrm>
            <a:off x="7626724" y="1353803"/>
            <a:ext cx="4424081" cy="4486570"/>
          </a:xfrm>
          <a:prstGeom prst="rect">
            <a:avLst/>
          </a:prstGeom>
        </p:spPr>
      </p:pic>
      <p:pic>
        <p:nvPicPr>
          <p:cNvPr id="9" name="Picture 8" descr="Scorched Paper Royalty-Free Images, Stock Photos &amp; Pictures | Shutterstock">
            <a:extLst>
              <a:ext uri="{FF2B5EF4-FFF2-40B4-BE49-F238E27FC236}">
                <a16:creationId xmlns:a16="http://schemas.microsoft.com/office/drawing/2014/main" id="{75FB801C-CC8D-05C4-3C21-3A1412F925BC}"/>
              </a:ext>
            </a:extLst>
          </p:cNvPr>
          <p:cNvPicPr>
            <a:picLocks noChangeAspect="1"/>
          </p:cNvPicPr>
          <p:nvPr/>
        </p:nvPicPr>
        <p:blipFill>
          <a:blip r:embed="rId3"/>
          <a:srcRect t="37724" r="63524" b="7943"/>
          <a:stretch>
            <a:fillRect/>
          </a:stretch>
        </p:blipFill>
        <p:spPr>
          <a:xfrm>
            <a:off x="8899445" y="4189135"/>
            <a:ext cx="507538" cy="522332"/>
          </a:xfrm>
          <a:prstGeom prst="rect">
            <a:avLst/>
          </a:prstGeom>
        </p:spPr>
      </p:pic>
      <p:pic>
        <p:nvPicPr>
          <p:cNvPr id="10" name="Picture 9" descr="Scorched Paper Royalty-Free Images, Stock Photos &amp; Pictures | Shutterstock">
            <a:extLst>
              <a:ext uri="{FF2B5EF4-FFF2-40B4-BE49-F238E27FC236}">
                <a16:creationId xmlns:a16="http://schemas.microsoft.com/office/drawing/2014/main" id="{C0327BCF-825B-BBCC-9FEB-86E7F61D9F45}"/>
              </a:ext>
            </a:extLst>
          </p:cNvPr>
          <p:cNvPicPr>
            <a:picLocks noChangeAspect="1"/>
          </p:cNvPicPr>
          <p:nvPr/>
        </p:nvPicPr>
        <p:blipFill>
          <a:blip r:embed="rId3"/>
          <a:srcRect t="37724" r="63524" b="7943"/>
          <a:stretch>
            <a:fillRect/>
          </a:stretch>
        </p:blipFill>
        <p:spPr>
          <a:xfrm>
            <a:off x="10031239" y="2754782"/>
            <a:ext cx="507538" cy="522332"/>
          </a:xfrm>
          <a:prstGeom prst="rect">
            <a:avLst/>
          </a:prstGeom>
        </p:spPr>
      </p:pic>
      <p:pic>
        <p:nvPicPr>
          <p:cNvPr id="11" name="Picture 10" descr="Scorched Paper Royalty-Free Images, Stock Photos &amp; Pictures | Shutterstock">
            <a:extLst>
              <a:ext uri="{FF2B5EF4-FFF2-40B4-BE49-F238E27FC236}">
                <a16:creationId xmlns:a16="http://schemas.microsoft.com/office/drawing/2014/main" id="{097D656D-7E24-0800-C6A7-A3B951F58B89}"/>
              </a:ext>
            </a:extLst>
          </p:cNvPr>
          <p:cNvPicPr>
            <a:picLocks noChangeAspect="1"/>
          </p:cNvPicPr>
          <p:nvPr/>
        </p:nvPicPr>
        <p:blipFill>
          <a:blip r:embed="rId3"/>
          <a:srcRect t="37724" r="63524" b="7943"/>
          <a:stretch>
            <a:fillRect/>
          </a:stretch>
        </p:blipFill>
        <p:spPr>
          <a:xfrm>
            <a:off x="9157179" y="2911664"/>
            <a:ext cx="507538" cy="522332"/>
          </a:xfrm>
          <a:prstGeom prst="rect">
            <a:avLst/>
          </a:prstGeom>
        </p:spPr>
      </p:pic>
      <p:pic>
        <p:nvPicPr>
          <p:cNvPr id="12" name="Picture 11" descr="Scorched Paper Royalty-Free Images, Stock Photos &amp; Pictures | Shutterstock">
            <a:extLst>
              <a:ext uri="{FF2B5EF4-FFF2-40B4-BE49-F238E27FC236}">
                <a16:creationId xmlns:a16="http://schemas.microsoft.com/office/drawing/2014/main" id="{1AD7C378-4FE3-B442-F124-B14D7F6CADF1}"/>
              </a:ext>
            </a:extLst>
          </p:cNvPr>
          <p:cNvPicPr>
            <a:picLocks noChangeAspect="1"/>
          </p:cNvPicPr>
          <p:nvPr/>
        </p:nvPicPr>
        <p:blipFill>
          <a:blip r:embed="rId3"/>
          <a:srcRect t="37724" r="63524" b="7943"/>
          <a:stretch>
            <a:fillRect/>
          </a:stretch>
        </p:blipFill>
        <p:spPr>
          <a:xfrm>
            <a:off x="9403710" y="3595223"/>
            <a:ext cx="742861" cy="757655"/>
          </a:xfrm>
          <a:prstGeom prst="rect">
            <a:avLst/>
          </a:prstGeom>
        </p:spPr>
      </p:pic>
      <p:pic>
        <p:nvPicPr>
          <p:cNvPr id="7" name="Picture 6" descr="A blue square with black text&#10;&#10;AI-generated content may be incorrect.">
            <a:extLst>
              <a:ext uri="{FF2B5EF4-FFF2-40B4-BE49-F238E27FC236}">
                <a16:creationId xmlns:a16="http://schemas.microsoft.com/office/drawing/2014/main" id="{3DC21DC9-99AB-E65D-7AB3-6BA008B28371}"/>
              </a:ext>
            </a:extLst>
          </p:cNvPr>
          <p:cNvPicPr>
            <a:picLocks noChangeAspect="1"/>
          </p:cNvPicPr>
          <p:nvPr/>
        </p:nvPicPr>
        <p:blipFill>
          <a:blip r:embed="rId4"/>
          <a:stretch>
            <a:fillRect/>
          </a:stretch>
        </p:blipFill>
        <p:spPr>
          <a:xfrm>
            <a:off x="7105650" y="93785"/>
            <a:ext cx="4944208" cy="1148862"/>
          </a:xfrm>
          <a:prstGeom prst="rect">
            <a:avLst/>
          </a:prstGeom>
        </p:spPr>
      </p:pic>
    </p:spTree>
    <p:extLst>
      <p:ext uri="{BB962C8B-B14F-4D97-AF65-F5344CB8AC3E}">
        <p14:creationId xmlns:p14="http://schemas.microsoft.com/office/powerpoint/2010/main" val="410141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D1A1A414-6485-70C6-06A5-773A1E21C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AF4CF-8BDF-AD52-4F02-282602F7DAD9}"/>
              </a:ext>
            </a:extLst>
          </p:cNvPr>
          <p:cNvSpPr>
            <a:spLocks noGrp="1"/>
          </p:cNvSpPr>
          <p:nvPr>
            <p:ph type="title"/>
          </p:nvPr>
        </p:nvSpPr>
        <p:spPr/>
        <p:txBody>
          <a:bodyPr>
            <a:normAutofit fontScale="90000"/>
          </a:bodyPr>
          <a:lstStyle/>
          <a:p>
            <a:r>
              <a:rPr lang="en-GB" sz="3600">
                <a:latin typeface="Century Gothic"/>
                <a:ea typeface="Open Sans"/>
                <a:cs typeface="Open Sans"/>
              </a:rPr>
              <a:t>How has Erik's life been affected by his bad decisions? </a:t>
            </a:r>
            <a:endParaRPr lang="en-GB" sz="3600" b="0">
              <a:solidFill>
                <a:srgbClr val="000000"/>
              </a:solidFill>
              <a:latin typeface="Century Gothic"/>
              <a:ea typeface="Open Sans"/>
              <a:cs typeface="Open Sans"/>
            </a:endParaRPr>
          </a:p>
        </p:txBody>
      </p:sp>
      <p:sp>
        <p:nvSpPr>
          <p:cNvPr id="4" name="Text Placeholder 3">
            <a:extLst>
              <a:ext uri="{FF2B5EF4-FFF2-40B4-BE49-F238E27FC236}">
                <a16:creationId xmlns:a16="http://schemas.microsoft.com/office/drawing/2014/main" id="{FA534ACB-127F-50DE-EB49-1B19E4CF6481}"/>
              </a:ext>
            </a:extLst>
          </p:cNvPr>
          <p:cNvSpPr>
            <a:spLocks noGrp="1"/>
          </p:cNvSpPr>
          <p:nvPr>
            <p:ph type="body" sz="quarter" idx="13"/>
          </p:nvPr>
        </p:nvSpPr>
        <p:spPr/>
        <p:txBody>
          <a:bodyPr/>
          <a:lstStyle/>
          <a:p>
            <a:endParaRPr lang="en-GB"/>
          </a:p>
        </p:txBody>
      </p:sp>
      <p:sp>
        <p:nvSpPr>
          <p:cNvPr id="6" name="Explosion: 14 Points 5">
            <a:extLst>
              <a:ext uri="{FF2B5EF4-FFF2-40B4-BE49-F238E27FC236}">
                <a16:creationId xmlns:a16="http://schemas.microsoft.com/office/drawing/2014/main" id="{D1E921A1-4017-E0C2-93B3-1B89C435431F}"/>
              </a:ext>
            </a:extLst>
          </p:cNvPr>
          <p:cNvSpPr/>
          <p:nvPr/>
        </p:nvSpPr>
        <p:spPr>
          <a:xfrm>
            <a:off x="-384607" y="859521"/>
            <a:ext cx="9129903" cy="2968290"/>
          </a:xfrm>
          <a:prstGeom prst="irregularSeal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chemeClr val="tx1"/>
              </a:solidFill>
              <a:ea typeface="+mn-lt"/>
              <a:cs typeface="+mn-lt"/>
            </a:endParaRPr>
          </a:p>
          <a:p>
            <a:endParaRPr lang="en-GB">
              <a:solidFill>
                <a:schemeClr val="tx1"/>
              </a:solidFill>
              <a:ea typeface="+mn-lt"/>
              <a:cs typeface="+mn-lt"/>
            </a:endParaRPr>
          </a:p>
          <a:p>
            <a:r>
              <a:rPr lang="en-GB" sz="2000" baseline="0">
                <a:solidFill>
                  <a:schemeClr val="tx1"/>
                </a:solidFill>
                <a:latin typeface="Century Gothic"/>
                <a:ea typeface="+mn-lt"/>
                <a:cs typeface="+mn-lt"/>
              </a:rPr>
              <a:t>the </a:t>
            </a:r>
            <a:r>
              <a:rPr lang="en-GB" sz="2000">
                <a:solidFill>
                  <a:schemeClr val="tx1"/>
                </a:solidFill>
                <a:latin typeface="Century Gothic"/>
                <a:ea typeface="+mn-lt"/>
                <a:cs typeface="+mn-lt"/>
              </a:rPr>
              <a:t>map of [the] city is riddled with holes of black scorched no-go postcodes … [my] life’s worth less than paper</a:t>
            </a:r>
            <a:endParaRPr lang="en-GB" sz="2000">
              <a:solidFill>
                <a:schemeClr val="tx1"/>
              </a:solidFill>
              <a:latin typeface="Century Gothic"/>
            </a:endParaRPr>
          </a:p>
          <a:p>
            <a:pPr algn="ctr"/>
            <a:endParaRPr lang="en-GB" sz="2800">
              <a:solidFill>
                <a:schemeClr val="tx1"/>
              </a:solidFill>
              <a:latin typeface="roc-grotesk"/>
              <a:ea typeface="Open Sans"/>
              <a:cs typeface="Open Sans"/>
            </a:endParaRPr>
          </a:p>
        </p:txBody>
      </p:sp>
      <p:pic>
        <p:nvPicPr>
          <p:cNvPr id="3" name="Picture 2" descr="Scorched Paper Royalty-Free Images, Stock Photos &amp; Pictures | Shutterstock">
            <a:extLst>
              <a:ext uri="{FF2B5EF4-FFF2-40B4-BE49-F238E27FC236}">
                <a16:creationId xmlns:a16="http://schemas.microsoft.com/office/drawing/2014/main" id="{4A7F77FD-0C4D-A396-0DF1-679055413257}"/>
              </a:ext>
            </a:extLst>
          </p:cNvPr>
          <p:cNvPicPr>
            <a:picLocks noChangeAspect="1"/>
          </p:cNvPicPr>
          <p:nvPr/>
        </p:nvPicPr>
        <p:blipFill>
          <a:blip r:embed="rId3"/>
          <a:stretch>
            <a:fillRect/>
          </a:stretch>
        </p:blipFill>
        <p:spPr>
          <a:xfrm>
            <a:off x="8910652" y="1410076"/>
            <a:ext cx="2743199" cy="1868846"/>
          </a:xfrm>
          <a:prstGeom prst="rect">
            <a:avLst/>
          </a:prstGeom>
        </p:spPr>
      </p:pic>
      <p:sp>
        <p:nvSpPr>
          <p:cNvPr id="7" name="TextBox 6">
            <a:extLst>
              <a:ext uri="{FF2B5EF4-FFF2-40B4-BE49-F238E27FC236}">
                <a16:creationId xmlns:a16="http://schemas.microsoft.com/office/drawing/2014/main" id="{539FD12E-7EB5-3456-8C5B-0D302680EE8B}"/>
              </a:ext>
            </a:extLst>
          </p:cNvPr>
          <p:cNvSpPr txBox="1"/>
          <p:nvPr/>
        </p:nvSpPr>
        <p:spPr>
          <a:xfrm>
            <a:off x="925606" y="4096870"/>
            <a:ext cx="1076661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FF0000"/>
                </a:solidFill>
                <a:latin typeface="Century Gothic"/>
                <a:ea typeface="Open Sans"/>
                <a:cs typeface="Arial"/>
              </a:rPr>
              <a:t>In the opening of the verse-novel, readers learn the extent that Erik’s life has been negatively impacted by his bad decisions and that there are parts of his city he can’t go into. ‘My life’s worth less than paper’ – why do you think Fisher has used the image of ‘paper’?</a:t>
            </a:r>
            <a:endParaRPr lang="en-GB" dirty="0">
              <a:solidFill>
                <a:srgbClr val="102F44"/>
              </a:solidFill>
              <a:latin typeface="Century Gothic"/>
              <a:ea typeface="Open Sans"/>
              <a:cs typeface="Arial"/>
            </a:endParaRPr>
          </a:p>
        </p:txBody>
      </p:sp>
      <p:pic>
        <p:nvPicPr>
          <p:cNvPr id="8" name="Picture 7" descr="A blue square with black text&#10;&#10;AI-generated content may be incorrect.">
            <a:extLst>
              <a:ext uri="{FF2B5EF4-FFF2-40B4-BE49-F238E27FC236}">
                <a16:creationId xmlns:a16="http://schemas.microsoft.com/office/drawing/2014/main" id="{561861D9-A7BC-85E4-1338-9A1F984D05F9}"/>
              </a:ext>
            </a:extLst>
          </p:cNvPr>
          <p:cNvPicPr>
            <a:picLocks noChangeAspect="1"/>
          </p:cNvPicPr>
          <p:nvPr/>
        </p:nvPicPr>
        <p:blipFill>
          <a:blip r:embed="rId4"/>
          <a:stretch>
            <a:fillRect/>
          </a:stretch>
        </p:blipFill>
        <p:spPr>
          <a:xfrm>
            <a:off x="5188927" y="5297199"/>
            <a:ext cx="4944208" cy="1148862"/>
          </a:xfrm>
          <a:prstGeom prst="rect">
            <a:avLst/>
          </a:prstGeom>
        </p:spPr>
      </p:pic>
    </p:spTree>
    <p:extLst>
      <p:ext uri="{BB962C8B-B14F-4D97-AF65-F5344CB8AC3E}">
        <p14:creationId xmlns:p14="http://schemas.microsoft.com/office/powerpoint/2010/main" val="283314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3224-89BF-662D-848F-F418E26BE431}"/>
              </a:ext>
            </a:extLst>
          </p:cNvPr>
          <p:cNvSpPr>
            <a:spLocks noGrp="1"/>
          </p:cNvSpPr>
          <p:nvPr>
            <p:ph type="title"/>
          </p:nvPr>
        </p:nvSpPr>
        <p:spPr/>
        <p:txBody>
          <a:bodyPr>
            <a:normAutofit fontScale="90000"/>
          </a:bodyPr>
          <a:lstStyle/>
          <a:p>
            <a:r>
              <a:rPr lang="en-GB" sz="3600">
                <a:latin typeface="Century Gothic"/>
                <a:ea typeface="Open Sans"/>
                <a:cs typeface="Open Sans"/>
              </a:rPr>
              <a:t>How has Erik's life been affected by his bad decisions? </a:t>
            </a:r>
            <a:endParaRPr lang="en-GB" sz="3600" b="0">
              <a:solidFill>
                <a:srgbClr val="000000"/>
              </a:solidFill>
              <a:latin typeface="Century Gothic"/>
              <a:ea typeface="Open Sans"/>
              <a:cs typeface="Open Sans"/>
            </a:endParaRPr>
          </a:p>
        </p:txBody>
      </p:sp>
      <p:sp>
        <p:nvSpPr>
          <p:cNvPr id="4" name="Text Placeholder 3">
            <a:extLst>
              <a:ext uri="{FF2B5EF4-FFF2-40B4-BE49-F238E27FC236}">
                <a16:creationId xmlns:a16="http://schemas.microsoft.com/office/drawing/2014/main" id="{4B2FEE07-9E5E-0E84-FE0B-591AA1B77911}"/>
              </a:ext>
            </a:extLst>
          </p:cNvPr>
          <p:cNvSpPr>
            <a:spLocks noGrp="1"/>
          </p:cNvSpPr>
          <p:nvPr>
            <p:ph type="body" sz="quarter" idx="13"/>
          </p:nvPr>
        </p:nvSpPr>
        <p:spPr/>
        <p:txBody>
          <a:bodyPr/>
          <a:lstStyle/>
          <a:p>
            <a:endParaRPr lang="en-GB"/>
          </a:p>
        </p:txBody>
      </p:sp>
      <p:sp>
        <p:nvSpPr>
          <p:cNvPr id="6" name="Explosion: 14 Points 5">
            <a:extLst>
              <a:ext uri="{FF2B5EF4-FFF2-40B4-BE49-F238E27FC236}">
                <a16:creationId xmlns:a16="http://schemas.microsoft.com/office/drawing/2014/main" id="{F9687E6D-BBD0-E5FC-BEF3-BF881E0E161E}"/>
              </a:ext>
            </a:extLst>
          </p:cNvPr>
          <p:cNvSpPr/>
          <p:nvPr/>
        </p:nvSpPr>
        <p:spPr>
          <a:xfrm>
            <a:off x="652231" y="1026286"/>
            <a:ext cx="10317727" cy="2197785"/>
          </a:xfrm>
          <a:prstGeom prst="irregularSeal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dirty="0">
              <a:solidFill>
                <a:schemeClr val="tx1"/>
              </a:solidFill>
              <a:ea typeface="+mn-lt"/>
              <a:cs typeface="+mn-lt"/>
            </a:endParaRPr>
          </a:p>
          <a:p>
            <a:endParaRPr lang="en-GB" dirty="0">
              <a:solidFill>
                <a:schemeClr val="tx1"/>
              </a:solidFill>
              <a:ea typeface="+mn-lt"/>
              <a:cs typeface="+mn-lt"/>
            </a:endParaRPr>
          </a:p>
          <a:p>
            <a:r>
              <a:rPr lang="en-GB" sz="2000" dirty="0">
                <a:solidFill>
                  <a:schemeClr val="tx1"/>
                </a:solidFill>
                <a:ea typeface="+mn-lt"/>
                <a:cs typeface="+mn-lt"/>
              </a:rPr>
              <a:t>waving Mum goodbye &amp; ...thinking </a:t>
            </a:r>
            <a:r>
              <a:rPr lang="en-GB" sz="2000" baseline="0" dirty="0">
                <a:solidFill>
                  <a:schemeClr val="tx1"/>
                </a:solidFill>
                <a:ea typeface="+mn-lt"/>
                <a:cs typeface="+mn-lt"/>
              </a:rPr>
              <a:t>the </a:t>
            </a:r>
            <a:r>
              <a:rPr lang="en-GB" sz="2000" dirty="0">
                <a:solidFill>
                  <a:schemeClr val="tx1"/>
                </a:solidFill>
                <a:ea typeface="+mn-lt"/>
                <a:cs typeface="+mn-lt"/>
              </a:rPr>
              <a:t>next time she sees [me], [I] might be on a slab.</a:t>
            </a:r>
            <a:endParaRPr lang="en-GB" sz="2000" dirty="0">
              <a:solidFill>
                <a:schemeClr val="tx1"/>
              </a:solidFill>
              <a:ea typeface="Open Sans"/>
              <a:cs typeface="Open Sans"/>
            </a:endParaRPr>
          </a:p>
          <a:p>
            <a:pPr algn="ctr"/>
            <a:endParaRPr lang="en-GB" sz="2800" dirty="0">
              <a:solidFill>
                <a:schemeClr val="tx1"/>
              </a:solidFill>
              <a:latin typeface="roc-grotesk"/>
              <a:ea typeface="Open Sans"/>
              <a:cs typeface="Open Sans"/>
            </a:endParaRPr>
          </a:p>
        </p:txBody>
      </p:sp>
      <p:sp>
        <p:nvSpPr>
          <p:cNvPr id="8" name="TextBox 7">
            <a:extLst>
              <a:ext uri="{FF2B5EF4-FFF2-40B4-BE49-F238E27FC236}">
                <a16:creationId xmlns:a16="http://schemas.microsoft.com/office/drawing/2014/main" id="{4875A5F6-8BA8-A906-E751-F4586B9BFADA}"/>
              </a:ext>
            </a:extLst>
          </p:cNvPr>
          <p:cNvSpPr txBox="1"/>
          <p:nvPr/>
        </p:nvSpPr>
        <p:spPr>
          <a:xfrm>
            <a:off x="3381594" y="3423878"/>
            <a:ext cx="569762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FF0000"/>
                </a:solidFill>
                <a:latin typeface="Century Gothic"/>
                <a:ea typeface="Open Sans"/>
                <a:cs typeface="Arial"/>
              </a:rPr>
              <a:t>Fisher presents Erik as full of fear.  </a:t>
            </a:r>
            <a:r>
              <a:rPr lang="en-GB" dirty="0">
                <a:solidFill>
                  <a:srgbClr val="00B050"/>
                </a:solidFill>
                <a:latin typeface="Century Gothic"/>
                <a:ea typeface="Open Sans"/>
                <a:cs typeface="Arial"/>
              </a:rPr>
              <a:t>The word ‘slab’  </a:t>
            </a:r>
            <a:r>
              <a:rPr lang="en-GB" dirty="0">
                <a:solidFill>
                  <a:srgbClr val="00B050"/>
                </a:solidFill>
                <a:latin typeface="Century Gothic"/>
                <a:cs typeface="Arial"/>
              </a:rPr>
              <a:t>suggests that he is worried he ….</a:t>
            </a:r>
            <a:endParaRPr lang="en-GB" dirty="0">
              <a:ea typeface="Open Sans"/>
              <a:cs typeface="Arial"/>
            </a:endParaRPr>
          </a:p>
          <a:p>
            <a:r>
              <a:rPr lang="en-GB" dirty="0">
                <a:solidFill>
                  <a:srgbClr val="0070C0"/>
                </a:solidFill>
                <a:latin typeface="Century Gothic"/>
                <a:cs typeface="Arial"/>
              </a:rPr>
              <a:t>Fisher shows readers the reality of becoming involved in gangs because…</a:t>
            </a:r>
            <a:endParaRPr lang="en-GB" dirty="0">
              <a:ea typeface="Open Sans"/>
              <a:cs typeface="Open Sans"/>
            </a:endParaRPr>
          </a:p>
          <a:p>
            <a:pPr marL="228600" indent="-228600">
              <a:buFont typeface=""/>
              <a:buChar char="•"/>
            </a:pPr>
            <a:endParaRPr lang="en-GB" dirty="0">
              <a:latin typeface="Open Sans"/>
              <a:ea typeface="Open Sans"/>
              <a:cs typeface="Arial"/>
            </a:endParaRPr>
          </a:p>
          <a:p>
            <a:pPr marL="228600" indent="-228600">
              <a:buFont typeface=""/>
              <a:buChar char="•"/>
            </a:pPr>
            <a:endParaRPr lang="en-GB" dirty="0">
              <a:solidFill>
                <a:srgbClr val="102F44"/>
              </a:solidFill>
              <a:latin typeface="Century Gothic"/>
              <a:ea typeface="Open Sans"/>
              <a:cs typeface="Arial"/>
            </a:endParaRPr>
          </a:p>
        </p:txBody>
      </p:sp>
      <p:pic>
        <p:nvPicPr>
          <p:cNvPr id="3" name="Picture 2" descr="Dead Body Covered Sheet Stock Illustrations – 49 Dead Body Covered Sheet  Stock Illustrations, Vectors &amp; Clipart - Dreamstime">
            <a:extLst>
              <a:ext uri="{FF2B5EF4-FFF2-40B4-BE49-F238E27FC236}">
                <a16:creationId xmlns:a16="http://schemas.microsoft.com/office/drawing/2014/main" id="{A3713589-3A73-0F69-25A6-DE47542485CA}"/>
              </a:ext>
            </a:extLst>
          </p:cNvPr>
          <p:cNvPicPr>
            <a:picLocks noChangeAspect="1"/>
          </p:cNvPicPr>
          <p:nvPr/>
        </p:nvPicPr>
        <p:blipFill>
          <a:blip r:embed="rId2"/>
          <a:stretch>
            <a:fillRect/>
          </a:stretch>
        </p:blipFill>
        <p:spPr>
          <a:xfrm>
            <a:off x="443753" y="3245224"/>
            <a:ext cx="2743200" cy="2743200"/>
          </a:xfrm>
          <a:prstGeom prst="rect">
            <a:avLst/>
          </a:prstGeom>
        </p:spPr>
      </p:pic>
      <p:sp>
        <p:nvSpPr>
          <p:cNvPr id="5" name="TextBox 4">
            <a:extLst>
              <a:ext uri="{FF2B5EF4-FFF2-40B4-BE49-F238E27FC236}">
                <a16:creationId xmlns:a16="http://schemas.microsoft.com/office/drawing/2014/main" id="{4BEE7E53-BE88-E10B-D911-9DD74501890C}"/>
              </a:ext>
            </a:extLst>
          </p:cNvPr>
          <p:cNvSpPr txBox="1"/>
          <p:nvPr/>
        </p:nvSpPr>
        <p:spPr>
          <a:xfrm>
            <a:off x="9399399" y="2739453"/>
            <a:ext cx="231855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Open Sans"/>
                <a:cs typeface="Open Sans"/>
              </a:rPr>
              <a:t>Do you think Erik regrets his choice to get involved in county lines?  How do you know?</a:t>
            </a:r>
          </a:p>
          <a:p>
            <a:r>
              <a:rPr lang="en-GB" dirty="0">
                <a:ea typeface="Open Sans"/>
                <a:cs typeface="Open Sans"/>
              </a:rPr>
              <a:t>How do we know he is feeling scared? </a:t>
            </a:r>
          </a:p>
        </p:txBody>
      </p:sp>
      <p:pic>
        <p:nvPicPr>
          <p:cNvPr id="9" name="Picture 8" descr="A blue square with black text&#10;&#10;AI-generated content may be incorrect.">
            <a:extLst>
              <a:ext uri="{FF2B5EF4-FFF2-40B4-BE49-F238E27FC236}">
                <a16:creationId xmlns:a16="http://schemas.microsoft.com/office/drawing/2014/main" id="{72D9342F-473D-9E6B-2F8C-40081FD81138}"/>
              </a:ext>
            </a:extLst>
          </p:cNvPr>
          <p:cNvPicPr>
            <a:picLocks noChangeAspect="1"/>
          </p:cNvPicPr>
          <p:nvPr/>
        </p:nvPicPr>
        <p:blipFill>
          <a:blip r:embed="rId3"/>
          <a:stretch>
            <a:fillRect/>
          </a:stretch>
        </p:blipFill>
        <p:spPr>
          <a:xfrm>
            <a:off x="5684227" y="4970585"/>
            <a:ext cx="4944208" cy="1148862"/>
          </a:xfrm>
          <a:prstGeom prst="rect">
            <a:avLst/>
          </a:prstGeom>
        </p:spPr>
      </p:pic>
    </p:spTree>
    <p:extLst>
      <p:ext uri="{BB962C8B-B14F-4D97-AF65-F5344CB8AC3E}">
        <p14:creationId xmlns:p14="http://schemas.microsoft.com/office/powerpoint/2010/main" val="177365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911"/>
        <p:cNvGrpSpPr/>
        <p:nvPr/>
      </p:nvGrpSpPr>
      <p:grpSpPr>
        <a:xfrm>
          <a:off x="0" y="0"/>
          <a:ext cx="0" cy="0"/>
          <a:chOff x="0" y="0"/>
          <a:chExt cx="0" cy="0"/>
        </a:xfrm>
      </p:grpSpPr>
      <p:sp>
        <p:nvSpPr>
          <p:cNvPr id="1914" name="Google Shape;1914;p45"/>
          <p:cNvSpPr/>
          <p:nvPr/>
        </p:nvSpPr>
        <p:spPr>
          <a:xfrm>
            <a:off x="-141250" y="3049235"/>
            <a:ext cx="2223596" cy="734059"/>
          </a:xfrm>
          <a:custGeom>
            <a:avLst/>
            <a:gdLst/>
            <a:ahLst/>
            <a:cxnLst/>
            <a:rect l="l" t="t" r="r" b="b"/>
            <a:pathLst>
              <a:path w="16310" h="6787" extrusionOk="0">
                <a:moveTo>
                  <a:pt x="3413" y="1"/>
                </a:moveTo>
                <a:cubicBezTo>
                  <a:pt x="2568" y="1"/>
                  <a:pt x="1703" y="417"/>
                  <a:pt x="1313" y="1159"/>
                </a:cubicBezTo>
                <a:cubicBezTo>
                  <a:pt x="993" y="1781"/>
                  <a:pt x="1024" y="2529"/>
                  <a:pt x="1248" y="3188"/>
                </a:cubicBezTo>
                <a:cubicBezTo>
                  <a:pt x="1466" y="3847"/>
                  <a:pt x="1862" y="4437"/>
                  <a:pt x="2247" y="5013"/>
                </a:cubicBezTo>
                <a:cubicBezTo>
                  <a:pt x="2030" y="4706"/>
                  <a:pt x="1652" y="4539"/>
                  <a:pt x="1274" y="4539"/>
                </a:cubicBezTo>
                <a:cubicBezTo>
                  <a:pt x="985" y="4539"/>
                  <a:pt x="698" y="4642"/>
                  <a:pt x="486" y="4840"/>
                </a:cubicBezTo>
                <a:cubicBezTo>
                  <a:pt x="1" y="5301"/>
                  <a:pt x="64" y="6376"/>
                  <a:pt x="595" y="6786"/>
                </a:cubicBezTo>
                <a:lnTo>
                  <a:pt x="16309" y="6786"/>
                </a:lnTo>
                <a:cubicBezTo>
                  <a:pt x="16111" y="5537"/>
                  <a:pt x="15644" y="4278"/>
                  <a:pt x="14742" y="3387"/>
                </a:cubicBezTo>
                <a:cubicBezTo>
                  <a:pt x="14409" y="3061"/>
                  <a:pt x="14025" y="2766"/>
                  <a:pt x="13570" y="2632"/>
                </a:cubicBezTo>
                <a:cubicBezTo>
                  <a:pt x="13417" y="2580"/>
                  <a:pt x="13251" y="2555"/>
                  <a:pt x="13091" y="2555"/>
                </a:cubicBezTo>
                <a:cubicBezTo>
                  <a:pt x="12776" y="2555"/>
                  <a:pt x="12476" y="2645"/>
                  <a:pt x="12238" y="2837"/>
                </a:cubicBezTo>
                <a:cubicBezTo>
                  <a:pt x="11893" y="3125"/>
                  <a:pt x="11753" y="3669"/>
                  <a:pt x="11977" y="4053"/>
                </a:cubicBezTo>
                <a:cubicBezTo>
                  <a:pt x="11535" y="3362"/>
                  <a:pt x="11080" y="2657"/>
                  <a:pt x="10415" y="2178"/>
                </a:cubicBezTo>
                <a:cubicBezTo>
                  <a:pt x="9992" y="1870"/>
                  <a:pt x="9461" y="1678"/>
                  <a:pt x="8943" y="1678"/>
                </a:cubicBezTo>
                <a:cubicBezTo>
                  <a:pt x="8628" y="1678"/>
                  <a:pt x="8329" y="1749"/>
                  <a:pt x="8052" y="1909"/>
                </a:cubicBezTo>
                <a:cubicBezTo>
                  <a:pt x="7553" y="2204"/>
                  <a:pt x="7266" y="2857"/>
                  <a:pt x="7407" y="3387"/>
                </a:cubicBezTo>
                <a:cubicBezTo>
                  <a:pt x="7029" y="2689"/>
                  <a:pt x="6631" y="1998"/>
                  <a:pt x="6107" y="1403"/>
                </a:cubicBezTo>
                <a:cubicBezTo>
                  <a:pt x="5487" y="698"/>
                  <a:pt x="4648" y="130"/>
                  <a:pt x="3712" y="21"/>
                </a:cubicBezTo>
                <a:cubicBezTo>
                  <a:pt x="3611" y="7"/>
                  <a:pt x="3514" y="1"/>
                  <a:pt x="3413"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5" name="Rectangle 94"/>
          <p:cNvSpPr/>
          <p:nvPr/>
        </p:nvSpPr>
        <p:spPr>
          <a:xfrm>
            <a:off x="0" y="161050"/>
            <a:ext cx="7707465" cy="632751"/>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733" b="1" u="sng">
                <a:solidFill>
                  <a:schemeClr val="tx1"/>
                </a:solidFill>
                <a:latin typeface="Century Gothic" panose="020B0502020202020204" pitchFamily="34" charset="0"/>
              </a:rPr>
              <a:t>Do Now</a:t>
            </a:r>
          </a:p>
        </p:txBody>
      </p:sp>
      <p:sp>
        <p:nvSpPr>
          <p:cNvPr id="103" name="Rectangle 102"/>
          <p:cNvSpPr/>
          <p:nvPr/>
        </p:nvSpPr>
        <p:spPr>
          <a:xfrm>
            <a:off x="284409" y="908125"/>
            <a:ext cx="7138645" cy="2307100"/>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Century Gothic"/>
              </a:rPr>
              <a:t>Look at the front cover of the book we’re about to read.</a:t>
            </a:r>
            <a:endParaRPr lang="en-US" b="1" dirty="0">
              <a:solidFill>
                <a:schemeClr val="tx1"/>
              </a:solidFill>
              <a:latin typeface="Century Gothic"/>
            </a:endParaRPr>
          </a:p>
          <a:p>
            <a:pPr algn="ctr"/>
            <a:r>
              <a:rPr lang="en-GB" sz="2400" dirty="0">
                <a:solidFill>
                  <a:schemeClr val="tx1"/>
                </a:solidFill>
                <a:ea typeface="+mn-lt"/>
                <a:cs typeface="+mn-lt"/>
              </a:rPr>
              <a:t>1.</a:t>
            </a:r>
            <a:r>
              <a:rPr lang="en-GB" sz="2400" b="1" dirty="0">
                <a:solidFill>
                  <a:schemeClr val="tx1"/>
                </a:solidFill>
                <a:latin typeface="Century Gothic"/>
              </a:rPr>
              <a:t>What does ‘crossing the line’ mean literally and metaphorically?</a:t>
            </a:r>
            <a:endParaRPr lang="en-GB" dirty="0">
              <a:solidFill>
                <a:schemeClr val="tx1"/>
              </a:solidFill>
            </a:endParaRPr>
          </a:p>
          <a:p>
            <a:pPr algn="ctr"/>
            <a:r>
              <a:rPr lang="en-GB" sz="2400" dirty="0">
                <a:solidFill>
                  <a:schemeClr val="tx1"/>
                </a:solidFill>
                <a:ea typeface="+mn-lt"/>
                <a:cs typeface="+mn-lt"/>
              </a:rPr>
              <a:t>2.</a:t>
            </a:r>
            <a:r>
              <a:rPr lang="en-GB" sz="2400" b="1" dirty="0">
                <a:solidFill>
                  <a:schemeClr val="tx1"/>
                </a:solidFill>
                <a:latin typeface="Century Gothic"/>
              </a:rPr>
              <a:t>What ‘bad decisions’ do you think Erik is going to make?</a:t>
            </a:r>
            <a:endParaRPr lang="en-GB" dirty="0">
              <a:solidFill>
                <a:schemeClr val="tx1"/>
              </a:solidFill>
            </a:endParaRPr>
          </a:p>
        </p:txBody>
      </p:sp>
      <p:sp>
        <p:nvSpPr>
          <p:cNvPr id="6" name="Text Placeholder 5">
            <a:extLst>
              <a:ext uri="{FF2B5EF4-FFF2-40B4-BE49-F238E27FC236}">
                <a16:creationId xmlns:a16="http://schemas.microsoft.com/office/drawing/2014/main" id="{6DE8E2EC-D4AF-D5BA-B3D5-98474B637035}"/>
              </a:ext>
            </a:extLst>
          </p:cNvPr>
          <p:cNvSpPr>
            <a:spLocks noGrp="1"/>
          </p:cNvSpPr>
          <p:nvPr>
            <p:ph type="body" sz="quarter" idx="13"/>
          </p:nvPr>
        </p:nvSpPr>
        <p:spPr/>
        <p:txBody>
          <a:bodyPr/>
          <a:lstStyle/>
          <a:p>
            <a:endParaRPr lang="en-GB"/>
          </a:p>
        </p:txBody>
      </p:sp>
      <p:pic>
        <p:nvPicPr>
          <p:cNvPr id="5" name="Picture 4" descr="A book cover with a person standing on a black and orange background&#10;&#10;AI-generated content may be incorrect.">
            <a:extLst>
              <a:ext uri="{FF2B5EF4-FFF2-40B4-BE49-F238E27FC236}">
                <a16:creationId xmlns:a16="http://schemas.microsoft.com/office/drawing/2014/main" id="{FD5907A6-D3E0-5721-A8CE-B14CED0D8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27" y="1176771"/>
            <a:ext cx="2934927" cy="45044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114"/>
        <p:cNvGrpSpPr/>
        <p:nvPr/>
      </p:nvGrpSpPr>
      <p:grpSpPr>
        <a:xfrm>
          <a:off x="0" y="0"/>
          <a:ext cx="0" cy="0"/>
          <a:chOff x="0" y="0"/>
          <a:chExt cx="0" cy="0"/>
        </a:xfrm>
      </p:grpSpPr>
      <p:grpSp>
        <p:nvGrpSpPr>
          <p:cNvPr id="187" name="Google Shape;2640;p55"/>
          <p:cNvGrpSpPr/>
          <p:nvPr/>
        </p:nvGrpSpPr>
        <p:grpSpPr>
          <a:xfrm>
            <a:off x="2186847" y="3790615"/>
            <a:ext cx="823367" cy="1290091"/>
            <a:chOff x="3466556" y="3406011"/>
            <a:chExt cx="617525" cy="967568"/>
          </a:xfrm>
        </p:grpSpPr>
        <p:sp>
          <p:nvSpPr>
            <p:cNvPr id="188" name="Google Shape;2641;p55"/>
            <p:cNvSpPr/>
            <p:nvPr/>
          </p:nvSpPr>
          <p:spPr>
            <a:xfrm>
              <a:off x="3630189" y="4035419"/>
              <a:ext cx="314271" cy="221686"/>
            </a:xfrm>
            <a:custGeom>
              <a:avLst/>
              <a:gdLst/>
              <a:ahLst/>
              <a:cxnLst/>
              <a:rect l="l" t="t" r="r" b="b"/>
              <a:pathLst>
                <a:path w="2539" h="1791" extrusionOk="0">
                  <a:moveTo>
                    <a:pt x="956" y="0"/>
                  </a:moveTo>
                  <a:lnTo>
                    <a:pt x="0" y="1497"/>
                  </a:lnTo>
                  <a:lnTo>
                    <a:pt x="1170" y="1791"/>
                  </a:lnTo>
                  <a:cubicBezTo>
                    <a:pt x="1170" y="1791"/>
                    <a:pt x="2539" y="540"/>
                    <a:pt x="2485" y="0"/>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endParaRPr sz="2400"/>
            </a:p>
          </p:txBody>
        </p:sp>
        <p:sp>
          <p:nvSpPr>
            <p:cNvPr id="189" name="Google Shape;2642;p55"/>
            <p:cNvSpPr/>
            <p:nvPr/>
          </p:nvSpPr>
          <p:spPr>
            <a:xfrm>
              <a:off x="3615583" y="3961400"/>
              <a:ext cx="447332" cy="412179"/>
            </a:xfrm>
            <a:custGeom>
              <a:avLst/>
              <a:gdLst/>
              <a:ahLst/>
              <a:cxnLst/>
              <a:rect l="l" t="t" r="r" b="b"/>
              <a:pathLst>
                <a:path w="3614" h="3330" extrusionOk="0">
                  <a:moveTo>
                    <a:pt x="1149" y="0"/>
                  </a:moveTo>
                  <a:lnTo>
                    <a:pt x="118" y="802"/>
                  </a:lnTo>
                  <a:cubicBezTo>
                    <a:pt x="0" y="1491"/>
                    <a:pt x="524" y="2875"/>
                    <a:pt x="524" y="2875"/>
                  </a:cubicBezTo>
                  <a:cubicBezTo>
                    <a:pt x="524" y="2875"/>
                    <a:pt x="2319" y="3329"/>
                    <a:pt x="2438" y="3329"/>
                  </a:cubicBezTo>
                  <a:cubicBezTo>
                    <a:pt x="2440" y="3329"/>
                    <a:pt x="2441" y="3329"/>
                    <a:pt x="2443" y="3329"/>
                  </a:cubicBezTo>
                  <a:cubicBezTo>
                    <a:pt x="2502" y="3308"/>
                    <a:pt x="3614" y="2389"/>
                    <a:pt x="3614" y="2389"/>
                  </a:cubicBezTo>
                  <a:lnTo>
                    <a:pt x="1149" y="0"/>
                  </a:lnTo>
                  <a:close/>
                </a:path>
              </a:pathLst>
            </a:custGeom>
            <a:solidFill>
              <a:srgbClr val="212529"/>
            </a:solidFill>
            <a:ln>
              <a:solidFill>
                <a:schemeClr val="accent3"/>
              </a:solidFill>
            </a:ln>
          </p:spPr>
          <p:txBody>
            <a:bodyPr spcFirstLastPara="1" wrap="square" lIns="121900" tIns="121900" rIns="121900" bIns="121900" anchor="ctr" anchorCtr="0">
              <a:noAutofit/>
            </a:bodyPr>
            <a:lstStyle/>
            <a:p>
              <a:endParaRPr sz="2400"/>
            </a:p>
          </p:txBody>
        </p:sp>
        <p:sp>
          <p:nvSpPr>
            <p:cNvPr id="190" name="Google Shape;2643;p55"/>
            <p:cNvSpPr/>
            <p:nvPr/>
          </p:nvSpPr>
          <p:spPr>
            <a:xfrm>
              <a:off x="3721413" y="3536968"/>
              <a:ext cx="362668" cy="396088"/>
            </a:xfrm>
            <a:custGeom>
              <a:avLst/>
              <a:gdLst/>
              <a:ahLst/>
              <a:cxnLst/>
              <a:rect l="l" t="t" r="r" b="b"/>
              <a:pathLst>
                <a:path w="2930" h="3200" extrusionOk="0">
                  <a:moveTo>
                    <a:pt x="1103" y="1"/>
                  </a:moveTo>
                  <a:cubicBezTo>
                    <a:pt x="724" y="1"/>
                    <a:pt x="326" y="108"/>
                    <a:pt x="1" y="388"/>
                  </a:cubicBezTo>
                  <a:lnTo>
                    <a:pt x="1128" y="2418"/>
                  </a:lnTo>
                  <a:cubicBezTo>
                    <a:pt x="1128" y="2418"/>
                    <a:pt x="1208" y="2499"/>
                    <a:pt x="1326" y="2611"/>
                  </a:cubicBezTo>
                  <a:cubicBezTo>
                    <a:pt x="1574" y="2844"/>
                    <a:pt x="1991" y="3200"/>
                    <a:pt x="2235" y="3200"/>
                  </a:cubicBezTo>
                  <a:cubicBezTo>
                    <a:pt x="2244" y="3200"/>
                    <a:pt x="2253" y="3199"/>
                    <a:pt x="2261" y="3198"/>
                  </a:cubicBezTo>
                  <a:cubicBezTo>
                    <a:pt x="2614" y="3161"/>
                    <a:pt x="2715" y="2820"/>
                    <a:pt x="2865" y="2152"/>
                  </a:cubicBezTo>
                  <a:cubicBezTo>
                    <a:pt x="2929" y="1873"/>
                    <a:pt x="2902" y="1585"/>
                    <a:pt x="2828" y="1323"/>
                  </a:cubicBezTo>
                  <a:cubicBezTo>
                    <a:pt x="2715" y="943"/>
                    <a:pt x="2496" y="601"/>
                    <a:pt x="2261" y="383"/>
                  </a:cubicBezTo>
                  <a:cubicBezTo>
                    <a:pt x="2033" y="173"/>
                    <a:pt x="1584" y="1"/>
                    <a:pt x="1103" y="1"/>
                  </a:cubicBezTo>
                  <a:close/>
                </a:path>
              </a:pathLst>
            </a:custGeom>
            <a:solidFill>
              <a:srgbClr val="FBC105"/>
            </a:solidFill>
            <a:ln>
              <a:solidFill>
                <a:schemeClr val="accent3"/>
              </a:solidFill>
            </a:ln>
          </p:spPr>
          <p:txBody>
            <a:bodyPr spcFirstLastPara="1" wrap="square" lIns="121900" tIns="121900" rIns="121900" bIns="121900" anchor="ctr" anchorCtr="0">
              <a:noAutofit/>
            </a:bodyPr>
            <a:lstStyle/>
            <a:p>
              <a:endParaRPr sz="2400"/>
            </a:p>
          </p:txBody>
        </p:sp>
        <p:sp>
          <p:nvSpPr>
            <p:cNvPr id="191" name="Google Shape;2644;p55"/>
            <p:cNvSpPr/>
            <p:nvPr/>
          </p:nvSpPr>
          <p:spPr>
            <a:xfrm>
              <a:off x="3512353" y="3596628"/>
              <a:ext cx="457853" cy="479143"/>
            </a:xfrm>
            <a:custGeom>
              <a:avLst/>
              <a:gdLst/>
              <a:ahLst/>
              <a:cxnLst/>
              <a:rect l="l" t="t" r="r" b="b"/>
              <a:pathLst>
                <a:path w="3699" h="3871" extrusionOk="0">
                  <a:moveTo>
                    <a:pt x="1740" y="0"/>
                  </a:moveTo>
                  <a:cubicBezTo>
                    <a:pt x="1417" y="0"/>
                    <a:pt x="483" y="383"/>
                    <a:pt x="395" y="407"/>
                  </a:cubicBezTo>
                  <a:cubicBezTo>
                    <a:pt x="299" y="439"/>
                    <a:pt x="0" y="483"/>
                    <a:pt x="0" y="643"/>
                  </a:cubicBezTo>
                  <a:cubicBezTo>
                    <a:pt x="0" y="804"/>
                    <a:pt x="428" y="1835"/>
                    <a:pt x="428" y="1835"/>
                  </a:cubicBezTo>
                  <a:cubicBezTo>
                    <a:pt x="610" y="2444"/>
                    <a:pt x="765" y="2775"/>
                    <a:pt x="824" y="3011"/>
                  </a:cubicBezTo>
                  <a:cubicBezTo>
                    <a:pt x="839" y="3069"/>
                    <a:pt x="844" y="3118"/>
                    <a:pt x="844" y="3172"/>
                  </a:cubicBezTo>
                  <a:cubicBezTo>
                    <a:pt x="856" y="3422"/>
                    <a:pt x="620" y="3481"/>
                    <a:pt x="728" y="3658"/>
                  </a:cubicBezTo>
                  <a:cubicBezTo>
                    <a:pt x="829" y="3834"/>
                    <a:pt x="866" y="3871"/>
                    <a:pt x="968" y="3871"/>
                  </a:cubicBezTo>
                  <a:cubicBezTo>
                    <a:pt x="1069" y="3871"/>
                    <a:pt x="2956" y="3823"/>
                    <a:pt x="3303" y="3636"/>
                  </a:cubicBezTo>
                  <a:cubicBezTo>
                    <a:pt x="3646" y="3444"/>
                    <a:pt x="3699" y="3155"/>
                    <a:pt x="3683" y="3118"/>
                  </a:cubicBezTo>
                  <a:cubicBezTo>
                    <a:pt x="3672" y="3081"/>
                    <a:pt x="3180" y="2262"/>
                    <a:pt x="3133" y="2134"/>
                  </a:cubicBezTo>
                  <a:cubicBezTo>
                    <a:pt x="3126" y="2124"/>
                    <a:pt x="3111" y="2092"/>
                    <a:pt x="3089" y="2049"/>
                  </a:cubicBezTo>
                  <a:cubicBezTo>
                    <a:pt x="2887" y="1638"/>
                    <a:pt x="2026" y="29"/>
                    <a:pt x="1774" y="2"/>
                  </a:cubicBezTo>
                  <a:cubicBezTo>
                    <a:pt x="1764" y="1"/>
                    <a:pt x="1752" y="0"/>
                    <a:pt x="1740"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endParaRPr sz="2400"/>
            </a:p>
          </p:txBody>
        </p:sp>
        <p:sp>
          <p:nvSpPr>
            <p:cNvPr id="192" name="Google Shape;2645;p55"/>
            <p:cNvSpPr/>
            <p:nvPr/>
          </p:nvSpPr>
          <p:spPr>
            <a:xfrm>
              <a:off x="3815236" y="3947413"/>
              <a:ext cx="122540" cy="226884"/>
            </a:xfrm>
            <a:custGeom>
              <a:avLst/>
              <a:gdLst/>
              <a:ahLst/>
              <a:cxnLst/>
              <a:rect l="l" t="t" r="r" b="b"/>
              <a:pathLst>
                <a:path w="990" h="1833" extrusionOk="0">
                  <a:moveTo>
                    <a:pt x="519" y="0"/>
                  </a:moveTo>
                  <a:cubicBezTo>
                    <a:pt x="519" y="0"/>
                    <a:pt x="413" y="856"/>
                    <a:pt x="333" y="1086"/>
                  </a:cubicBezTo>
                  <a:cubicBezTo>
                    <a:pt x="247" y="1320"/>
                    <a:pt x="82" y="1347"/>
                    <a:pt x="82" y="1347"/>
                  </a:cubicBezTo>
                  <a:cubicBezTo>
                    <a:pt x="82" y="1347"/>
                    <a:pt x="1" y="1594"/>
                    <a:pt x="82" y="1678"/>
                  </a:cubicBezTo>
                  <a:cubicBezTo>
                    <a:pt x="103" y="1699"/>
                    <a:pt x="123" y="1705"/>
                    <a:pt x="140" y="1705"/>
                  </a:cubicBezTo>
                  <a:cubicBezTo>
                    <a:pt x="167" y="1705"/>
                    <a:pt x="189" y="1690"/>
                    <a:pt x="202" y="1690"/>
                  </a:cubicBezTo>
                  <a:cubicBezTo>
                    <a:pt x="214" y="1690"/>
                    <a:pt x="220" y="1701"/>
                    <a:pt x="220" y="1742"/>
                  </a:cubicBezTo>
                  <a:cubicBezTo>
                    <a:pt x="217" y="1813"/>
                    <a:pt x="285" y="1832"/>
                    <a:pt x="362" y="1832"/>
                  </a:cubicBezTo>
                  <a:cubicBezTo>
                    <a:pt x="424" y="1832"/>
                    <a:pt x="493" y="1820"/>
                    <a:pt x="536" y="1813"/>
                  </a:cubicBezTo>
                  <a:cubicBezTo>
                    <a:pt x="632" y="1801"/>
                    <a:pt x="904" y="1690"/>
                    <a:pt x="894" y="1567"/>
                  </a:cubicBezTo>
                  <a:cubicBezTo>
                    <a:pt x="883" y="1443"/>
                    <a:pt x="867" y="1268"/>
                    <a:pt x="814" y="1128"/>
                  </a:cubicBezTo>
                  <a:cubicBezTo>
                    <a:pt x="760" y="1000"/>
                    <a:pt x="968" y="535"/>
                    <a:pt x="985" y="166"/>
                  </a:cubicBezTo>
                  <a:cubicBezTo>
                    <a:pt x="990" y="150"/>
                    <a:pt x="990" y="129"/>
                    <a:pt x="990" y="107"/>
                  </a:cubicBezTo>
                  <a:lnTo>
                    <a:pt x="519" y="0"/>
                  </a:lnTo>
                  <a:close/>
                </a:path>
              </a:pathLst>
            </a:custGeom>
            <a:solidFill>
              <a:srgbClr val="AE7466"/>
            </a:solidFill>
            <a:ln>
              <a:solidFill>
                <a:schemeClr val="accent3"/>
              </a:solidFill>
            </a:ln>
          </p:spPr>
          <p:txBody>
            <a:bodyPr spcFirstLastPara="1" wrap="square" lIns="121900" tIns="121900" rIns="121900" bIns="121900" anchor="ctr" anchorCtr="0">
              <a:noAutofit/>
            </a:bodyPr>
            <a:lstStyle/>
            <a:p>
              <a:endParaRPr sz="2400"/>
            </a:p>
          </p:txBody>
        </p:sp>
        <p:sp>
          <p:nvSpPr>
            <p:cNvPr id="193" name="Google Shape;2646;p55"/>
            <p:cNvSpPr/>
            <p:nvPr/>
          </p:nvSpPr>
          <p:spPr>
            <a:xfrm>
              <a:off x="3703465" y="3584127"/>
              <a:ext cx="280108" cy="377521"/>
            </a:xfrm>
            <a:custGeom>
              <a:avLst/>
              <a:gdLst/>
              <a:ahLst/>
              <a:cxnLst/>
              <a:rect l="l" t="t" r="r" b="b"/>
              <a:pathLst>
                <a:path w="2263" h="3050" extrusionOk="0">
                  <a:moveTo>
                    <a:pt x="280" y="0"/>
                  </a:moveTo>
                  <a:cubicBezTo>
                    <a:pt x="197" y="0"/>
                    <a:pt x="104" y="6"/>
                    <a:pt x="1" y="17"/>
                  </a:cubicBezTo>
                  <a:cubicBezTo>
                    <a:pt x="1" y="17"/>
                    <a:pt x="685" y="1497"/>
                    <a:pt x="824" y="1674"/>
                  </a:cubicBezTo>
                  <a:cubicBezTo>
                    <a:pt x="958" y="1855"/>
                    <a:pt x="1192" y="2252"/>
                    <a:pt x="1289" y="2427"/>
                  </a:cubicBezTo>
                  <a:cubicBezTo>
                    <a:pt x="1385" y="2610"/>
                    <a:pt x="1332" y="3048"/>
                    <a:pt x="1332" y="3048"/>
                  </a:cubicBezTo>
                  <a:cubicBezTo>
                    <a:pt x="1332" y="3048"/>
                    <a:pt x="1508" y="3041"/>
                    <a:pt x="1695" y="3041"/>
                  </a:cubicBezTo>
                  <a:cubicBezTo>
                    <a:pt x="1788" y="3041"/>
                    <a:pt x="1884" y="3043"/>
                    <a:pt x="1962" y="3048"/>
                  </a:cubicBezTo>
                  <a:cubicBezTo>
                    <a:pt x="1971" y="3049"/>
                    <a:pt x="1980" y="3049"/>
                    <a:pt x="1989" y="3049"/>
                  </a:cubicBezTo>
                  <a:cubicBezTo>
                    <a:pt x="2193" y="3049"/>
                    <a:pt x="2210" y="2879"/>
                    <a:pt x="2235" y="2812"/>
                  </a:cubicBezTo>
                  <a:cubicBezTo>
                    <a:pt x="2262" y="2743"/>
                    <a:pt x="2155" y="2679"/>
                    <a:pt x="2155" y="2556"/>
                  </a:cubicBezTo>
                  <a:cubicBezTo>
                    <a:pt x="2155" y="2427"/>
                    <a:pt x="2139" y="2198"/>
                    <a:pt x="1999" y="1909"/>
                  </a:cubicBezTo>
                  <a:cubicBezTo>
                    <a:pt x="1866" y="1621"/>
                    <a:pt x="1385" y="728"/>
                    <a:pt x="1123" y="412"/>
                  </a:cubicBezTo>
                  <a:cubicBezTo>
                    <a:pt x="904" y="149"/>
                    <a:pt x="714" y="0"/>
                    <a:pt x="280"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endParaRPr sz="2400"/>
            </a:p>
          </p:txBody>
        </p:sp>
        <p:sp>
          <p:nvSpPr>
            <p:cNvPr id="194" name="Google Shape;2647;p55"/>
            <p:cNvSpPr/>
            <p:nvPr/>
          </p:nvSpPr>
          <p:spPr>
            <a:xfrm>
              <a:off x="3608899" y="3582765"/>
              <a:ext cx="111028" cy="110162"/>
            </a:xfrm>
            <a:custGeom>
              <a:avLst/>
              <a:gdLst/>
              <a:ahLst/>
              <a:cxnLst/>
              <a:rect l="l" t="t" r="r" b="b"/>
              <a:pathLst>
                <a:path w="897" h="890" extrusionOk="0">
                  <a:moveTo>
                    <a:pt x="592" y="0"/>
                  </a:moveTo>
                  <a:cubicBezTo>
                    <a:pt x="344" y="0"/>
                    <a:pt x="0" y="546"/>
                    <a:pt x="0" y="546"/>
                  </a:cubicBezTo>
                  <a:cubicBezTo>
                    <a:pt x="160" y="775"/>
                    <a:pt x="360" y="890"/>
                    <a:pt x="523" y="890"/>
                  </a:cubicBezTo>
                  <a:cubicBezTo>
                    <a:pt x="743" y="890"/>
                    <a:pt x="897" y="683"/>
                    <a:pt x="802" y="263"/>
                  </a:cubicBezTo>
                  <a:cubicBezTo>
                    <a:pt x="758" y="71"/>
                    <a:pt x="682" y="0"/>
                    <a:pt x="592" y="0"/>
                  </a:cubicBezTo>
                  <a:close/>
                </a:path>
              </a:pathLst>
            </a:custGeom>
            <a:solidFill>
              <a:srgbClr val="F7BFC5"/>
            </a:solidFill>
            <a:ln>
              <a:solidFill>
                <a:schemeClr val="accent3"/>
              </a:solidFill>
            </a:ln>
          </p:spPr>
          <p:txBody>
            <a:bodyPr spcFirstLastPara="1" wrap="square" lIns="121900" tIns="121900" rIns="121900" bIns="121900" anchor="ctr" anchorCtr="0">
              <a:noAutofit/>
            </a:bodyPr>
            <a:lstStyle/>
            <a:p>
              <a:endParaRPr sz="2400"/>
            </a:p>
          </p:txBody>
        </p:sp>
        <p:sp>
          <p:nvSpPr>
            <p:cNvPr id="195" name="Google Shape;2648;p55"/>
            <p:cNvSpPr/>
            <p:nvPr/>
          </p:nvSpPr>
          <p:spPr>
            <a:xfrm>
              <a:off x="3608899" y="3582889"/>
              <a:ext cx="102612" cy="109914"/>
            </a:xfrm>
            <a:custGeom>
              <a:avLst/>
              <a:gdLst/>
              <a:ahLst/>
              <a:cxnLst/>
              <a:rect l="l" t="t" r="r" b="b"/>
              <a:pathLst>
                <a:path w="829" h="888" extrusionOk="0">
                  <a:moveTo>
                    <a:pt x="594" y="0"/>
                  </a:moveTo>
                  <a:cubicBezTo>
                    <a:pt x="343" y="0"/>
                    <a:pt x="0" y="545"/>
                    <a:pt x="0" y="545"/>
                  </a:cubicBezTo>
                  <a:cubicBezTo>
                    <a:pt x="161" y="775"/>
                    <a:pt x="358" y="888"/>
                    <a:pt x="525" y="888"/>
                  </a:cubicBezTo>
                  <a:cubicBezTo>
                    <a:pt x="696" y="888"/>
                    <a:pt x="829" y="760"/>
                    <a:pt x="829" y="498"/>
                  </a:cubicBezTo>
                  <a:cubicBezTo>
                    <a:pt x="829" y="429"/>
                    <a:pt x="824" y="353"/>
                    <a:pt x="802" y="262"/>
                  </a:cubicBezTo>
                  <a:cubicBezTo>
                    <a:pt x="792" y="214"/>
                    <a:pt x="775" y="172"/>
                    <a:pt x="760" y="134"/>
                  </a:cubicBezTo>
                  <a:cubicBezTo>
                    <a:pt x="717" y="37"/>
                    <a:pt x="658" y="0"/>
                    <a:pt x="594" y="0"/>
                  </a:cubicBezTo>
                  <a:close/>
                </a:path>
              </a:pathLst>
            </a:custGeom>
            <a:solidFill>
              <a:srgbClr val="AE7466"/>
            </a:solidFill>
            <a:ln>
              <a:solidFill>
                <a:schemeClr val="accent3"/>
              </a:solidFill>
            </a:ln>
          </p:spPr>
          <p:txBody>
            <a:bodyPr spcFirstLastPara="1" wrap="square" lIns="121900" tIns="121900" rIns="121900" bIns="121900" anchor="ctr" anchorCtr="0">
              <a:noAutofit/>
            </a:bodyPr>
            <a:lstStyle/>
            <a:p>
              <a:endParaRPr sz="2400"/>
            </a:p>
          </p:txBody>
        </p:sp>
        <p:sp>
          <p:nvSpPr>
            <p:cNvPr id="196" name="Google Shape;2649;p55"/>
            <p:cNvSpPr/>
            <p:nvPr/>
          </p:nvSpPr>
          <p:spPr>
            <a:xfrm>
              <a:off x="3478562" y="3406011"/>
              <a:ext cx="277262" cy="221314"/>
            </a:xfrm>
            <a:custGeom>
              <a:avLst/>
              <a:gdLst/>
              <a:ahLst/>
              <a:cxnLst/>
              <a:rect l="l" t="t" r="r" b="b"/>
              <a:pathLst>
                <a:path w="2240" h="1788" extrusionOk="0">
                  <a:moveTo>
                    <a:pt x="1512" y="1"/>
                  </a:moveTo>
                  <a:cubicBezTo>
                    <a:pt x="1365" y="1"/>
                    <a:pt x="1188" y="30"/>
                    <a:pt x="942" y="30"/>
                  </a:cubicBezTo>
                  <a:cubicBezTo>
                    <a:pt x="476" y="30"/>
                    <a:pt x="359" y="371"/>
                    <a:pt x="177" y="654"/>
                  </a:cubicBezTo>
                  <a:cubicBezTo>
                    <a:pt x="0" y="938"/>
                    <a:pt x="76" y="1141"/>
                    <a:pt x="64" y="1280"/>
                  </a:cubicBezTo>
                  <a:cubicBezTo>
                    <a:pt x="54" y="1424"/>
                    <a:pt x="204" y="1745"/>
                    <a:pt x="557" y="1787"/>
                  </a:cubicBezTo>
                  <a:lnTo>
                    <a:pt x="1695" y="1574"/>
                  </a:lnTo>
                  <a:lnTo>
                    <a:pt x="1695" y="1574"/>
                  </a:lnTo>
                  <a:cubicBezTo>
                    <a:pt x="1695" y="1574"/>
                    <a:pt x="1584" y="1700"/>
                    <a:pt x="1592" y="1700"/>
                  </a:cubicBezTo>
                  <a:cubicBezTo>
                    <a:pt x="1594" y="1700"/>
                    <a:pt x="1599" y="1696"/>
                    <a:pt x="1610" y="1686"/>
                  </a:cubicBezTo>
                  <a:cubicBezTo>
                    <a:pt x="1668" y="1643"/>
                    <a:pt x="1892" y="1579"/>
                    <a:pt x="1963" y="1542"/>
                  </a:cubicBezTo>
                  <a:cubicBezTo>
                    <a:pt x="2117" y="1456"/>
                    <a:pt x="2053" y="1184"/>
                    <a:pt x="2144" y="1024"/>
                  </a:cubicBezTo>
                  <a:cubicBezTo>
                    <a:pt x="2240" y="857"/>
                    <a:pt x="2106" y="857"/>
                    <a:pt x="2138" y="633"/>
                  </a:cubicBezTo>
                  <a:cubicBezTo>
                    <a:pt x="2171" y="408"/>
                    <a:pt x="2096" y="286"/>
                    <a:pt x="1860" y="109"/>
                  </a:cubicBezTo>
                  <a:cubicBezTo>
                    <a:pt x="1750" y="24"/>
                    <a:pt x="1643" y="1"/>
                    <a:pt x="1512"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endParaRPr sz="2400"/>
            </a:p>
          </p:txBody>
        </p:sp>
        <p:sp>
          <p:nvSpPr>
            <p:cNvPr id="197" name="Google Shape;2650;p55"/>
            <p:cNvSpPr/>
            <p:nvPr/>
          </p:nvSpPr>
          <p:spPr>
            <a:xfrm>
              <a:off x="3529434" y="3493646"/>
              <a:ext cx="186038" cy="182572"/>
            </a:xfrm>
            <a:custGeom>
              <a:avLst/>
              <a:gdLst/>
              <a:ahLst/>
              <a:cxnLst/>
              <a:rect l="l" t="t" r="r" b="b"/>
              <a:pathLst>
                <a:path w="1503" h="1475" extrusionOk="0">
                  <a:moveTo>
                    <a:pt x="467" y="0"/>
                  </a:moveTo>
                  <a:lnTo>
                    <a:pt x="1" y="272"/>
                  </a:lnTo>
                  <a:lnTo>
                    <a:pt x="1" y="834"/>
                  </a:lnTo>
                  <a:cubicBezTo>
                    <a:pt x="237" y="1266"/>
                    <a:pt x="354" y="1406"/>
                    <a:pt x="583" y="1459"/>
                  </a:cubicBezTo>
                  <a:cubicBezTo>
                    <a:pt x="627" y="1469"/>
                    <a:pt x="675" y="1475"/>
                    <a:pt x="725" y="1475"/>
                  </a:cubicBezTo>
                  <a:cubicBezTo>
                    <a:pt x="929" y="1475"/>
                    <a:pt x="1164" y="1380"/>
                    <a:pt x="1284" y="1143"/>
                  </a:cubicBezTo>
                  <a:cubicBezTo>
                    <a:pt x="1434" y="855"/>
                    <a:pt x="1503" y="572"/>
                    <a:pt x="1402" y="400"/>
                  </a:cubicBezTo>
                  <a:cubicBezTo>
                    <a:pt x="1305" y="230"/>
                    <a:pt x="467" y="0"/>
                    <a:pt x="467" y="0"/>
                  </a:cubicBezTo>
                  <a:close/>
                </a:path>
              </a:pathLst>
            </a:custGeom>
            <a:solidFill>
              <a:srgbClr val="AE7466"/>
            </a:solidFill>
            <a:ln>
              <a:solidFill>
                <a:schemeClr val="accent3"/>
              </a:solidFill>
            </a:ln>
          </p:spPr>
          <p:txBody>
            <a:bodyPr spcFirstLastPara="1" wrap="square" lIns="121900" tIns="121900" rIns="121900" bIns="121900" anchor="ctr" anchorCtr="0">
              <a:noAutofit/>
            </a:bodyPr>
            <a:lstStyle/>
            <a:p>
              <a:endParaRPr sz="2400"/>
            </a:p>
          </p:txBody>
        </p:sp>
        <p:sp>
          <p:nvSpPr>
            <p:cNvPr id="198" name="Google Shape;2651;p55"/>
            <p:cNvSpPr/>
            <p:nvPr/>
          </p:nvSpPr>
          <p:spPr>
            <a:xfrm>
              <a:off x="3490444" y="3468395"/>
              <a:ext cx="215249" cy="146676"/>
            </a:xfrm>
            <a:custGeom>
              <a:avLst/>
              <a:gdLst/>
              <a:ahLst/>
              <a:cxnLst/>
              <a:rect l="l" t="t" r="r" b="b"/>
              <a:pathLst>
                <a:path w="1739" h="1185" extrusionOk="0">
                  <a:moveTo>
                    <a:pt x="712" y="0"/>
                  </a:moveTo>
                  <a:cubicBezTo>
                    <a:pt x="712" y="0"/>
                    <a:pt x="456" y="108"/>
                    <a:pt x="359" y="204"/>
                  </a:cubicBezTo>
                  <a:cubicBezTo>
                    <a:pt x="263" y="300"/>
                    <a:pt x="0" y="584"/>
                    <a:pt x="108" y="808"/>
                  </a:cubicBezTo>
                  <a:cubicBezTo>
                    <a:pt x="258" y="1125"/>
                    <a:pt x="473" y="1185"/>
                    <a:pt x="638" y="1185"/>
                  </a:cubicBezTo>
                  <a:cubicBezTo>
                    <a:pt x="679" y="1185"/>
                    <a:pt x="717" y="1181"/>
                    <a:pt x="749" y="1177"/>
                  </a:cubicBezTo>
                  <a:cubicBezTo>
                    <a:pt x="898" y="1156"/>
                    <a:pt x="909" y="991"/>
                    <a:pt x="976" y="991"/>
                  </a:cubicBezTo>
                  <a:cubicBezTo>
                    <a:pt x="982" y="991"/>
                    <a:pt x="988" y="992"/>
                    <a:pt x="994" y="994"/>
                  </a:cubicBezTo>
                  <a:cubicBezTo>
                    <a:pt x="1029" y="1007"/>
                    <a:pt x="1063" y="1016"/>
                    <a:pt x="1103" y="1016"/>
                  </a:cubicBezTo>
                  <a:cubicBezTo>
                    <a:pt x="1162" y="1016"/>
                    <a:pt x="1233" y="996"/>
                    <a:pt x="1332" y="942"/>
                  </a:cubicBezTo>
                  <a:cubicBezTo>
                    <a:pt x="1492" y="851"/>
                    <a:pt x="1535" y="893"/>
                    <a:pt x="1599" y="808"/>
                  </a:cubicBezTo>
                  <a:cubicBezTo>
                    <a:pt x="1663" y="722"/>
                    <a:pt x="1738" y="819"/>
                    <a:pt x="1717" y="604"/>
                  </a:cubicBezTo>
                  <a:cubicBezTo>
                    <a:pt x="1695" y="385"/>
                    <a:pt x="1578" y="204"/>
                    <a:pt x="1364" y="129"/>
                  </a:cubicBezTo>
                  <a:cubicBezTo>
                    <a:pt x="1145" y="54"/>
                    <a:pt x="712" y="0"/>
                    <a:pt x="712" y="0"/>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endParaRPr sz="2400"/>
            </a:p>
          </p:txBody>
        </p:sp>
        <p:sp>
          <p:nvSpPr>
            <p:cNvPr id="199" name="Google Shape;2652;p55"/>
            <p:cNvSpPr/>
            <p:nvPr/>
          </p:nvSpPr>
          <p:spPr>
            <a:xfrm>
              <a:off x="3485865" y="3617918"/>
              <a:ext cx="76123" cy="110657"/>
            </a:xfrm>
            <a:custGeom>
              <a:avLst/>
              <a:gdLst/>
              <a:ahLst/>
              <a:cxnLst/>
              <a:rect l="l" t="t" r="r" b="b"/>
              <a:pathLst>
                <a:path w="615" h="894" extrusionOk="0">
                  <a:moveTo>
                    <a:pt x="273" y="1"/>
                  </a:moveTo>
                  <a:cubicBezTo>
                    <a:pt x="273" y="1"/>
                    <a:pt x="5" y="203"/>
                    <a:pt x="0" y="605"/>
                  </a:cubicBezTo>
                  <a:lnTo>
                    <a:pt x="493" y="893"/>
                  </a:lnTo>
                  <a:lnTo>
                    <a:pt x="615" y="193"/>
                  </a:lnTo>
                  <a:lnTo>
                    <a:pt x="273" y="1"/>
                  </a:lnTo>
                  <a:close/>
                </a:path>
              </a:pathLst>
            </a:custGeom>
            <a:solidFill>
              <a:srgbClr val="AE7466"/>
            </a:solidFill>
            <a:ln>
              <a:solidFill>
                <a:schemeClr val="accent3"/>
              </a:solidFill>
            </a:ln>
          </p:spPr>
          <p:txBody>
            <a:bodyPr spcFirstLastPara="1" wrap="square" lIns="121900" tIns="121900" rIns="121900" bIns="121900" anchor="ctr" anchorCtr="0">
              <a:noAutofit/>
            </a:bodyPr>
            <a:lstStyle/>
            <a:p>
              <a:endParaRPr sz="2400"/>
            </a:p>
          </p:txBody>
        </p:sp>
        <p:sp>
          <p:nvSpPr>
            <p:cNvPr id="200" name="Google Shape;2653;p55"/>
            <p:cNvSpPr/>
            <p:nvPr/>
          </p:nvSpPr>
          <p:spPr>
            <a:xfrm>
              <a:off x="3466556" y="3664953"/>
              <a:ext cx="113999" cy="275900"/>
            </a:xfrm>
            <a:custGeom>
              <a:avLst/>
              <a:gdLst/>
              <a:ahLst/>
              <a:cxnLst/>
              <a:rect l="l" t="t" r="r" b="b"/>
              <a:pathLst>
                <a:path w="921" h="2229" extrusionOk="0">
                  <a:moveTo>
                    <a:pt x="156" y="0"/>
                  </a:moveTo>
                  <a:cubicBezTo>
                    <a:pt x="45" y="540"/>
                    <a:pt x="1" y="1246"/>
                    <a:pt x="65" y="1636"/>
                  </a:cubicBezTo>
                  <a:cubicBezTo>
                    <a:pt x="129" y="2026"/>
                    <a:pt x="65" y="2176"/>
                    <a:pt x="343" y="2213"/>
                  </a:cubicBezTo>
                  <a:cubicBezTo>
                    <a:pt x="408" y="2222"/>
                    <a:pt x="473" y="2228"/>
                    <a:pt x="535" y="2228"/>
                  </a:cubicBezTo>
                  <a:cubicBezTo>
                    <a:pt x="737" y="2228"/>
                    <a:pt x="902" y="2157"/>
                    <a:pt x="910" y="1850"/>
                  </a:cubicBezTo>
                  <a:cubicBezTo>
                    <a:pt x="921" y="1449"/>
                    <a:pt x="782" y="556"/>
                    <a:pt x="782" y="556"/>
                  </a:cubicBezTo>
                  <a:cubicBezTo>
                    <a:pt x="782" y="556"/>
                    <a:pt x="910" y="390"/>
                    <a:pt x="910" y="353"/>
                  </a:cubicBezTo>
                  <a:cubicBezTo>
                    <a:pt x="910" y="316"/>
                    <a:pt x="156" y="0"/>
                    <a:pt x="156"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endParaRPr sz="2400"/>
            </a:p>
          </p:txBody>
        </p:sp>
        <p:sp>
          <p:nvSpPr>
            <p:cNvPr id="201" name="Google Shape;2654;p55"/>
            <p:cNvSpPr/>
            <p:nvPr/>
          </p:nvSpPr>
          <p:spPr>
            <a:xfrm>
              <a:off x="3519037" y="3678445"/>
              <a:ext cx="61517" cy="188389"/>
            </a:xfrm>
            <a:custGeom>
              <a:avLst/>
              <a:gdLst/>
              <a:ahLst/>
              <a:cxnLst/>
              <a:rect l="l" t="t" r="r" b="b"/>
              <a:pathLst>
                <a:path w="497" h="1522" extrusionOk="0">
                  <a:moveTo>
                    <a:pt x="7" y="1"/>
                  </a:moveTo>
                  <a:cubicBezTo>
                    <a:pt x="5" y="1"/>
                    <a:pt x="4" y="3"/>
                    <a:pt x="0" y="3"/>
                  </a:cubicBezTo>
                  <a:cubicBezTo>
                    <a:pt x="0" y="9"/>
                    <a:pt x="0" y="14"/>
                    <a:pt x="5" y="14"/>
                  </a:cubicBezTo>
                  <a:lnTo>
                    <a:pt x="475" y="244"/>
                  </a:lnTo>
                  <a:lnTo>
                    <a:pt x="353" y="442"/>
                  </a:lnTo>
                  <a:lnTo>
                    <a:pt x="353" y="447"/>
                  </a:lnTo>
                  <a:cubicBezTo>
                    <a:pt x="353" y="447"/>
                    <a:pt x="353" y="452"/>
                    <a:pt x="358" y="469"/>
                  </a:cubicBezTo>
                  <a:cubicBezTo>
                    <a:pt x="385" y="560"/>
                    <a:pt x="481" y="965"/>
                    <a:pt x="481" y="1356"/>
                  </a:cubicBezTo>
                  <a:cubicBezTo>
                    <a:pt x="481" y="1409"/>
                    <a:pt x="475" y="1463"/>
                    <a:pt x="475" y="1510"/>
                  </a:cubicBezTo>
                  <a:cubicBezTo>
                    <a:pt x="475" y="1517"/>
                    <a:pt x="475" y="1522"/>
                    <a:pt x="481" y="1522"/>
                  </a:cubicBezTo>
                  <a:cubicBezTo>
                    <a:pt x="486" y="1522"/>
                    <a:pt x="486" y="1517"/>
                    <a:pt x="492" y="1510"/>
                  </a:cubicBezTo>
                  <a:cubicBezTo>
                    <a:pt x="492" y="1463"/>
                    <a:pt x="497" y="1409"/>
                    <a:pt x="497" y="1356"/>
                  </a:cubicBezTo>
                  <a:cubicBezTo>
                    <a:pt x="497" y="930"/>
                    <a:pt x="381" y="489"/>
                    <a:pt x="369" y="445"/>
                  </a:cubicBezTo>
                  <a:lnTo>
                    <a:pt x="369" y="445"/>
                  </a:lnTo>
                  <a:lnTo>
                    <a:pt x="497" y="239"/>
                  </a:lnTo>
                  <a:lnTo>
                    <a:pt x="10" y="3"/>
                  </a:lnTo>
                  <a:cubicBezTo>
                    <a:pt x="9" y="1"/>
                    <a:pt x="8" y="1"/>
                    <a:pt x="7"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endParaRPr sz="2400"/>
            </a:p>
          </p:txBody>
        </p:sp>
        <p:sp>
          <p:nvSpPr>
            <p:cNvPr id="202" name="Google Shape;2655;p55"/>
            <p:cNvSpPr/>
            <p:nvPr/>
          </p:nvSpPr>
          <p:spPr>
            <a:xfrm>
              <a:off x="3918466" y="3904958"/>
              <a:ext cx="51120" cy="2228"/>
            </a:xfrm>
            <a:custGeom>
              <a:avLst/>
              <a:gdLst/>
              <a:ahLst/>
              <a:cxnLst/>
              <a:rect l="l" t="t" r="r" b="b"/>
              <a:pathLst>
                <a:path w="413" h="18" extrusionOk="0">
                  <a:moveTo>
                    <a:pt x="6" y="1"/>
                  </a:moveTo>
                  <a:cubicBezTo>
                    <a:pt x="1" y="1"/>
                    <a:pt x="1" y="7"/>
                    <a:pt x="1" y="7"/>
                  </a:cubicBezTo>
                  <a:cubicBezTo>
                    <a:pt x="1" y="12"/>
                    <a:pt x="1" y="18"/>
                    <a:pt x="6" y="18"/>
                  </a:cubicBezTo>
                  <a:lnTo>
                    <a:pt x="407" y="18"/>
                  </a:lnTo>
                  <a:cubicBezTo>
                    <a:pt x="412" y="18"/>
                    <a:pt x="412" y="12"/>
                    <a:pt x="412" y="7"/>
                  </a:cubicBezTo>
                  <a:cubicBezTo>
                    <a:pt x="412" y="7"/>
                    <a:pt x="412" y="1"/>
                    <a:pt x="407"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endParaRPr sz="2400"/>
            </a:p>
          </p:txBody>
        </p:sp>
        <p:sp>
          <p:nvSpPr>
            <p:cNvPr id="203" name="Google Shape;2656;p55"/>
            <p:cNvSpPr/>
            <p:nvPr/>
          </p:nvSpPr>
          <p:spPr>
            <a:xfrm>
              <a:off x="3773647" y="3733650"/>
              <a:ext cx="97289" cy="229112"/>
            </a:xfrm>
            <a:custGeom>
              <a:avLst/>
              <a:gdLst/>
              <a:ahLst/>
              <a:cxnLst/>
              <a:rect l="l" t="t" r="r" b="b"/>
              <a:pathLst>
                <a:path w="786" h="1851" extrusionOk="0">
                  <a:moveTo>
                    <a:pt x="6" y="1"/>
                  </a:moveTo>
                  <a:cubicBezTo>
                    <a:pt x="1" y="6"/>
                    <a:pt x="1" y="6"/>
                    <a:pt x="1" y="12"/>
                  </a:cubicBezTo>
                  <a:cubicBezTo>
                    <a:pt x="150" y="477"/>
                    <a:pt x="482" y="819"/>
                    <a:pt x="625" y="1071"/>
                  </a:cubicBezTo>
                  <a:cubicBezTo>
                    <a:pt x="765" y="1300"/>
                    <a:pt x="770" y="1461"/>
                    <a:pt x="770" y="1487"/>
                  </a:cubicBezTo>
                  <a:lnTo>
                    <a:pt x="770" y="1493"/>
                  </a:lnTo>
                  <a:lnTo>
                    <a:pt x="754" y="1840"/>
                  </a:lnTo>
                  <a:cubicBezTo>
                    <a:pt x="754" y="1845"/>
                    <a:pt x="759" y="1851"/>
                    <a:pt x="765" y="1851"/>
                  </a:cubicBezTo>
                  <a:cubicBezTo>
                    <a:pt x="765" y="1851"/>
                    <a:pt x="770" y="1845"/>
                    <a:pt x="770" y="1840"/>
                  </a:cubicBezTo>
                  <a:lnTo>
                    <a:pt x="786" y="1493"/>
                  </a:lnTo>
                  <a:lnTo>
                    <a:pt x="786" y="1487"/>
                  </a:lnTo>
                  <a:cubicBezTo>
                    <a:pt x="786" y="1455"/>
                    <a:pt x="776" y="1295"/>
                    <a:pt x="642" y="1064"/>
                  </a:cubicBezTo>
                  <a:cubicBezTo>
                    <a:pt x="492" y="808"/>
                    <a:pt x="166" y="472"/>
                    <a:pt x="16" y="6"/>
                  </a:cubicBezTo>
                  <a:cubicBezTo>
                    <a:pt x="11" y="6"/>
                    <a:pt x="11" y="1"/>
                    <a:pt x="6"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endParaRPr sz="2400"/>
            </a:p>
          </p:txBody>
        </p:sp>
      </p:grpSp>
      <p:grpSp>
        <p:nvGrpSpPr>
          <p:cNvPr id="204" name="Google Shape;2657;p55"/>
          <p:cNvGrpSpPr/>
          <p:nvPr/>
        </p:nvGrpSpPr>
        <p:grpSpPr>
          <a:xfrm>
            <a:off x="-272618" y="3288309"/>
            <a:ext cx="8076535" cy="3381623"/>
            <a:chOff x="0" y="2391265"/>
            <a:chExt cx="6057401" cy="2536217"/>
          </a:xfrm>
        </p:grpSpPr>
        <p:grpSp>
          <p:nvGrpSpPr>
            <p:cNvPr id="205" name="Google Shape;2658;p55"/>
            <p:cNvGrpSpPr/>
            <p:nvPr/>
          </p:nvGrpSpPr>
          <p:grpSpPr>
            <a:xfrm>
              <a:off x="4496683" y="3793576"/>
              <a:ext cx="1257979" cy="629551"/>
              <a:chOff x="4496683" y="3793576"/>
              <a:chExt cx="1257979" cy="629551"/>
            </a:xfrm>
          </p:grpSpPr>
          <p:sp>
            <p:nvSpPr>
              <p:cNvPr id="214" name="Google Shape;2659;p55"/>
              <p:cNvSpPr/>
              <p:nvPr/>
            </p:nvSpPr>
            <p:spPr>
              <a:xfrm>
                <a:off x="4496683" y="3793576"/>
                <a:ext cx="305564" cy="438605"/>
              </a:xfrm>
              <a:custGeom>
                <a:avLst/>
                <a:gdLst/>
                <a:ahLst/>
                <a:cxnLst/>
                <a:rect l="l" t="t" r="r" b="b"/>
                <a:pathLst>
                  <a:path w="2258" h="3241" extrusionOk="0">
                    <a:moveTo>
                      <a:pt x="529" y="1"/>
                    </a:moveTo>
                    <a:cubicBezTo>
                      <a:pt x="367" y="1"/>
                      <a:pt x="216" y="31"/>
                      <a:pt x="146" y="135"/>
                    </a:cubicBezTo>
                    <a:cubicBezTo>
                      <a:pt x="38" y="300"/>
                      <a:pt x="1" y="424"/>
                      <a:pt x="12" y="530"/>
                    </a:cubicBezTo>
                    <a:lnTo>
                      <a:pt x="12" y="574"/>
                    </a:lnTo>
                    <a:cubicBezTo>
                      <a:pt x="82" y="1023"/>
                      <a:pt x="237" y="1183"/>
                      <a:pt x="413" y="1203"/>
                    </a:cubicBezTo>
                    <a:cubicBezTo>
                      <a:pt x="583" y="1225"/>
                      <a:pt x="573" y="1306"/>
                      <a:pt x="573" y="1306"/>
                    </a:cubicBezTo>
                    <a:cubicBezTo>
                      <a:pt x="573" y="1306"/>
                      <a:pt x="546" y="1524"/>
                      <a:pt x="461" y="1620"/>
                    </a:cubicBezTo>
                    <a:cubicBezTo>
                      <a:pt x="380" y="1717"/>
                      <a:pt x="237" y="1904"/>
                      <a:pt x="215" y="2150"/>
                    </a:cubicBezTo>
                    <a:cubicBezTo>
                      <a:pt x="193" y="2396"/>
                      <a:pt x="193" y="2615"/>
                      <a:pt x="193" y="2775"/>
                    </a:cubicBezTo>
                    <a:cubicBezTo>
                      <a:pt x="193" y="2935"/>
                      <a:pt x="183" y="3203"/>
                      <a:pt x="183" y="3203"/>
                    </a:cubicBezTo>
                    <a:lnTo>
                      <a:pt x="659" y="3203"/>
                    </a:lnTo>
                    <a:cubicBezTo>
                      <a:pt x="659" y="3203"/>
                      <a:pt x="1141" y="3241"/>
                      <a:pt x="1502" y="3241"/>
                    </a:cubicBezTo>
                    <a:cubicBezTo>
                      <a:pt x="1683" y="3241"/>
                      <a:pt x="1833" y="3232"/>
                      <a:pt x="1877" y="3203"/>
                    </a:cubicBezTo>
                    <a:cubicBezTo>
                      <a:pt x="2011" y="3122"/>
                      <a:pt x="2193" y="2967"/>
                      <a:pt x="2225" y="2925"/>
                    </a:cubicBezTo>
                    <a:cubicBezTo>
                      <a:pt x="2257" y="2888"/>
                      <a:pt x="2235" y="2498"/>
                      <a:pt x="2053" y="2160"/>
                    </a:cubicBezTo>
                    <a:cubicBezTo>
                      <a:pt x="1866" y="1819"/>
                      <a:pt x="1845" y="1573"/>
                      <a:pt x="1685" y="1418"/>
                    </a:cubicBezTo>
                    <a:cubicBezTo>
                      <a:pt x="1576" y="1318"/>
                      <a:pt x="1340" y="1302"/>
                      <a:pt x="1192" y="1302"/>
                    </a:cubicBezTo>
                    <a:cubicBezTo>
                      <a:pt x="1117" y="1302"/>
                      <a:pt x="1064" y="1306"/>
                      <a:pt x="1064" y="1306"/>
                    </a:cubicBezTo>
                    <a:cubicBezTo>
                      <a:pt x="1064" y="1306"/>
                      <a:pt x="840" y="1289"/>
                      <a:pt x="872" y="1075"/>
                    </a:cubicBezTo>
                    <a:cubicBezTo>
                      <a:pt x="904" y="862"/>
                      <a:pt x="1219" y="798"/>
                      <a:pt x="1123" y="542"/>
                    </a:cubicBezTo>
                    <a:cubicBezTo>
                      <a:pt x="1027" y="285"/>
                      <a:pt x="1054" y="55"/>
                      <a:pt x="814" y="23"/>
                    </a:cubicBezTo>
                    <a:cubicBezTo>
                      <a:pt x="724" y="11"/>
                      <a:pt x="625" y="1"/>
                      <a:pt x="52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5" name="Google Shape;2660;p55"/>
              <p:cNvSpPr/>
              <p:nvPr/>
            </p:nvSpPr>
            <p:spPr>
              <a:xfrm>
                <a:off x="5395105" y="4157340"/>
                <a:ext cx="113538" cy="177824"/>
              </a:xfrm>
              <a:custGeom>
                <a:avLst/>
                <a:gdLst/>
                <a:ahLst/>
                <a:cxnLst/>
                <a:rect l="l" t="t" r="r" b="b"/>
                <a:pathLst>
                  <a:path w="839" h="1314" extrusionOk="0">
                    <a:moveTo>
                      <a:pt x="376" y="0"/>
                    </a:moveTo>
                    <a:cubicBezTo>
                      <a:pt x="342" y="0"/>
                      <a:pt x="311" y="10"/>
                      <a:pt x="284" y="34"/>
                    </a:cubicBezTo>
                    <a:cubicBezTo>
                      <a:pt x="225" y="82"/>
                      <a:pt x="198" y="125"/>
                      <a:pt x="192" y="168"/>
                    </a:cubicBezTo>
                    <a:lnTo>
                      <a:pt x="192" y="178"/>
                    </a:lnTo>
                    <a:cubicBezTo>
                      <a:pt x="172" y="350"/>
                      <a:pt x="214" y="424"/>
                      <a:pt x="273" y="446"/>
                    </a:cubicBezTo>
                    <a:cubicBezTo>
                      <a:pt x="337" y="472"/>
                      <a:pt x="321" y="499"/>
                      <a:pt x="321" y="499"/>
                    </a:cubicBezTo>
                    <a:cubicBezTo>
                      <a:pt x="321" y="499"/>
                      <a:pt x="289" y="574"/>
                      <a:pt x="252" y="600"/>
                    </a:cubicBezTo>
                    <a:cubicBezTo>
                      <a:pt x="214" y="627"/>
                      <a:pt x="145" y="681"/>
                      <a:pt x="113" y="767"/>
                    </a:cubicBezTo>
                    <a:cubicBezTo>
                      <a:pt x="81" y="857"/>
                      <a:pt x="59" y="937"/>
                      <a:pt x="44" y="996"/>
                    </a:cubicBezTo>
                    <a:cubicBezTo>
                      <a:pt x="27" y="1049"/>
                      <a:pt x="0" y="1145"/>
                      <a:pt x="0" y="1145"/>
                    </a:cubicBezTo>
                    <a:lnTo>
                      <a:pt x="172" y="1194"/>
                    </a:lnTo>
                    <a:cubicBezTo>
                      <a:pt x="172" y="1194"/>
                      <a:pt x="516" y="1313"/>
                      <a:pt x="598" y="1313"/>
                    </a:cubicBezTo>
                    <a:cubicBezTo>
                      <a:pt x="603" y="1313"/>
                      <a:pt x="607" y="1313"/>
                      <a:pt x="609" y="1312"/>
                    </a:cubicBezTo>
                    <a:cubicBezTo>
                      <a:pt x="668" y="1295"/>
                      <a:pt x="749" y="1258"/>
                      <a:pt x="765" y="1248"/>
                    </a:cubicBezTo>
                    <a:cubicBezTo>
                      <a:pt x="839" y="1189"/>
                      <a:pt x="786" y="824"/>
                      <a:pt x="770" y="750"/>
                    </a:cubicBezTo>
                    <a:cubicBezTo>
                      <a:pt x="743" y="664"/>
                      <a:pt x="685" y="579"/>
                      <a:pt x="604" y="547"/>
                    </a:cubicBezTo>
                    <a:cubicBezTo>
                      <a:pt x="658" y="542"/>
                      <a:pt x="711" y="531"/>
                      <a:pt x="765" y="526"/>
                    </a:cubicBezTo>
                    <a:cubicBezTo>
                      <a:pt x="781" y="493"/>
                      <a:pt x="749" y="456"/>
                      <a:pt x="733" y="424"/>
                    </a:cubicBezTo>
                    <a:cubicBezTo>
                      <a:pt x="695" y="370"/>
                      <a:pt x="690" y="301"/>
                      <a:pt x="674" y="237"/>
                    </a:cubicBezTo>
                    <a:cubicBezTo>
                      <a:pt x="644" y="140"/>
                      <a:pt x="499" y="0"/>
                      <a:pt x="376"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6" name="Google Shape;2661;p55"/>
              <p:cNvSpPr/>
              <p:nvPr/>
            </p:nvSpPr>
            <p:spPr>
              <a:xfrm>
                <a:off x="4891697" y="3897238"/>
                <a:ext cx="148316" cy="270525"/>
              </a:xfrm>
              <a:custGeom>
                <a:avLst/>
                <a:gdLst/>
                <a:ahLst/>
                <a:cxnLst/>
                <a:rect l="l" t="t" r="r" b="b"/>
                <a:pathLst>
                  <a:path w="1096" h="1999" extrusionOk="0">
                    <a:moveTo>
                      <a:pt x="380" y="1"/>
                    </a:moveTo>
                    <a:cubicBezTo>
                      <a:pt x="300" y="1"/>
                      <a:pt x="225" y="26"/>
                      <a:pt x="160" y="101"/>
                    </a:cubicBezTo>
                    <a:cubicBezTo>
                      <a:pt x="86" y="192"/>
                      <a:pt x="59" y="267"/>
                      <a:pt x="64" y="331"/>
                    </a:cubicBezTo>
                    <a:lnTo>
                      <a:pt x="64" y="353"/>
                    </a:lnTo>
                    <a:cubicBezTo>
                      <a:pt x="69" y="459"/>
                      <a:pt x="91" y="598"/>
                      <a:pt x="172" y="679"/>
                    </a:cubicBezTo>
                    <a:cubicBezTo>
                      <a:pt x="236" y="748"/>
                      <a:pt x="385" y="775"/>
                      <a:pt x="278" y="908"/>
                    </a:cubicBezTo>
                    <a:cubicBezTo>
                      <a:pt x="257" y="935"/>
                      <a:pt x="230" y="945"/>
                      <a:pt x="204" y="967"/>
                    </a:cubicBezTo>
                    <a:cubicBezTo>
                      <a:pt x="69" y="1053"/>
                      <a:pt x="22" y="1219"/>
                      <a:pt x="22" y="1367"/>
                    </a:cubicBezTo>
                    <a:cubicBezTo>
                      <a:pt x="22" y="1528"/>
                      <a:pt x="0" y="1695"/>
                      <a:pt x="12" y="1855"/>
                    </a:cubicBezTo>
                    <a:cubicBezTo>
                      <a:pt x="12" y="1887"/>
                      <a:pt x="22" y="1924"/>
                      <a:pt x="49" y="1940"/>
                    </a:cubicBezTo>
                    <a:cubicBezTo>
                      <a:pt x="54" y="1941"/>
                      <a:pt x="59" y="1942"/>
                      <a:pt x="65" y="1942"/>
                    </a:cubicBezTo>
                    <a:cubicBezTo>
                      <a:pt x="75" y="1942"/>
                      <a:pt x="86" y="1940"/>
                      <a:pt x="96" y="1940"/>
                    </a:cubicBezTo>
                    <a:cubicBezTo>
                      <a:pt x="192" y="1940"/>
                      <a:pt x="284" y="1993"/>
                      <a:pt x="380" y="1999"/>
                    </a:cubicBezTo>
                    <a:cubicBezTo>
                      <a:pt x="422" y="1999"/>
                      <a:pt x="461" y="1988"/>
                      <a:pt x="498" y="1983"/>
                    </a:cubicBezTo>
                    <a:cubicBezTo>
                      <a:pt x="695" y="1940"/>
                      <a:pt x="839" y="1956"/>
                      <a:pt x="999" y="1806"/>
                    </a:cubicBezTo>
                    <a:cubicBezTo>
                      <a:pt x="1031" y="1769"/>
                      <a:pt x="1063" y="1732"/>
                      <a:pt x="1075" y="1688"/>
                    </a:cubicBezTo>
                    <a:cubicBezTo>
                      <a:pt x="1096" y="1630"/>
                      <a:pt x="1085" y="1560"/>
                      <a:pt x="1075" y="1502"/>
                    </a:cubicBezTo>
                    <a:cubicBezTo>
                      <a:pt x="1043" y="1347"/>
                      <a:pt x="1011" y="1192"/>
                      <a:pt x="979" y="1031"/>
                    </a:cubicBezTo>
                    <a:cubicBezTo>
                      <a:pt x="974" y="999"/>
                      <a:pt x="967" y="967"/>
                      <a:pt x="942" y="945"/>
                    </a:cubicBezTo>
                    <a:cubicBezTo>
                      <a:pt x="920" y="925"/>
                      <a:pt x="888" y="925"/>
                      <a:pt x="861" y="918"/>
                    </a:cubicBezTo>
                    <a:cubicBezTo>
                      <a:pt x="786" y="903"/>
                      <a:pt x="711" y="854"/>
                      <a:pt x="641" y="829"/>
                    </a:cubicBezTo>
                    <a:cubicBezTo>
                      <a:pt x="685" y="812"/>
                      <a:pt x="722" y="765"/>
                      <a:pt x="797" y="732"/>
                    </a:cubicBezTo>
                    <a:cubicBezTo>
                      <a:pt x="915" y="679"/>
                      <a:pt x="743" y="641"/>
                      <a:pt x="824" y="625"/>
                    </a:cubicBezTo>
                    <a:cubicBezTo>
                      <a:pt x="910" y="609"/>
                      <a:pt x="962" y="588"/>
                      <a:pt x="930" y="513"/>
                    </a:cubicBezTo>
                    <a:cubicBezTo>
                      <a:pt x="898" y="444"/>
                      <a:pt x="877" y="363"/>
                      <a:pt x="861" y="240"/>
                    </a:cubicBezTo>
                    <a:cubicBezTo>
                      <a:pt x="851" y="123"/>
                      <a:pt x="733" y="74"/>
                      <a:pt x="582" y="37"/>
                    </a:cubicBezTo>
                    <a:cubicBezTo>
                      <a:pt x="515" y="18"/>
                      <a:pt x="446" y="1"/>
                      <a:pt x="38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7" name="Google Shape;2662;p55"/>
              <p:cNvSpPr/>
              <p:nvPr/>
            </p:nvSpPr>
            <p:spPr>
              <a:xfrm>
                <a:off x="5332179" y="4168572"/>
                <a:ext cx="63061" cy="114354"/>
              </a:xfrm>
              <a:custGeom>
                <a:avLst/>
                <a:gdLst/>
                <a:ahLst/>
                <a:cxnLst/>
                <a:rect l="l" t="t" r="r" b="b"/>
                <a:pathLst>
                  <a:path w="466" h="845" extrusionOk="0">
                    <a:moveTo>
                      <a:pt x="162" y="0"/>
                    </a:moveTo>
                    <a:cubicBezTo>
                      <a:pt x="128" y="0"/>
                      <a:pt x="96" y="10"/>
                      <a:pt x="70" y="42"/>
                    </a:cubicBezTo>
                    <a:cubicBezTo>
                      <a:pt x="38" y="80"/>
                      <a:pt x="28" y="112"/>
                      <a:pt x="33" y="139"/>
                    </a:cubicBezTo>
                    <a:lnTo>
                      <a:pt x="28" y="149"/>
                    </a:lnTo>
                    <a:cubicBezTo>
                      <a:pt x="33" y="191"/>
                      <a:pt x="43" y="255"/>
                      <a:pt x="75" y="287"/>
                    </a:cubicBezTo>
                    <a:cubicBezTo>
                      <a:pt x="102" y="314"/>
                      <a:pt x="166" y="331"/>
                      <a:pt x="124" y="384"/>
                    </a:cubicBezTo>
                    <a:cubicBezTo>
                      <a:pt x="112" y="395"/>
                      <a:pt x="102" y="400"/>
                      <a:pt x="92" y="410"/>
                    </a:cubicBezTo>
                    <a:cubicBezTo>
                      <a:pt x="33" y="448"/>
                      <a:pt x="11" y="517"/>
                      <a:pt x="11" y="576"/>
                    </a:cubicBezTo>
                    <a:cubicBezTo>
                      <a:pt x="11" y="645"/>
                      <a:pt x="1" y="716"/>
                      <a:pt x="6" y="785"/>
                    </a:cubicBezTo>
                    <a:cubicBezTo>
                      <a:pt x="6" y="800"/>
                      <a:pt x="11" y="817"/>
                      <a:pt x="21" y="822"/>
                    </a:cubicBezTo>
                    <a:lnTo>
                      <a:pt x="43" y="822"/>
                    </a:lnTo>
                    <a:cubicBezTo>
                      <a:pt x="85" y="822"/>
                      <a:pt x="124" y="844"/>
                      <a:pt x="166" y="844"/>
                    </a:cubicBezTo>
                    <a:cubicBezTo>
                      <a:pt x="182" y="844"/>
                      <a:pt x="198" y="844"/>
                      <a:pt x="214" y="838"/>
                    </a:cubicBezTo>
                    <a:cubicBezTo>
                      <a:pt x="294" y="822"/>
                      <a:pt x="359" y="827"/>
                      <a:pt x="428" y="763"/>
                    </a:cubicBezTo>
                    <a:cubicBezTo>
                      <a:pt x="438" y="748"/>
                      <a:pt x="455" y="731"/>
                      <a:pt x="460" y="716"/>
                    </a:cubicBezTo>
                    <a:cubicBezTo>
                      <a:pt x="465" y="689"/>
                      <a:pt x="460" y="662"/>
                      <a:pt x="455" y="635"/>
                    </a:cubicBezTo>
                    <a:cubicBezTo>
                      <a:pt x="445" y="571"/>
                      <a:pt x="433" y="502"/>
                      <a:pt x="418" y="437"/>
                    </a:cubicBezTo>
                    <a:cubicBezTo>
                      <a:pt x="418" y="421"/>
                      <a:pt x="412" y="410"/>
                      <a:pt x="401" y="400"/>
                    </a:cubicBezTo>
                    <a:cubicBezTo>
                      <a:pt x="391" y="389"/>
                      <a:pt x="380" y="389"/>
                      <a:pt x="369" y="389"/>
                    </a:cubicBezTo>
                    <a:cubicBezTo>
                      <a:pt x="337" y="378"/>
                      <a:pt x="305" y="363"/>
                      <a:pt x="273" y="351"/>
                    </a:cubicBezTo>
                    <a:cubicBezTo>
                      <a:pt x="294" y="341"/>
                      <a:pt x="310" y="319"/>
                      <a:pt x="342" y="309"/>
                    </a:cubicBezTo>
                    <a:cubicBezTo>
                      <a:pt x="391" y="287"/>
                      <a:pt x="316" y="272"/>
                      <a:pt x="353" y="267"/>
                    </a:cubicBezTo>
                    <a:cubicBezTo>
                      <a:pt x="386" y="255"/>
                      <a:pt x="412" y="250"/>
                      <a:pt x="396" y="218"/>
                    </a:cubicBezTo>
                    <a:cubicBezTo>
                      <a:pt x="386" y="186"/>
                      <a:pt x="374" y="154"/>
                      <a:pt x="369" y="100"/>
                    </a:cubicBezTo>
                    <a:cubicBezTo>
                      <a:pt x="364" y="53"/>
                      <a:pt x="316" y="31"/>
                      <a:pt x="252" y="15"/>
                    </a:cubicBezTo>
                    <a:cubicBezTo>
                      <a:pt x="223" y="8"/>
                      <a:pt x="192" y="0"/>
                      <a:pt x="16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8" name="Google Shape;2663;p55"/>
              <p:cNvSpPr/>
              <p:nvPr/>
            </p:nvSpPr>
            <p:spPr>
              <a:xfrm>
                <a:off x="5691737" y="4308367"/>
                <a:ext cx="62926" cy="114760"/>
              </a:xfrm>
              <a:custGeom>
                <a:avLst/>
                <a:gdLst/>
                <a:ahLst/>
                <a:cxnLst/>
                <a:rect l="l" t="t" r="r" b="b"/>
                <a:pathLst>
                  <a:path w="465" h="848" extrusionOk="0">
                    <a:moveTo>
                      <a:pt x="168" y="1"/>
                    </a:moveTo>
                    <a:cubicBezTo>
                      <a:pt x="132" y="1"/>
                      <a:pt x="97" y="12"/>
                      <a:pt x="70" y="46"/>
                    </a:cubicBezTo>
                    <a:cubicBezTo>
                      <a:pt x="38" y="83"/>
                      <a:pt x="26" y="115"/>
                      <a:pt x="32" y="142"/>
                    </a:cubicBezTo>
                    <a:lnTo>
                      <a:pt x="26" y="147"/>
                    </a:lnTo>
                    <a:cubicBezTo>
                      <a:pt x="32" y="196"/>
                      <a:pt x="43" y="254"/>
                      <a:pt x="75" y="286"/>
                    </a:cubicBezTo>
                    <a:cubicBezTo>
                      <a:pt x="102" y="318"/>
                      <a:pt x="166" y="329"/>
                      <a:pt x="122" y="382"/>
                    </a:cubicBezTo>
                    <a:cubicBezTo>
                      <a:pt x="112" y="393"/>
                      <a:pt x="102" y="404"/>
                      <a:pt x="90" y="409"/>
                    </a:cubicBezTo>
                    <a:cubicBezTo>
                      <a:pt x="32" y="446"/>
                      <a:pt x="11" y="517"/>
                      <a:pt x="11" y="581"/>
                    </a:cubicBezTo>
                    <a:cubicBezTo>
                      <a:pt x="11" y="650"/>
                      <a:pt x="0" y="719"/>
                      <a:pt x="5" y="783"/>
                    </a:cubicBezTo>
                    <a:cubicBezTo>
                      <a:pt x="5" y="799"/>
                      <a:pt x="11" y="815"/>
                      <a:pt x="21" y="821"/>
                    </a:cubicBezTo>
                    <a:cubicBezTo>
                      <a:pt x="25" y="822"/>
                      <a:pt x="28" y="823"/>
                      <a:pt x="30" y="823"/>
                    </a:cubicBezTo>
                    <a:cubicBezTo>
                      <a:pt x="36" y="823"/>
                      <a:pt x="39" y="821"/>
                      <a:pt x="43" y="821"/>
                    </a:cubicBezTo>
                    <a:cubicBezTo>
                      <a:pt x="85" y="821"/>
                      <a:pt x="122" y="848"/>
                      <a:pt x="166" y="848"/>
                    </a:cubicBezTo>
                    <a:cubicBezTo>
                      <a:pt x="181" y="848"/>
                      <a:pt x="198" y="842"/>
                      <a:pt x="213" y="837"/>
                    </a:cubicBezTo>
                    <a:cubicBezTo>
                      <a:pt x="294" y="821"/>
                      <a:pt x="358" y="831"/>
                      <a:pt x="427" y="767"/>
                    </a:cubicBezTo>
                    <a:cubicBezTo>
                      <a:pt x="438" y="751"/>
                      <a:pt x="454" y="735"/>
                      <a:pt x="460" y="714"/>
                    </a:cubicBezTo>
                    <a:cubicBezTo>
                      <a:pt x="465" y="687"/>
                      <a:pt x="460" y="660"/>
                      <a:pt x="454" y="633"/>
                    </a:cubicBezTo>
                    <a:cubicBezTo>
                      <a:pt x="443" y="569"/>
                      <a:pt x="433" y="505"/>
                      <a:pt x="417" y="436"/>
                    </a:cubicBezTo>
                    <a:cubicBezTo>
                      <a:pt x="417" y="425"/>
                      <a:pt x="411" y="409"/>
                      <a:pt x="401" y="399"/>
                    </a:cubicBezTo>
                    <a:cubicBezTo>
                      <a:pt x="390" y="393"/>
                      <a:pt x="379" y="393"/>
                      <a:pt x="368" y="388"/>
                    </a:cubicBezTo>
                    <a:cubicBezTo>
                      <a:pt x="336" y="382"/>
                      <a:pt x="304" y="361"/>
                      <a:pt x="272" y="350"/>
                    </a:cubicBezTo>
                    <a:cubicBezTo>
                      <a:pt x="294" y="345"/>
                      <a:pt x="309" y="324"/>
                      <a:pt x="342" y="307"/>
                    </a:cubicBezTo>
                    <a:cubicBezTo>
                      <a:pt x="390" y="286"/>
                      <a:pt x="315" y="270"/>
                      <a:pt x="353" y="265"/>
                    </a:cubicBezTo>
                    <a:cubicBezTo>
                      <a:pt x="385" y="260"/>
                      <a:pt x="411" y="248"/>
                      <a:pt x="395" y="216"/>
                    </a:cubicBezTo>
                    <a:cubicBezTo>
                      <a:pt x="385" y="189"/>
                      <a:pt x="374" y="152"/>
                      <a:pt x="368" y="105"/>
                    </a:cubicBezTo>
                    <a:cubicBezTo>
                      <a:pt x="363" y="51"/>
                      <a:pt x="315" y="36"/>
                      <a:pt x="250" y="14"/>
                    </a:cubicBezTo>
                    <a:cubicBezTo>
                      <a:pt x="223" y="7"/>
                      <a:pt x="195" y="1"/>
                      <a:pt x="168"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9" name="Google Shape;2664;p55"/>
              <p:cNvSpPr/>
              <p:nvPr/>
            </p:nvSpPr>
            <p:spPr>
              <a:xfrm>
                <a:off x="5062476" y="3967068"/>
                <a:ext cx="262531" cy="231956"/>
              </a:xfrm>
              <a:custGeom>
                <a:avLst/>
                <a:gdLst/>
                <a:ahLst/>
                <a:cxnLst/>
                <a:rect l="l" t="t" r="r" b="b"/>
                <a:pathLst>
                  <a:path w="1940" h="1714" extrusionOk="0">
                    <a:moveTo>
                      <a:pt x="588" y="627"/>
                    </a:moveTo>
                    <a:cubicBezTo>
                      <a:pt x="588" y="627"/>
                      <a:pt x="588" y="633"/>
                      <a:pt x="583" y="649"/>
                    </a:cubicBezTo>
                    <a:cubicBezTo>
                      <a:pt x="578" y="639"/>
                      <a:pt x="571" y="633"/>
                      <a:pt x="566" y="627"/>
                    </a:cubicBezTo>
                    <a:close/>
                    <a:moveTo>
                      <a:pt x="716" y="681"/>
                    </a:moveTo>
                    <a:cubicBezTo>
                      <a:pt x="726" y="686"/>
                      <a:pt x="731" y="691"/>
                      <a:pt x="743" y="703"/>
                    </a:cubicBezTo>
                    <a:cubicBezTo>
                      <a:pt x="738" y="703"/>
                      <a:pt x="738" y="708"/>
                      <a:pt x="738" y="708"/>
                    </a:cubicBezTo>
                    <a:cubicBezTo>
                      <a:pt x="706" y="730"/>
                      <a:pt x="667" y="762"/>
                      <a:pt x="630" y="804"/>
                    </a:cubicBezTo>
                    <a:cubicBezTo>
                      <a:pt x="586" y="839"/>
                      <a:pt x="536" y="874"/>
                      <a:pt x="477" y="874"/>
                    </a:cubicBezTo>
                    <a:cubicBezTo>
                      <a:pt x="473" y="874"/>
                      <a:pt x="469" y="874"/>
                      <a:pt x="465" y="873"/>
                    </a:cubicBezTo>
                    <a:cubicBezTo>
                      <a:pt x="465" y="873"/>
                      <a:pt x="561" y="787"/>
                      <a:pt x="593" y="723"/>
                    </a:cubicBezTo>
                    <a:cubicBezTo>
                      <a:pt x="599" y="736"/>
                      <a:pt x="610" y="741"/>
                      <a:pt x="623" y="741"/>
                    </a:cubicBezTo>
                    <a:cubicBezTo>
                      <a:pt x="654" y="741"/>
                      <a:pt x="697" y="711"/>
                      <a:pt x="716" y="681"/>
                    </a:cubicBezTo>
                    <a:close/>
                    <a:moveTo>
                      <a:pt x="864" y="0"/>
                    </a:moveTo>
                    <a:cubicBezTo>
                      <a:pt x="829" y="0"/>
                      <a:pt x="798" y="8"/>
                      <a:pt x="775" y="29"/>
                    </a:cubicBezTo>
                    <a:cubicBezTo>
                      <a:pt x="706" y="82"/>
                      <a:pt x="674" y="136"/>
                      <a:pt x="667" y="184"/>
                    </a:cubicBezTo>
                    <a:lnTo>
                      <a:pt x="662" y="200"/>
                    </a:lnTo>
                    <a:cubicBezTo>
                      <a:pt x="647" y="333"/>
                      <a:pt x="662" y="419"/>
                      <a:pt x="699" y="467"/>
                    </a:cubicBezTo>
                    <a:cubicBezTo>
                      <a:pt x="674" y="488"/>
                      <a:pt x="652" y="510"/>
                      <a:pt x="630" y="531"/>
                    </a:cubicBezTo>
                    <a:cubicBezTo>
                      <a:pt x="624" y="527"/>
                      <a:pt x="619" y="525"/>
                      <a:pt x="614" y="525"/>
                    </a:cubicBezTo>
                    <a:cubicBezTo>
                      <a:pt x="591" y="525"/>
                      <a:pt x="575" y="559"/>
                      <a:pt x="539" y="612"/>
                    </a:cubicBezTo>
                    <a:cubicBezTo>
                      <a:pt x="531" y="609"/>
                      <a:pt x="523" y="607"/>
                      <a:pt x="513" y="607"/>
                    </a:cubicBezTo>
                    <a:cubicBezTo>
                      <a:pt x="490" y="607"/>
                      <a:pt x="462" y="616"/>
                      <a:pt x="433" y="639"/>
                    </a:cubicBezTo>
                    <a:cubicBezTo>
                      <a:pt x="347" y="708"/>
                      <a:pt x="0" y="980"/>
                      <a:pt x="250" y="1179"/>
                    </a:cubicBezTo>
                    <a:cubicBezTo>
                      <a:pt x="315" y="1234"/>
                      <a:pt x="379" y="1249"/>
                      <a:pt x="437" y="1249"/>
                    </a:cubicBezTo>
                    <a:cubicBezTo>
                      <a:pt x="446" y="1249"/>
                      <a:pt x="456" y="1249"/>
                      <a:pt x="465" y="1248"/>
                    </a:cubicBezTo>
                    <a:lnTo>
                      <a:pt x="465" y="1248"/>
                    </a:lnTo>
                    <a:cubicBezTo>
                      <a:pt x="449" y="1307"/>
                      <a:pt x="433" y="1359"/>
                      <a:pt x="433" y="1359"/>
                    </a:cubicBezTo>
                    <a:lnTo>
                      <a:pt x="635" y="1418"/>
                    </a:lnTo>
                    <a:cubicBezTo>
                      <a:pt x="635" y="1418"/>
                      <a:pt x="1044" y="1559"/>
                      <a:pt x="1148" y="1559"/>
                    </a:cubicBezTo>
                    <a:cubicBezTo>
                      <a:pt x="1155" y="1559"/>
                      <a:pt x="1161" y="1558"/>
                      <a:pt x="1165" y="1557"/>
                    </a:cubicBezTo>
                    <a:cubicBezTo>
                      <a:pt x="1219" y="1542"/>
                      <a:pt x="1283" y="1515"/>
                      <a:pt x="1325" y="1493"/>
                    </a:cubicBezTo>
                    <a:cubicBezTo>
                      <a:pt x="1331" y="1515"/>
                      <a:pt x="1336" y="1536"/>
                      <a:pt x="1341" y="1557"/>
                    </a:cubicBezTo>
                    <a:cubicBezTo>
                      <a:pt x="1373" y="1685"/>
                      <a:pt x="1384" y="1697"/>
                      <a:pt x="1496" y="1712"/>
                    </a:cubicBezTo>
                    <a:cubicBezTo>
                      <a:pt x="1504" y="1713"/>
                      <a:pt x="1511" y="1714"/>
                      <a:pt x="1518" y="1714"/>
                    </a:cubicBezTo>
                    <a:cubicBezTo>
                      <a:pt x="1610" y="1714"/>
                      <a:pt x="1619" y="1613"/>
                      <a:pt x="1614" y="1510"/>
                    </a:cubicBezTo>
                    <a:cubicBezTo>
                      <a:pt x="1609" y="1408"/>
                      <a:pt x="1604" y="1344"/>
                      <a:pt x="1572" y="1211"/>
                    </a:cubicBezTo>
                    <a:cubicBezTo>
                      <a:pt x="1656" y="1184"/>
                      <a:pt x="1732" y="1130"/>
                      <a:pt x="1806" y="1093"/>
                    </a:cubicBezTo>
                    <a:cubicBezTo>
                      <a:pt x="1940" y="1023"/>
                      <a:pt x="1913" y="782"/>
                      <a:pt x="1849" y="526"/>
                    </a:cubicBezTo>
                    <a:cubicBezTo>
                      <a:pt x="1808" y="365"/>
                      <a:pt x="1595" y="338"/>
                      <a:pt x="1392" y="338"/>
                    </a:cubicBezTo>
                    <a:cubicBezTo>
                      <a:pt x="1304" y="338"/>
                      <a:pt x="1218" y="343"/>
                      <a:pt x="1148" y="345"/>
                    </a:cubicBezTo>
                    <a:lnTo>
                      <a:pt x="1148" y="318"/>
                    </a:lnTo>
                    <a:cubicBezTo>
                      <a:pt x="1138" y="195"/>
                      <a:pt x="1175" y="98"/>
                      <a:pt x="1074" y="56"/>
                    </a:cubicBezTo>
                    <a:cubicBezTo>
                      <a:pt x="1008" y="28"/>
                      <a:pt x="929" y="0"/>
                      <a:pt x="86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20" name="Google Shape;2665;p55"/>
              <p:cNvSpPr/>
              <p:nvPr/>
            </p:nvSpPr>
            <p:spPr>
              <a:xfrm>
                <a:off x="5499169" y="4262085"/>
                <a:ext cx="164420" cy="145209"/>
              </a:xfrm>
              <a:custGeom>
                <a:avLst/>
                <a:gdLst/>
                <a:ahLst/>
                <a:cxnLst/>
                <a:rect l="l" t="t" r="r" b="b"/>
                <a:pathLst>
                  <a:path w="1215" h="1073" extrusionOk="0">
                    <a:moveTo>
                      <a:pt x="375" y="393"/>
                    </a:moveTo>
                    <a:cubicBezTo>
                      <a:pt x="375" y="393"/>
                      <a:pt x="370" y="398"/>
                      <a:pt x="370" y="410"/>
                    </a:cubicBezTo>
                    <a:cubicBezTo>
                      <a:pt x="365" y="403"/>
                      <a:pt x="359" y="398"/>
                      <a:pt x="359" y="393"/>
                    </a:cubicBezTo>
                    <a:close/>
                    <a:moveTo>
                      <a:pt x="450" y="425"/>
                    </a:moveTo>
                    <a:cubicBezTo>
                      <a:pt x="455" y="430"/>
                      <a:pt x="461" y="435"/>
                      <a:pt x="466" y="442"/>
                    </a:cubicBezTo>
                    <a:lnTo>
                      <a:pt x="466" y="447"/>
                    </a:lnTo>
                    <a:cubicBezTo>
                      <a:pt x="445" y="457"/>
                      <a:pt x="423" y="479"/>
                      <a:pt x="397" y="506"/>
                    </a:cubicBezTo>
                    <a:cubicBezTo>
                      <a:pt x="373" y="529"/>
                      <a:pt x="340" y="549"/>
                      <a:pt x="306" y="549"/>
                    </a:cubicBezTo>
                    <a:cubicBezTo>
                      <a:pt x="302" y="549"/>
                      <a:pt x="298" y="549"/>
                      <a:pt x="294" y="548"/>
                    </a:cubicBezTo>
                    <a:cubicBezTo>
                      <a:pt x="294" y="548"/>
                      <a:pt x="353" y="494"/>
                      <a:pt x="375" y="457"/>
                    </a:cubicBezTo>
                    <a:cubicBezTo>
                      <a:pt x="380" y="465"/>
                      <a:pt x="386" y="468"/>
                      <a:pt x="394" y="468"/>
                    </a:cubicBezTo>
                    <a:cubicBezTo>
                      <a:pt x="413" y="468"/>
                      <a:pt x="439" y="448"/>
                      <a:pt x="450" y="425"/>
                    </a:cubicBezTo>
                    <a:close/>
                    <a:moveTo>
                      <a:pt x="544" y="0"/>
                    </a:moveTo>
                    <a:cubicBezTo>
                      <a:pt x="522" y="0"/>
                      <a:pt x="502" y="5"/>
                      <a:pt x="487" y="18"/>
                    </a:cubicBezTo>
                    <a:cubicBezTo>
                      <a:pt x="445" y="57"/>
                      <a:pt x="429" y="89"/>
                      <a:pt x="423" y="115"/>
                    </a:cubicBezTo>
                    <a:lnTo>
                      <a:pt x="418" y="126"/>
                    </a:lnTo>
                    <a:cubicBezTo>
                      <a:pt x="413" y="211"/>
                      <a:pt x="418" y="265"/>
                      <a:pt x="439" y="297"/>
                    </a:cubicBezTo>
                    <a:cubicBezTo>
                      <a:pt x="423" y="307"/>
                      <a:pt x="413" y="324"/>
                      <a:pt x="402" y="334"/>
                    </a:cubicBezTo>
                    <a:cubicBezTo>
                      <a:pt x="398" y="332"/>
                      <a:pt x="394" y="331"/>
                      <a:pt x="391" y="331"/>
                    </a:cubicBezTo>
                    <a:cubicBezTo>
                      <a:pt x="373" y="331"/>
                      <a:pt x="366" y="352"/>
                      <a:pt x="343" y="388"/>
                    </a:cubicBezTo>
                    <a:cubicBezTo>
                      <a:pt x="338" y="384"/>
                      <a:pt x="331" y="383"/>
                      <a:pt x="324" y="383"/>
                    </a:cubicBezTo>
                    <a:cubicBezTo>
                      <a:pt x="309" y="383"/>
                      <a:pt x="292" y="390"/>
                      <a:pt x="274" y="403"/>
                    </a:cubicBezTo>
                    <a:cubicBezTo>
                      <a:pt x="220" y="447"/>
                      <a:pt x="1" y="617"/>
                      <a:pt x="161" y="741"/>
                    </a:cubicBezTo>
                    <a:cubicBezTo>
                      <a:pt x="202" y="772"/>
                      <a:pt x="239" y="784"/>
                      <a:pt x="274" y="784"/>
                    </a:cubicBezTo>
                    <a:cubicBezTo>
                      <a:pt x="281" y="784"/>
                      <a:pt x="288" y="784"/>
                      <a:pt x="294" y="783"/>
                    </a:cubicBezTo>
                    <a:lnTo>
                      <a:pt x="294" y="783"/>
                    </a:lnTo>
                    <a:cubicBezTo>
                      <a:pt x="284" y="820"/>
                      <a:pt x="274" y="852"/>
                      <a:pt x="274" y="852"/>
                    </a:cubicBezTo>
                    <a:lnTo>
                      <a:pt x="402" y="891"/>
                    </a:lnTo>
                    <a:cubicBezTo>
                      <a:pt x="402" y="891"/>
                      <a:pt x="649" y="977"/>
                      <a:pt x="720" y="977"/>
                    </a:cubicBezTo>
                    <a:cubicBezTo>
                      <a:pt x="725" y="977"/>
                      <a:pt x="730" y="977"/>
                      <a:pt x="733" y="975"/>
                    </a:cubicBezTo>
                    <a:cubicBezTo>
                      <a:pt x="765" y="970"/>
                      <a:pt x="808" y="948"/>
                      <a:pt x="829" y="938"/>
                    </a:cubicBezTo>
                    <a:cubicBezTo>
                      <a:pt x="835" y="948"/>
                      <a:pt x="840" y="965"/>
                      <a:pt x="846" y="980"/>
                    </a:cubicBezTo>
                    <a:cubicBezTo>
                      <a:pt x="861" y="1056"/>
                      <a:pt x="872" y="1066"/>
                      <a:pt x="942" y="1072"/>
                    </a:cubicBezTo>
                    <a:cubicBezTo>
                      <a:pt x="948" y="1072"/>
                      <a:pt x="953" y="1073"/>
                      <a:pt x="958" y="1073"/>
                    </a:cubicBezTo>
                    <a:cubicBezTo>
                      <a:pt x="1012" y="1073"/>
                      <a:pt x="1016" y="1013"/>
                      <a:pt x="1012" y="948"/>
                    </a:cubicBezTo>
                    <a:cubicBezTo>
                      <a:pt x="1012" y="884"/>
                      <a:pt x="1006" y="842"/>
                      <a:pt x="985" y="756"/>
                    </a:cubicBezTo>
                    <a:cubicBezTo>
                      <a:pt x="1038" y="741"/>
                      <a:pt x="1086" y="708"/>
                      <a:pt x="1135" y="687"/>
                    </a:cubicBezTo>
                    <a:cubicBezTo>
                      <a:pt x="1214" y="644"/>
                      <a:pt x="1199" y="494"/>
                      <a:pt x="1160" y="329"/>
                    </a:cubicBezTo>
                    <a:cubicBezTo>
                      <a:pt x="1134" y="229"/>
                      <a:pt x="993" y="215"/>
                      <a:pt x="863" y="215"/>
                    </a:cubicBezTo>
                    <a:cubicBezTo>
                      <a:pt x="812" y="215"/>
                      <a:pt x="763" y="217"/>
                      <a:pt x="723" y="217"/>
                    </a:cubicBezTo>
                    <a:lnTo>
                      <a:pt x="723" y="201"/>
                    </a:lnTo>
                    <a:cubicBezTo>
                      <a:pt x="718" y="126"/>
                      <a:pt x="738" y="62"/>
                      <a:pt x="674" y="35"/>
                    </a:cubicBezTo>
                    <a:cubicBezTo>
                      <a:pt x="633" y="18"/>
                      <a:pt x="585" y="0"/>
                      <a:pt x="54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206" name="Google Shape;2666;p55"/>
            <p:cNvSpPr/>
            <p:nvPr/>
          </p:nvSpPr>
          <p:spPr>
            <a:xfrm>
              <a:off x="0" y="2794425"/>
              <a:ext cx="6057401" cy="2133058"/>
            </a:xfrm>
            <a:custGeom>
              <a:avLst/>
              <a:gdLst/>
              <a:ahLst/>
              <a:cxnLst/>
              <a:rect l="l" t="t" r="r" b="b"/>
              <a:pathLst>
                <a:path w="43508" h="17233" extrusionOk="0">
                  <a:moveTo>
                    <a:pt x="0" y="0"/>
                  </a:moveTo>
                  <a:lnTo>
                    <a:pt x="0" y="17233"/>
                  </a:lnTo>
                  <a:lnTo>
                    <a:pt x="43508" y="17233"/>
                  </a:lnTo>
                  <a:lnTo>
                    <a:pt x="43508" y="13603"/>
                  </a:lnTo>
                  <a:lnTo>
                    <a:pt x="40451" y="12342"/>
                  </a:lnTo>
                  <a:cubicBezTo>
                    <a:pt x="40451" y="12342"/>
                    <a:pt x="40407" y="12345"/>
                    <a:pt x="40333" y="12345"/>
                  </a:cubicBezTo>
                  <a:cubicBezTo>
                    <a:pt x="40106" y="12345"/>
                    <a:pt x="39599" y="12312"/>
                    <a:pt x="39232" y="12038"/>
                  </a:cubicBezTo>
                  <a:cubicBezTo>
                    <a:pt x="38740" y="11668"/>
                    <a:pt x="36971" y="10894"/>
                    <a:pt x="36538" y="10563"/>
                  </a:cubicBezTo>
                  <a:cubicBezTo>
                    <a:pt x="36482" y="10519"/>
                    <a:pt x="36386" y="10501"/>
                    <a:pt x="36261" y="10501"/>
                  </a:cubicBezTo>
                  <a:cubicBezTo>
                    <a:pt x="35439" y="10501"/>
                    <a:pt x="33337" y="11306"/>
                    <a:pt x="32573" y="11306"/>
                  </a:cubicBezTo>
                  <a:cubicBezTo>
                    <a:pt x="32558" y="11306"/>
                    <a:pt x="32544" y="11306"/>
                    <a:pt x="32530" y="11305"/>
                  </a:cubicBezTo>
                  <a:cubicBezTo>
                    <a:pt x="32435" y="11301"/>
                    <a:pt x="32323" y="11299"/>
                    <a:pt x="32199" y="11299"/>
                  </a:cubicBezTo>
                  <a:cubicBezTo>
                    <a:pt x="31225" y="11299"/>
                    <a:pt x="29466" y="11419"/>
                    <a:pt x="28746" y="11518"/>
                  </a:cubicBezTo>
                  <a:cubicBezTo>
                    <a:pt x="28679" y="11527"/>
                    <a:pt x="28606" y="11531"/>
                    <a:pt x="28528" y="11531"/>
                  </a:cubicBezTo>
                  <a:cubicBezTo>
                    <a:pt x="27652" y="11531"/>
                    <a:pt x="26088" y="10997"/>
                    <a:pt x="25362" y="10311"/>
                  </a:cubicBezTo>
                  <a:cubicBezTo>
                    <a:pt x="24565" y="9568"/>
                    <a:pt x="21935" y="7088"/>
                    <a:pt x="21434" y="7003"/>
                  </a:cubicBezTo>
                  <a:cubicBezTo>
                    <a:pt x="20931" y="6922"/>
                    <a:pt x="13935" y="6233"/>
                    <a:pt x="13705" y="6190"/>
                  </a:cubicBezTo>
                  <a:cubicBezTo>
                    <a:pt x="13476" y="6147"/>
                    <a:pt x="11861" y="3876"/>
                    <a:pt x="11219" y="3352"/>
                  </a:cubicBezTo>
                  <a:cubicBezTo>
                    <a:pt x="10583" y="2822"/>
                    <a:pt x="1711" y="241"/>
                    <a:pt x="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7" name="Google Shape;2667;p55"/>
            <p:cNvSpPr/>
            <p:nvPr/>
          </p:nvSpPr>
          <p:spPr>
            <a:xfrm>
              <a:off x="4195840" y="4042613"/>
              <a:ext cx="189068" cy="213304"/>
            </a:xfrm>
            <a:custGeom>
              <a:avLst/>
              <a:gdLst/>
              <a:ahLst/>
              <a:cxnLst/>
              <a:rect l="l" t="t" r="r" b="b"/>
              <a:pathLst>
                <a:path w="2798" h="3599" extrusionOk="0">
                  <a:moveTo>
                    <a:pt x="494" y="0"/>
                  </a:moveTo>
                  <a:lnTo>
                    <a:pt x="0" y="481"/>
                  </a:lnTo>
                  <a:lnTo>
                    <a:pt x="2472" y="3598"/>
                  </a:lnTo>
                  <a:lnTo>
                    <a:pt x="2798" y="3598"/>
                  </a:lnTo>
                  <a:lnTo>
                    <a:pt x="494"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8" name="Google Shape;2668;p55"/>
            <p:cNvSpPr/>
            <p:nvPr/>
          </p:nvSpPr>
          <p:spPr>
            <a:xfrm>
              <a:off x="1971752" y="3405988"/>
              <a:ext cx="188730" cy="213304"/>
            </a:xfrm>
            <a:custGeom>
              <a:avLst/>
              <a:gdLst/>
              <a:ahLst/>
              <a:cxnLst/>
              <a:rect l="l" t="t" r="r" b="b"/>
              <a:pathLst>
                <a:path w="2793" h="3599" extrusionOk="0">
                  <a:moveTo>
                    <a:pt x="2299" y="0"/>
                  </a:moveTo>
                  <a:lnTo>
                    <a:pt x="1" y="3598"/>
                  </a:lnTo>
                  <a:lnTo>
                    <a:pt x="321" y="3598"/>
                  </a:lnTo>
                  <a:lnTo>
                    <a:pt x="2792" y="481"/>
                  </a:lnTo>
                  <a:lnTo>
                    <a:pt x="229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nvGrpSpPr>
            <p:cNvPr id="209" name="Google Shape;2669;p55"/>
            <p:cNvGrpSpPr/>
            <p:nvPr/>
          </p:nvGrpSpPr>
          <p:grpSpPr>
            <a:xfrm rot="500933">
              <a:off x="161862" y="2432739"/>
              <a:ext cx="610381" cy="536086"/>
              <a:chOff x="465651" y="-1506279"/>
              <a:chExt cx="610382" cy="536087"/>
            </a:xfrm>
          </p:grpSpPr>
          <p:sp>
            <p:nvSpPr>
              <p:cNvPr id="211" name="Google Shape;2670;p55"/>
              <p:cNvSpPr/>
              <p:nvPr/>
            </p:nvSpPr>
            <p:spPr>
              <a:xfrm>
                <a:off x="577215" y="-1506279"/>
                <a:ext cx="74532" cy="81196"/>
              </a:xfrm>
              <a:custGeom>
                <a:avLst/>
                <a:gdLst/>
                <a:ahLst/>
                <a:cxnLst/>
                <a:rect l="l" t="t" r="r" b="b"/>
                <a:pathLst>
                  <a:path w="1103" h="1370" extrusionOk="0">
                    <a:moveTo>
                      <a:pt x="552" y="1"/>
                    </a:moveTo>
                    <a:cubicBezTo>
                      <a:pt x="520" y="1"/>
                      <a:pt x="494" y="1"/>
                      <a:pt x="462" y="7"/>
                    </a:cubicBezTo>
                    <a:cubicBezTo>
                      <a:pt x="264" y="45"/>
                      <a:pt x="116" y="223"/>
                      <a:pt x="59" y="416"/>
                    </a:cubicBezTo>
                    <a:cubicBezTo>
                      <a:pt x="1" y="608"/>
                      <a:pt x="7" y="813"/>
                      <a:pt x="21" y="1018"/>
                    </a:cubicBezTo>
                    <a:cubicBezTo>
                      <a:pt x="33" y="1133"/>
                      <a:pt x="39" y="1254"/>
                      <a:pt x="53" y="1370"/>
                    </a:cubicBezTo>
                    <a:cubicBezTo>
                      <a:pt x="405" y="1030"/>
                      <a:pt x="757" y="684"/>
                      <a:pt x="1102" y="333"/>
                    </a:cubicBezTo>
                    <a:cubicBezTo>
                      <a:pt x="949" y="154"/>
                      <a:pt x="763" y="1"/>
                      <a:pt x="55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2" name="Google Shape;2671;p55"/>
              <p:cNvSpPr/>
              <p:nvPr/>
            </p:nvSpPr>
            <p:spPr>
              <a:xfrm>
                <a:off x="851091" y="-970963"/>
                <a:ext cx="127644" cy="770"/>
              </a:xfrm>
              <a:custGeom>
                <a:avLst/>
                <a:gdLst/>
                <a:ahLst/>
                <a:cxnLst/>
                <a:rect l="l" t="t" r="r" b="b"/>
                <a:pathLst>
                  <a:path w="1889" h="13" extrusionOk="0">
                    <a:moveTo>
                      <a:pt x="1" y="0"/>
                    </a:moveTo>
                    <a:cubicBezTo>
                      <a:pt x="627" y="7"/>
                      <a:pt x="1254" y="7"/>
                      <a:pt x="1883" y="13"/>
                    </a:cubicBezTo>
                    <a:cubicBezTo>
                      <a:pt x="1883" y="7"/>
                      <a:pt x="1889" y="7"/>
                      <a:pt x="1889"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3" name="Google Shape;2672;p55"/>
              <p:cNvSpPr/>
              <p:nvPr/>
            </p:nvSpPr>
            <p:spPr>
              <a:xfrm>
                <a:off x="465651" y="-1486602"/>
                <a:ext cx="610382" cy="515687"/>
              </a:xfrm>
              <a:custGeom>
                <a:avLst/>
                <a:gdLst/>
                <a:ahLst/>
                <a:cxnLst/>
                <a:rect l="l" t="t" r="r" b="b"/>
                <a:pathLst>
                  <a:path w="9033" h="8701" extrusionOk="0">
                    <a:moveTo>
                      <a:pt x="2753" y="1"/>
                    </a:moveTo>
                    <a:cubicBezTo>
                      <a:pt x="2408" y="352"/>
                      <a:pt x="2056" y="698"/>
                      <a:pt x="1704" y="1038"/>
                    </a:cubicBezTo>
                    <a:cubicBezTo>
                      <a:pt x="1870" y="2901"/>
                      <a:pt x="2311" y="4731"/>
                      <a:pt x="3002" y="6467"/>
                    </a:cubicBezTo>
                    <a:cubicBezTo>
                      <a:pt x="2568" y="5723"/>
                      <a:pt x="1927" y="5167"/>
                      <a:pt x="1153" y="4777"/>
                    </a:cubicBezTo>
                    <a:cubicBezTo>
                      <a:pt x="981" y="4692"/>
                      <a:pt x="775" y="4615"/>
                      <a:pt x="583" y="4615"/>
                    </a:cubicBezTo>
                    <a:cubicBezTo>
                      <a:pt x="443" y="4615"/>
                      <a:pt x="314" y="4654"/>
                      <a:pt x="212" y="4757"/>
                    </a:cubicBezTo>
                    <a:cubicBezTo>
                      <a:pt x="0" y="4961"/>
                      <a:pt x="39" y="5307"/>
                      <a:pt x="116" y="5596"/>
                    </a:cubicBezTo>
                    <a:cubicBezTo>
                      <a:pt x="417" y="6697"/>
                      <a:pt x="974" y="7906"/>
                      <a:pt x="1812" y="8687"/>
                    </a:cubicBezTo>
                    <a:cubicBezTo>
                      <a:pt x="3105" y="8694"/>
                      <a:pt x="4405" y="8694"/>
                      <a:pt x="5705" y="8700"/>
                    </a:cubicBezTo>
                    <a:lnTo>
                      <a:pt x="7593" y="8700"/>
                    </a:lnTo>
                    <a:cubicBezTo>
                      <a:pt x="8027" y="8278"/>
                      <a:pt x="8444" y="7785"/>
                      <a:pt x="8763" y="7266"/>
                    </a:cubicBezTo>
                    <a:cubicBezTo>
                      <a:pt x="8905" y="7043"/>
                      <a:pt x="9032" y="6754"/>
                      <a:pt x="8898" y="6523"/>
                    </a:cubicBezTo>
                    <a:cubicBezTo>
                      <a:pt x="8809" y="6376"/>
                      <a:pt x="8630" y="6305"/>
                      <a:pt x="8464" y="6305"/>
                    </a:cubicBezTo>
                    <a:lnTo>
                      <a:pt x="8450" y="6305"/>
                    </a:lnTo>
                    <a:cubicBezTo>
                      <a:pt x="8284" y="6305"/>
                      <a:pt x="8118" y="6376"/>
                      <a:pt x="7957" y="6447"/>
                    </a:cubicBezTo>
                    <a:cubicBezTo>
                      <a:pt x="7312" y="6754"/>
                      <a:pt x="6735" y="7227"/>
                      <a:pt x="6313" y="7811"/>
                    </a:cubicBezTo>
                    <a:cubicBezTo>
                      <a:pt x="6645" y="6881"/>
                      <a:pt x="6805" y="5814"/>
                      <a:pt x="6735" y="4827"/>
                    </a:cubicBezTo>
                    <a:cubicBezTo>
                      <a:pt x="6722" y="4629"/>
                      <a:pt x="6703" y="4417"/>
                      <a:pt x="6613" y="4231"/>
                    </a:cubicBezTo>
                    <a:cubicBezTo>
                      <a:pt x="6530" y="4047"/>
                      <a:pt x="6376" y="3880"/>
                      <a:pt x="6178" y="3829"/>
                    </a:cubicBezTo>
                    <a:cubicBezTo>
                      <a:pt x="6133" y="3823"/>
                      <a:pt x="6095" y="3817"/>
                      <a:pt x="6050" y="3817"/>
                    </a:cubicBezTo>
                    <a:cubicBezTo>
                      <a:pt x="5897" y="3817"/>
                      <a:pt x="5743" y="3880"/>
                      <a:pt x="5622" y="3976"/>
                    </a:cubicBezTo>
                    <a:cubicBezTo>
                      <a:pt x="5460" y="4092"/>
                      <a:pt x="5345" y="4258"/>
                      <a:pt x="5250" y="4431"/>
                    </a:cubicBezTo>
                    <a:cubicBezTo>
                      <a:pt x="4795" y="5185"/>
                      <a:pt x="4577" y="6069"/>
                      <a:pt x="4615" y="6946"/>
                    </a:cubicBezTo>
                    <a:cubicBezTo>
                      <a:pt x="4514" y="5768"/>
                      <a:pt x="4411" y="4571"/>
                      <a:pt x="4168" y="3419"/>
                    </a:cubicBezTo>
                    <a:cubicBezTo>
                      <a:pt x="3918" y="2267"/>
                      <a:pt x="3522" y="1134"/>
                      <a:pt x="2863" y="154"/>
                    </a:cubicBezTo>
                    <a:cubicBezTo>
                      <a:pt x="2830" y="103"/>
                      <a:pt x="2792" y="53"/>
                      <a:pt x="2753"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210" name="Google Shape;2673;p55"/>
            <p:cNvSpPr/>
            <p:nvPr/>
          </p:nvSpPr>
          <p:spPr>
            <a:xfrm rot="1326129">
              <a:off x="800164" y="2828189"/>
              <a:ext cx="189070" cy="213305"/>
            </a:xfrm>
            <a:custGeom>
              <a:avLst/>
              <a:gdLst/>
              <a:ahLst/>
              <a:cxnLst/>
              <a:rect l="l" t="t" r="r" b="b"/>
              <a:pathLst>
                <a:path w="2798" h="3599" extrusionOk="0">
                  <a:moveTo>
                    <a:pt x="494" y="0"/>
                  </a:moveTo>
                  <a:lnTo>
                    <a:pt x="0" y="481"/>
                  </a:lnTo>
                  <a:lnTo>
                    <a:pt x="2472" y="3598"/>
                  </a:lnTo>
                  <a:lnTo>
                    <a:pt x="2798" y="3598"/>
                  </a:lnTo>
                  <a:lnTo>
                    <a:pt x="494"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221" name="Rounded Rectangle 220"/>
          <p:cNvSpPr/>
          <p:nvPr/>
        </p:nvSpPr>
        <p:spPr>
          <a:xfrm>
            <a:off x="4704174" y="3518565"/>
            <a:ext cx="3366083" cy="3156450"/>
          </a:xfrm>
          <a:prstGeom prst="round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a:solidFill>
                  <a:schemeClr val="tx1"/>
                </a:solidFill>
                <a:latin typeface="Century Gothic"/>
              </a:rPr>
              <a:t>Know why the author wrote the story</a:t>
            </a:r>
          </a:p>
        </p:txBody>
      </p:sp>
      <p:sp>
        <p:nvSpPr>
          <p:cNvPr id="222" name="Rounded Rectangle 221"/>
          <p:cNvSpPr/>
          <p:nvPr/>
        </p:nvSpPr>
        <p:spPr>
          <a:xfrm>
            <a:off x="8664500" y="3505405"/>
            <a:ext cx="3389529" cy="2980605"/>
          </a:xfrm>
          <a:prstGeom prst="roundRect">
            <a:avLst/>
          </a:prstGeom>
          <a:solidFill>
            <a:srgbClr val="5BB0F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latin typeface="Century Gothic"/>
              </a:rPr>
              <a:t>Examine imagery from the opening of the verse novel</a:t>
            </a:r>
            <a:endParaRPr lang="en-US">
              <a:solidFill>
                <a:schemeClr val="tx1"/>
              </a:solidFill>
            </a:endParaRPr>
          </a:p>
        </p:txBody>
      </p:sp>
      <p:sp>
        <p:nvSpPr>
          <p:cNvPr id="223" name="Rounded Rectangle 222"/>
          <p:cNvSpPr/>
          <p:nvPr/>
        </p:nvSpPr>
        <p:spPr>
          <a:xfrm>
            <a:off x="244605" y="3679286"/>
            <a:ext cx="3518483" cy="2804759"/>
          </a:xfrm>
          <a:prstGeom prst="roundRect">
            <a:avLst/>
          </a:prstGeom>
          <a:solidFill>
            <a:schemeClr val="accent2">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733">
                <a:solidFill>
                  <a:schemeClr val="tx1"/>
                </a:solidFill>
                <a:latin typeface="Century Gothic" panose="020B0502020202020204" pitchFamily="34" charset="0"/>
              </a:rPr>
              <a:t>Make predictions about the story.</a:t>
            </a:r>
          </a:p>
        </p:txBody>
      </p:sp>
      <p:sp>
        <p:nvSpPr>
          <p:cNvPr id="225" name="Right Arrow 224"/>
          <p:cNvSpPr/>
          <p:nvPr/>
        </p:nvSpPr>
        <p:spPr>
          <a:xfrm>
            <a:off x="7905203" y="4492611"/>
            <a:ext cx="1049359" cy="1175755"/>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26" name="Right Arrow 225"/>
          <p:cNvSpPr/>
          <p:nvPr/>
        </p:nvSpPr>
        <p:spPr>
          <a:xfrm>
            <a:off x="3812746" y="4505712"/>
            <a:ext cx="1049359" cy="1175755"/>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Rectangle 2"/>
          <p:cNvSpPr/>
          <p:nvPr/>
        </p:nvSpPr>
        <p:spPr>
          <a:xfrm>
            <a:off x="1313313" y="1207454"/>
            <a:ext cx="9186337" cy="1015607"/>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u="sng" dirty="0">
                <a:solidFill>
                  <a:schemeClr val="tx1"/>
                </a:solidFill>
                <a:latin typeface="Century Gothic"/>
              </a:rPr>
              <a:t>DQ: How is Erik affected by his involvement in county lines? </a:t>
            </a:r>
          </a:p>
        </p:txBody>
      </p:sp>
      <p:sp>
        <p:nvSpPr>
          <p:cNvPr id="5" name="Text Placeholder 4">
            <a:extLst>
              <a:ext uri="{FF2B5EF4-FFF2-40B4-BE49-F238E27FC236}">
                <a16:creationId xmlns:a16="http://schemas.microsoft.com/office/drawing/2014/main" id="{EBEF7EBA-4999-DB4F-17FE-879602B73DBA}"/>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06002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EA7A-5FA6-A27F-F8A8-F6162367784E}"/>
              </a:ext>
            </a:extLst>
          </p:cNvPr>
          <p:cNvSpPr>
            <a:spLocks noGrp="1"/>
          </p:cNvSpPr>
          <p:nvPr>
            <p:ph type="title"/>
          </p:nvPr>
        </p:nvSpPr>
        <p:spPr/>
        <p:txBody>
          <a:bodyPr/>
          <a:lstStyle/>
          <a:p>
            <a:r>
              <a:rPr lang="en-GB"/>
              <a:t>The Blurb</a:t>
            </a:r>
          </a:p>
        </p:txBody>
      </p:sp>
      <p:sp>
        <p:nvSpPr>
          <p:cNvPr id="3" name="Content Placeholder 2">
            <a:extLst>
              <a:ext uri="{FF2B5EF4-FFF2-40B4-BE49-F238E27FC236}">
                <a16:creationId xmlns:a16="http://schemas.microsoft.com/office/drawing/2014/main" id="{CDE1A511-E206-1A0E-FA9D-4645D10A4011}"/>
              </a:ext>
            </a:extLst>
          </p:cNvPr>
          <p:cNvSpPr>
            <a:spLocks noGrp="1"/>
          </p:cNvSpPr>
          <p:nvPr>
            <p:ph idx="1"/>
          </p:nvPr>
        </p:nvSpPr>
        <p:spPr>
          <a:xfrm>
            <a:off x="246296" y="1088020"/>
            <a:ext cx="5381618" cy="5071160"/>
          </a:xfrm>
        </p:spPr>
        <p:txBody>
          <a:bodyPr vert="horz" lIns="91440" tIns="45720" rIns="91440" bIns="45720" rtlCol="0" anchor="t">
            <a:normAutofit/>
          </a:bodyPr>
          <a:lstStyle/>
          <a:p>
            <a:r>
              <a:rPr lang="en-GB">
                <a:latin typeface="Open Sans"/>
                <a:ea typeface="Open Sans"/>
                <a:cs typeface="Open Sans"/>
              </a:rPr>
              <a:t>What predictions or ideas can you make based on the blurb</a:t>
            </a:r>
          </a:p>
          <a:p>
            <a:r>
              <a:rPr lang="en-GB" b="1">
                <a:latin typeface="Open Sans"/>
                <a:ea typeface="Open Sans"/>
                <a:cs typeface="Open Sans"/>
              </a:rPr>
              <a:t>Consider</a:t>
            </a:r>
            <a:r>
              <a:rPr lang="en-GB">
                <a:latin typeface="Open Sans"/>
                <a:ea typeface="Open Sans"/>
                <a:cs typeface="Open Sans"/>
              </a:rPr>
              <a:t>: characters, plot, time/era, genre, target audience</a:t>
            </a:r>
          </a:p>
          <a:p>
            <a:r>
              <a:rPr lang="en-GB" b="1">
                <a:latin typeface="Open Sans"/>
                <a:ea typeface="Open Sans"/>
                <a:cs typeface="Open Sans"/>
              </a:rPr>
              <a:t>Why do you think this has been written as a verse novel?</a:t>
            </a:r>
            <a:endParaRPr lang="en-GB">
              <a:latin typeface="Open Sans"/>
              <a:ea typeface="Open Sans"/>
              <a:cs typeface="Open Sans"/>
            </a:endParaRPr>
          </a:p>
        </p:txBody>
      </p:sp>
      <p:sp>
        <p:nvSpPr>
          <p:cNvPr id="4" name="Text Placeholder 3">
            <a:extLst>
              <a:ext uri="{FF2B5EF4-FFF2-40B4-BE49-F238E27FC236}">
                <a16:creationId xmlns:a16="http://schemas.microsoft.com/office/drawing/2014/main" id="{F7C0E7BB-D655-5AD6-2C9F-C76EE54A246C}"/>
              </a:ext>
            </a:extLst>
          </p:cNvPr>
          <p:cNvSpPr>
            <a:spLocks noGrp="1"/>
          </p:cNvSpPr>
          <p:nvPr>
            <p:ph type="body" sz="quarter" idx="13"/>
          </p:nvPr>
        </p:nvSpPr>
        <p:spPr/>
        <p:txBody>
          <a:bodyPr/>
          <a:lstStyle/>
          <a:p>
            <a:endParaRPr lang="en-GB"/>
          </a:p>
        </p:txBody>
      </p:sp>
      <p:pic>
        <p:nvPicPr>
          <p:cNvPr id="2052" name="Picture 4" descr="Crossing the line - Fisher, Tia">
            <a:extLst>
              <a:ext uri="{FF2B5EF4-FFF2-40B4-BE49-F238E27FC236}">
                <a16:creationId xmlns:a16="http://schemas.microsoft.com/office/drawing/2014/main" id="{0D562BEE-B623-969C-EB12-8F8608D453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33" t="2728" r="11515" b="28586"/>
          <a:stretch/>
        </p:blipFill>
        <p:spPr bwMode="auto">
          <a:xfrm>
            <a:off x="7218218" y="1"/>
            <a:ext cx="4973781" cy="6842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40+ Verse Novels to Shout About | LoveReading4Kids">
            <a:extLst>
              <a:ext uri="{FF2B5EF4-FFF2-40B4-BE49-F238E27FC236}">
                <a16:creationId xmlns:a16="http://schemas.microsoft.com/office/drawing/2014/main" id="{8A86A324-343B-015B-DD4F-ED0249F28CB5}"/>
              </a:ext>
            </a:extLst>
          </p:cNvPr>
          <p:cNvPicPr>
            <a:picLocks noChangeAspect="1"/>
          </p:cNvPicPr>
          <p:nvPr/>
        </p:nvPicPr>
        <p:blipFill>
          <a:blip r:embed="rId3"/>
          <a:stretch>
            <a:fillRect/>
          </a:stretch>
        </p:blipFill>
        <p:spPr>
          <a:xfrm>
            <a:off x="5169811" y="1941117"/>
            <a:ext cx="2170968" cy="1480040"/>
          </a:xfrm>
          <a:prstGeom prst="rect">
            <a:avLst/>
          </a:prstGeom>
        </p:spPr>
      </p:pic>
      <p:pic>
        <p:nvPicPr>
          <p:cNvPr id="5" name="Picture 4" descr="A blue square with black text&#10;&#10;AI-generated content may be incorrect.">
            <a:extLst>
              <a:ext uri="{FF2B5EF4-FFF2-40B4-BE49-F238E27FC236}">
                <a16:creationId xmlns:a16="http://schemas.microsoft.com/office/drawing/2014/main" id="{C3D864D8-B5C9-0262-ACAF-ECC5769B5D46}"/>
              </a:ext>
            </a:extLst>
          </p:cNvPr>
          <p:cNvPicPr>
            <a:picLocks noChangeAspect="1"/>
          </p:cNvPicPr>
          <p:nvPr/>
        </p:nvPicPr>
        <p:blipFill>
          <a:blip r:embed="rId4"/>
          <a:stretch>
            <a:fillRect/>
          </a:stretch>
        </p:blipFill>
        <p:spPr>
          <a:xfrm>
            <a:off x="458665" y="5017476"/>
            <a:ext cx="4955931" cy="1137139"/>
          </a:xfrm>
          <a:prstGeom prst="rect">
            <a:avLst/>
          </a:prstGeom>
        </p:spPr>
      </p:pic>
    </p:spTree>
    <p:extLst>
      <p:ext uri="{BB962C8B-B14F-4D97-AF65-F5344CB8AC3E}">
        <p14:creationId xmlns:p14="http://schemas.microsoft.com/office/powerpoint/2010/main" val="282354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06"/>
        <p:cNvGrpSpPr/>
        <p:nvPr/>
      </p:nvGrpSpPr>
      <p:grpSpPr>
        <a:xfrm>
          <a:off x="0" y="0"/>
          <a:ext cx="0" cy="0"/>
          <a:chOff x="0" y="0"/>
          <a:chExt cx="0" cy="0"/>
        </a:xfrm>
      </p:grpSpPr>
      <p:sp>
        <p:nvSpPr>
          <p:cNvPr id="198" name="Rectangle 197"/>
          <p:cNvSpPr/>
          <p:nvPr/>
        </p:nvSpPr>
        <p:spPr>
          <a:xfrm>
            <a:off x="0" y="161050"/>
            <a:ext cx="12192000"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733" b="1" u="sng">
                <a:solidFill>
                  <a:schemeClr val="tx1"/>
                </a:solidFill>
                <a:latin typeface="Century Gothic" panose="020B0502020202020204" pitchFamily="34" charset="0"/>
              </a:rPr>
              <a:t>New vocabulary:</a:t>
            </a:r>
          </a:p>
        </p:txBody>
      </p:sp>
      <p:graphicFrame>
        <p:nvGraphicFramePr>
          <p:cNvPr id="4" name="Table 3"/>
          <p:cNvGraphicFramePr>
            <a:graphicFrameLocks noGrp="1"/>
          </p:cNvGraphicFramePr>
          <p:nvPr>
            <p:extLst>
              <p:ext uri="{D42A27DB-BD31-4B8C-83A1-F6EECF244321}">
                <p14:modId xmlns:p14="http://schemas.microsoft.com/office/powerpoint/2010/main" val="2581130227"/>
              </p:ext>
            </p:extLst>
          </p:nvPr>
        </p:nvGraphicFramePr>
        <p:xfrm>
          <a:off x="3106757" y="1081541"/>
          <a:ext cx="8744109" cy="4850972"/>
        </p:xfrm>
        <a:graphic>
          <a:graphicData uri="http://schemas.openxmlformats.org/drawingml/2006/table">
            <a:tbl>
              <a:tblPr firstRow="1" bandRow="1"/>
              <a:tblGrid>
                <a:gridCol w="3617893">
                  <a:extLst>
                    <a:ext uri="{9D8B030D-6E8A-4147-A177-3AD203B41FA5}">
                      <a16:colId xmlns:a16="http://schemas.microsoft.com/office/drawing/2014/main" val="3635749638"/>
                    </a:ext>
                  </a:extLst>
                </a:gridCol>
                <a:gridCol w="2211513">
                  <a:extLst>
                    <a:ext uri="{9D8B030D-6E8A-4147-A177-3AD203B41FA5}">
                      <a16:colId xmlns:a16="http://schemas.microsoft.com/office/drawing/2014/main" val="3564697962"/>
                    </a:ext>
                  </a:extLst>
                </a:gridCol>
                <a:gridCol w="2914703">
                  <a:extLst>
                    <a:ext uri="{9D8B030D-6E8A-4147-A177-3AD203B41FA5}">
                      <a16:colId xmlns:a16="http://schemas.microsoft.com/office/drawing/2014/main" val="1839865167"/>
                    </a:ext>
                  </a:extLst>
                </a:gridCol>
              </a:tblGrid>
              <a:tr h="2534492">
                <a:tc>
                  <a:txBody>
                    <a:bodyPr/>
                    <a:lstStyle/>
                    <a:p>
                      <a:r>
                        <a:rPr lang="en-GB" sz="1600" b="1" dirty="0">
                          <a:latin typeface="Century Gothic" panose="020B0502020202020204" pitchFamily="34" charset="0"/>
                        </a:rPr>
                        <a:t>Definition</a:t>
                      </a:r>
                    </a:p>
                    <a:p>
                      <a:endParaRPr lang="en-GB" sz="1600" b="1" dirty="0">
                        <a:latin typeface="Century Gothic" panose="020B0502020202020204" pitchFamily="34" charset="0"/>
                      </a:endParaRPr>
                    </a:p>
                    <a:p>
                      <a:r>
                        <a:rPr lang="en-GB" sz="1600" b="1" dirty="0">
                          <a:latin typeface="Century Gothic" panose="020B0502020202020204" pitchFamily="34" charset="0"/>
                        </a:rPr>
                        <a:t>‘County lines’ is a form of Child Criminal Exploitation (CCE)</a:t>
                      </a:r>
                    </a:p>
                    <a:p>
                      <a:r>
                        <a:rPr lang="en-GB" sz="1600" b="0" dirty="0">
                          <a:latin typeface="Century Gothic" panose="020B0502020202020204" pitchFamily="34" charset="0"/>
                        </a:rPr>
                        <a:t>where </a:t>
                      </a:r>
                      <a:r>
                        <a:rPr lang="en-GB" sz="1600" dirty="0">
                          <a:latin typeface="Century Gothic" panose="020B0502020202020204" pitchFamily="34" charset="0"/>
                        </a:rPr>
                        <a:t>gangs force young people to carry drugs to different parts of the country and sell them,</a:t>
                      </a:r>
                    </a:p>
                    <a:p>
                      <a:r>
                        <a:rPr lang="en-GB" sz="1600" dirty="0">
                          <a:latin typeface="Century Gothic" panose="020B0502020202020204" pitchFamily="34" charset="0"/>
                        </a:rPr>
                        <a:t>putting themselves at great risk.</a:t>
                      </a:r>
                    </a:p>
                    <a:p>
                      <a:endParaRPr lang="en-GB" sz="1600" dirty="0">
                        <a:latin typeface="Century Gothic" panose="020B0502020202020204" pitchFamily="34" charset="0"/>
                      </a:endParaRPr>
                    </a:p>
                  </a:txBody>
                  <a:tcPr marL="121920" marR="121920" marT="60960" marB="60960">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tc rowSpan="2">
                  <a:txBody>
                    <a:bodyPr/>
                    <a:lstStyle/>
                    <a:p>
                      <a:pPr algn="ctr"/>
                      <a:r>
                        <a:rPr lang="en-GB" sz="2400" b="1" dirty="0">
                          <a:latin typeface="Century Gothic" panose="020B0502020202020204" pitchFamily="34" charset="0"/>
                        </a:rPr>
                        <a:t>New</a:t>
                      </a:r>
                      <a:r>
                        <a:rPr lang="en-GB" sz="2400" b="1" baseline="0" dirty="0">
                          <a:latin typeface="Century Gothic" panose="020B0502020202020204" pitchFamily="34" charset="0"/>
                        </a:rPr>
                        <a:t> words</a:t>
                      </a:r>
                    </a:p>
                    <a:p>
                      <a:pPr algn="ctr"/>
                      <a:endParaRPr lang="en-GB" sz="2400" baseline="0" dirty="0">
                        <a:latin typeface="Century Gothic" panose="020B0502020202020204" pitchFamily="34" charset="0"/>
                      </a:endParaRPr>
                    </a:p>
                    <a:p>
                      <a:pPr algn="ctr"/>
                      <a:r>
                        <a:rPr lang="en-GB" sz="2400" dirty="0">
                          <a:latin typeface="Century Gothic" panose="020B0502020202020204" pitchFamily="34" charset="0"/>
                        </a:rPr>
                        <a:t>county lines exploitation</a:t>
                      </a: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txBody>
                  <a:tcPr marL="121920" marR="121920" marT="60960" marB="60960" anchor="ctr">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tc>
                  <a:txBody>
                    <a:bodyPr/>
                    <a:lstStyle/>
                    <a:p>
                      <a:r>
                        <a:rPr lang="en-GB" sz="1600" b="1" dirty="0">
                          <a:latin typeface="Century Gothic" panose="020B0502020202020204" pitchFamily="34" charset="0"/>
                        </a:rPr>
                        <a:t>Used in a sentence</a:t>
                      </a:r>
                    </a:p>
                    <a:p>
                      <a:endParaRPr lang="en-GB" sz="16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Jimmy had a good future ahead of him before he got exploited by a county lines gang.</a:t>
                      </a:r>
                    </a:p>
                    <a:p>
                      <a:endParaRPr lang="en-GB" sz="1600" dirty="0">
                        <a:latin typeface="Century Gothic" panose="020B0502020202020204" pitchFamily="34" charset="0"/>
                      </a:endParaRPr>
                    </a:p>
                  </a:txBody>
                  <a:tcPr marL="121920" marR="121920" marT="60960" marB="60960">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93887848"/>
                  </a:ext>
                </a:extLst>
              </a:tr>
              <a:tr h="2310517">
                <a:tc>
                  <a:txBody>
                    <a:bodyPr/>
                    <a:lstStyle/>
                    <a:p>
                      <a:r>
                        <a:rPr lang="en-GB" sz="1600" b="1" dirty="0">
                          <a:latin typeface="Century Gothic" panose="020B0502020202020204" pitchFamily="34" charset="0"/>
                        </a:rPr>
                        <a:t>Etymology</a:t>
                      </a:r>
                      <a:r>
                        <a:rPr lang="en-GB" sz="1600" dirty="0">
                          <a:latin typeface="Century Gothic" panose="020B0502020202020204" pitchFamily="34" charset="0"/>
                        </a:rPr>
                        <a:t> </a:t>
                      </a:r>
                    </a:p>
                    <a:p>
                      <a:endParaRPr lang="en-GB" sz="16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"County lines"</a:t>
                      </a:r>
                      <a:r>
                        <a:rPr lang="en-GB" sz="1600" dirty="0">
                          <a:latin typeface="Century Gothic" panose="020B0502020202020204" pitchFamily="34" charset="0"/>
                        </a:rPr>
                        <a:t> refers to gangs using phone lines for drug trafficking between areas. </a:t>
                      </a:r>
                      <a:r>
                        <a:rPr lang="en-GB" sz="1600" b="1" dirty="0">
                          <a:latin typeface="Century Gothic" panose="020B0502020202020204" pitchFamily="34" charset="0"/>
                        </a:rPr>
                        <a:t>"Exploitation"</a:t>
                      </a:r>
                      <a:r>
                        <a:rPr lang="en-GB" sz="1600" dirty="0">
                          <a:latin typeface="Century Gothic" panose="020B0502020202020204" pitchFamily="34" charset="0"/>
                        </a:rPr>
                        <a:t> comes from the Latin </a:t>
                      </a:r>
                      <a:r>
                        <a:rPr lang="en-GB" sz="1600" i="1" dirty="0" err="1">
                          <a:latin typeface="Century Gothic" panose="020B0502020202020204" pitchFamily="34" charset="0"/>
                        </a:rPr>
                        <a:t>explotare</a:t>
                      </a:r>
                      <a:r>
                        <a:rPr lang="en-GB" sz="1600" dirty="0">
                          <a:latin typeface="Century Gothic" panose="020B0502020202020204" pitchFamily="34" charset="0"/>
                        </a:rPr>
                        <a:t>, meaning "to take advantage of."</a:t>
                      </a:r>
                    </a:p>
                    <a:p>
                      <a:endParaRPr lang="en-GB" sz="1600" dirty="0">
                        <a:latin typeface="Century Gothic" panose="020B0502020202020204" pitchFamily="34" charset="0"/>
                      </a:endParaRPr>
                    </a:p>
                  </a:txBody>
                  <a:tcPr marL="121920" marR="121920" marT="60960" marB="60960">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GB" sz="1600" b="1" dirty="0">
                          <a:latin typeface="Century Gothic" panose="020B0502020202020204" pitchFamily="34" charset="0"/>
                        </a:rPr>
                        <a:t>Synonyms</a:t>
                      </a:r>
                    </a:p>
                    <a:p>
                      <a:br>
                        <a:rPr lang="en-GB" sz="1600" dirty="0">
                          <a:latin typeface="Century Gothic" panose="020B0502020202020204" pitchFamily="34" charset="0"/>
                        </a:rPr>
                      </a:br>
                      <a:r>
                        <a:rPr lang="en-GB" sz="1600" dirty="0">
                          <a:latin typeface="Century Gothic" panose="020B0502020202020204" pitchFamily="34" charset="0"/>
                        </a:rPr>
                        <a:t>Drug routes</a:t>
                      </a:r>
                    </a:p>
                    <a:p>
                      <a:r>
                        <a:rPr lang="en-GB" sz="1600" dirty="0">
                          <a:latin typeface="Century Gothic" panose="020B0502020202020204" pitchFamily="34" charset="0"/>
                        </a:rPr>
                        <a:t>Trafficking networks</a:t>
                      </a:r>
                    </a:p>
                    <a:p>
                      <a:r>
                        <a:rPr lang="en-GB" sz="1600" dirty="0">
                          <a:latin typeface="Century Gothic" panose="020B0502020202020204" pitchFamily="34" charset="0"/>
                        </a:rPr>
                        <a:t>Abuse</a:t>
                      </a:r>
                    </a:p>
                    <a:p>
                      <a:r>
                        <a:rPr lang="en-GB" sz="1600" dirty="0">
                          <a:latin typeface="Century Gothic" panose="020B0502020202020204" pitchFamily="34" charset="0"/>
                        </a:rPr>
                        <a:t>Oppression</a:t>
                      </a:r>
                    </a:p>
                  </a:txBody>
                  <a:tcPr marL="121920" marR="121920" marT="60960" marB="60960">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3344955"/>
                  </a:ext>
                </a:extLst>
              </a:tr>
            </a:tbl>
          </a:graphicData>
        </a:graphic>
      </p:graphicFrame>
      <p:sp>
        <p:nvSpPr>
          <p:cNvPr id="950" name="Rectangle 949"/>
          <p:cNvSpPr/>
          <p:nvPr/>
        </p:nvSpPr>
        <p:spPr>
          <a:xfrm>
            <a:off x="341131" y="1081540"/>
            <a:ext cx="2423840" cy="3849689"/>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Stick your Frayer Model into your exercise book for your new vocabulary ‘county lines exploitation’.</a:t>
            </a:r>
          </a:p>
        </p:txBody>
      </p:sp>
      <p:pic>
        <p:nvPicPr>
          <p:cNvPr id="1026" name="Picture 2" descr="County lines' child exploitation guideline | Alliance of Sport">
            <a:extLst>
              <a:ext uri="{FF2B5EF4-FFF2-40B4-BE49-F238E27FC236}">
                <a16:creationId xmlns:a16="http://schemas.microsoft.com/office/drawing/2014/main" id="{E7885FD6-424A-3F19-100E-6127C8C828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95" t="39331" r="6044" b="10195"/>
          <a:stretch/>
        </p:blipFill>
        <p:spPr bwMode="auto">
          <a:xfrm>
            <a:off x="6715948" y="3718739"/>
            <a:ext cx="1816081" cy="15247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square with black text&#10;&#10;AI-generated content may be incorrect.">
            <a:extLst>
              <a:ext uri="{FF2B5EF4-FFF2-40B4-BE49-F238E27FC236}">
                <a16:creationId xmlns:a16="http://schemas.microsoft.com/office/drawing/2014/main" id="{F0A1F009-9003-F35B-05B6-AA5177A0AC4F}"/>
              </a:ext>
            </a:extLst>
          </p:cNvPr>
          <p:cNvPicPr>
            <a:picLocks noChangeAspect="1"/>
          </p:cNvPicPr>
          <p:nvPr/>
        </p:nvPicPr>
        <p:blipFill>
          <a:blip r:embed="rId4"/>
          <a:stretch>
            <a:fillRect/>
          </a:stretch>
        </p:blipFill>
        <p:spPr>
          <a:xfrm>
            <a:off x="130419" y="5287107"/>
            <a:ext cx="2974732" cy="7151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114"/>
        <p:cNvGrpSpPr/>
        <p:nvPr/>
      </p:nvGrpSpPr>
      <p:grpSpPr>
        <a:xfrm>
          <a:off x="0" y="0"/>
          <a:ext cx="0" cy="0"/>
          <a:chOff x="0" y="0"/>
          <a:chExt cx="0" cy="0"/>
        </a:xfrm>
      </p:grpSpPr>
      <p:sp>
        <p:nvSpPr>
          <p:cNvPr id="94" name="Rectangle 93"/>
          <p:cNvSpPr/>
          <p:nvPr/>
        </p:nvSpPr>
        <p:spPr>
          <a:xfrm>
            <a:off x="130629" y="161050"/>
            <a:ext cx="12061371" cy="502979"/>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733">
                <a:solidFill>
                  <a:schemeClr val="tx1"/>
                </a:solidFill>
                <a:latin typeface="Century Gothic" panose="020B0502020202020204" pitchFamily="34" charset="0"/>
              </a:rPr>
              <a:t>Your task:</a:t>
            </a:r>
          </a:p>
        </p:txBody>
      </p:sp>
      <p:sp>
        <p:nvSpPr>
          <p:cNvPr id="93" name="Rectangle 92"/>
          <p:cNvSpPr/>
          <p:nvPr/>
        </p:nvSpPr>
        <p:spPr>
          <a:xfrm>
            <a:off x="337374" y="1157740"/>
            <a:ext cx="4005583" cy="1465347"/>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Watch the video of Tia Fisher.</a:t>
            </a:r>
          </a:p>
        </p:txBody>
      </p:sp>
      <p:sp>
        <p:nvSpPr>
          <p:cNvPr id="95" name="Rectangle 94"/>
          <p:cNvSpPr/>
          <p:nvPr/>
        </p:nvSpPr>
        <p:spPr>
          <a:xfrm>
            <a:off x="344429" y="2654291"/>
            <a:ext cx="3998528" cy="2138710"/>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67" b="1">
                <a:solidFill>
                  <a:schemeClr val="tx1"/>
                </a:solidFill>
                <a:latin typeface="Century Gothic" panose="020B0502020202020204" pitchFamily="34" charset="0"/>
              </a:rPr>
              <a:t>As we watch:</a:t>
            </a:r>
          </a:p>
          <a:p>
            <a:pPr algn="ctr"/>
            <a:endParaRPr lang="en-GB" sz="2667" b="1">
              <a:solidFill>
                <a:schemeClr val="tx1"/>
              </a:solidFill>
              <a:latin typeface="Century Gothic" panose="020B0502020202020204" pitchFamily="34" charset="0"/>
            </a:endParaRPr>
          </a:p>
          <a:p>
            <a:pPr algn="ctr"/>
            <a:r>
              <a:rPr lang="en-GB" sz="2000">
                <a:solidFill>
                  <a:schemeClr val="tx1"/>
                </a:solidFill>
                <a:latin typeface="Century Gothic"/>
              </a:rPr>
              <a:t>Continue to write around your Frayer Model with </a:t>
            </a:r>
            <a:r>
              <a:rPr lang="en-GB" sz="2000" b="1">
                <a:solidFill>
                  <a:schemeClr val="tx1"/>
                </a:solidFill>
                <a:latin typeface="Century Gothic"/>
              </a:rPr>
              <a:t>anything else we learn about county lines</a:t>
            </a:r>
            <a:endParaRPr lang="en-GB" sz="2000">
              <a:solidFill>
                <a:schemeClr val="tx1"/>
              </a:solidFill>
              <a:latin typeface="Century Gothic"/>
            </a:endParaRPr>
          </a:p>
        </p:txBody>
      </p:sp>
      <p:pic>
        <p:nvPicPr>
          <p:cNvPr id="2" name="Online Media 1" title="An Introduction to Crossing the Line |  from author Tia Fisher">
            <a:hlinkClick r:id="" action="ppaction://media"/>
            <a:extLst>
              <a:ext uri="{FF2B5EF4-FFF2-40B4-BE49-F238E27FC236}">
                <a16:creationId xmlns:a16="http://schemas.microsoft.com/office/drawing/2014/main" id="{9E5D0707-76DA-6ACB-F397-1E34DA94BCA5}"/>
              </a:ext>
            </a:extLst>
          </p:cNvPr>
          <p:cNvPicPr>
            <a:picLocks noRot="1" noChangeAspect="1"/>
          </p:cNvPicPr>
          <p:nvPr>
            <a:videoFile r:link="rId1"/>
          </p:nvPr>
        </p:nvPicPr>
        <p:blipFill>
          <a:blip r:embed="rId4"/>
          <a:stretch>
            <a:fillRect/>
          </a:stretch>
        </p:blipFill>
        <p:spPr>
          <a:xfrm>
            <a:off x="5695950" y="1081540"/>
            <a:ext cx="6494585" cy="5265965"/>
          </a:xfrm>
          <a:prstGeom prst="rect">
            <a:avLst/>
          </a:prstGeom>
        </p:spPr>
      </p:pic>
      <p:pic>
        <p:nvPicPr>
          <p:cNvPr id="3" name="Picture 2" descr="A blue square with black text&#10;&#10;AI-generated content may be incorrect.">
            <a:extLst>
              <a:ext uri="{FF2B5EF4-FFF2-40B4-BE49-F238E27FC236}">
                <a16:creationId xmlns:a16="http://schemas.microsoft.com/office/drawing/2014/main" id="{40492D9F-927E-AD74-EA56-86413B99E944}"/>
              </a:ext>
            </a:extLst>
          </p:cNvPr>
          <p:cNvPicPr>
            <a:picLocks noChangeAspect="1"/>
          </p:cNvPicPr>
          <p:nvPr/>
        </p:nvPicPr>
        <p:blipFill>
          <a:blip r:embed="rId5"/>
          <a:stretch>
            <a:fillRect/>
          </a:stretch>
        </p:blipFill>
        <p:spPr>
          <a:xfrm>
            <a:off x="1465" y="5076092"/>
            <a:ext cx="5483470" cy="12660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16">
          <a:extLst>
            <a:ext uri="{FF2B5EF4-FFF2-40B4-BE49-F238E27FC236}">
              <a16:creationId xmlns:a16="http://schemas.microsoft.com/office/drawing/2014/main" id="{744372CF-7F80-152B-3A86-8B97F09641FB}"/>
            </a:ext>
          </a:extLst>
        </p:cNvPr>
        <p:cNvGrpSpPr/>
        <p:nvPr/>
      </p:nvGrpSpPr>
      <p:grpSpPr>
        <a:xfrm>
          <a:off x="0" y="0"/>
          <a:ext cx="0" cy="0"/>
          <a:chOff x="0" y="0"/>
          <a:chExt cx="0" cy="0"/>
        </a:xfrm>
      </p:grpSpPr>
      <p:sp>
        <p:nvSpPr>
          <p:cNvPr id="161" name="Rectangle 160">
            <a:extLst>
              <a:ext uri="{FF2B5EF4-FFF2-40B4-BE49-F238E27FC236}">
                <a16:creationId xmlns:a16="http://schemas.microsoft.com/office/drawing/2014/main" id="{7D80910C-1A85-19F5-C201-3DF9D0684479}"/>
              </a:ext>
            </a:extLst>
          </p:cNvPr>
          <p:cNvSpPr/>
          <p:nvPr/>
        </p:nvSpPr>
        <p:spPr>
          <a:xfrm>
            <a:off x="0" y="177811"/>
            <a:ext cx="12192000"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733" b="1" u="sng">
                <a:solidFill>
                  <a:schemeClr val="tx1"/>
                </a:solidFill>
                <a:latin typeface="Century Gothic" panose="020B0502020202020204" pitchFamily="34" charset="0"/>
              </a:rPr>
              <a:t>Let’s read:</a:t>
            </a:r>
          </a:p>
        </p:txBody>
      </p:sp>
      <p:sp>
        <p:nvSpPr>
          <p:cNvPr id="87" name="Rectangle 86">
            <a:extLst>
              <a:ext uri="{FF2B5EF4-FFF2-40B4-BE49-F238E27FC236}">
                <a16:creationId xmlns:a16="http://schemas.microsoft.com/office/drawing/2014/main" id="{1F1E98B0-380B-FAB9-95D2-C9B8EA8DA7C3}"/>
              </a:ext>
            </a:extLst>
          </p:cNvPr>
          <p:cNvSpPr/>
          <p:nvPr/>
        </p:nvSpPr>
        <p:spPr>
          <a:xfrm>
            <a:off x="5901115" y="1169141"/>
            <a:ext cx="5309324" cy="1465347"/>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tx1"/>
                </a:solidFill>
                <a:latin typeface="Century Gothic"/>
              </a:rPr>
              <a:t>These words are taken from the back of Crossing the Line </a:t>
            </a:r>
            <a:r>
              <a:rPr lang="en-GB" sz="2400" b="1">
                <a:solidFill>
                  <a:schemeClr val="tx1"/>
                </a:solidFill>
                <a:latin typeface="Century Gothic"/>
              </a:rPr>
              <a:t>p355.</a:t>
            </a:r>
            <a:r>
              <a:rPr lang="en-GB" sz="2400">
                <a:solidFill>
                  <a:schemeClr val="tx1"/>
                </a:solidFill>
                <a:latin typeface="Century Gothic"/>
              </a:rPr>
              <a:t> We will read them together.</a:t>
            </a:r>
          </a:p>
        </p:txBody>
      </p:sp>
      <p:sp>
        <p:nvSpPr>
          <p:cNvPr id="88" name="Rectangle 87">
            <a:extLst>
              <a:ext uri="{FF2B5EF4-FFF2-40B4-BE49-F238E27FC236}">
                <a16:creationId xmlns:a16="http://schemas.microsoft.com/office/drawing/2014/main" id="{DB95B010-BC43-C5FD-4B45-9F7BF81F5E65}"/>
              </a:ext>
            </a:extLst>
          </p:cNvPr>
          <p:cNvSpPr/>
          <p:nvPr/>
        </p:nvSpPr>
        <p:spPr>
          <a:xfrm>
            <a:off x="5280569" y="2867420"/>
            <a:ext cx="6245701" cy="1884431"/>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solidFill>
                  <a:schemeClr val="tx1"/>
                </a:solidFill>
                <a:latin typeface="Century Gothic"/>
              </a:rPr>
              <a:t>As we read:</a:t>
            </a:r>
          </a:p>
          <a:p>
            <a:pPr algn="ctr"/>
            <a:r>
              <a:rPr lang="en-GB" sz="2800" dirty="0">
                <a:solidFill>
                  <a:schemeClr val="tx1"/>
                </a:solidFill>
                <a:latin typeface="Century Gothic"/>
              </a:rPr>
              <a:t>Why do you think we have chosen to read this book in school?</a:t>
            </a:r>
            <a:endParaRPr lang="en-GB" sz="2800" dirty="0">
              <a:solidFill>
                <a:schemeClr val="tx1"/>
              </a:solidFill>
              <a:latin typeface="Century Gothic" panose="020B0502020202020204" pitchFamily="34" charset="0"/>
            </a:endParaRPr>
          </a:p>
          <a:p>
            <a:pPr algn="ctr"/>
            <a:endParaRPr lang="en-GB" sz="3200" dirty="0">
              <a:solidFill>
                <a:schemeClr val="tx1"/>
              </a:solidFill>
              <a:latin typeface="Century Gothic" panose="020B0502020202020204" pitchFamily="34" charset="0"/>
            </a:endParaRPr>
          </a:p>
        </p:txBody>
      </p:sp>
      <p:pic>
        <p:nvPicPr>
          <p:cNvPr id="2" name="Picture 1" descr="A blue square with black text&#10;&#10;AI-generated content may be incorrect.">
            <a:extLst>
              <a:ext uri="{FF2B5EF4-FFF2-40B4-BE49-F238E27FC236}">
                <a16:creationId xmlns:a16="http://schemas.microsoft.com/office/drawing/2014/main" id="{B12AF66A-4031-7F10-9055-0C72F9A11FEA}"/>
              </a:ext>
            </a:extLst>
          </p:cNvPr>
          <p:cNvPicPr>
            <a:picLocks noChangeAspect="1"/>
          </p:cNvPicPr>
          <p:nvPr/>
        </p:nvPicPr>
        <p:blipFill>
          <a:blip r:embed="rId3"/>
          <a:stretch>
            <a:fillRect/>
          </a:stretch>
        </p:blipFill>
        <p:spPr>
          <a:xfrm>
            <a:off x="6097465" y="4876800"/>
            <a:ext cx="5717931" cy="1301262"/>
          </a:xfrm>
          <a:prstGeom prst="rect">
            <a:avLst/>
          </a:prstGeom>
        </p:spPr>
      </p:pic>
      <p:sp>
        <p:nvSpPr>
          <p:cNvPr id="3" name="TextBox 2">
            <a:extLst>
              <a:ext uri="{FF2B5EF4-FFF2-40B4-BE49-F238E27FC236}">
                <a16:creationId xmlns:a16="http://schemas.microsoft.com/office/drawing/2014/main" id="{03645D0A-DD8D-86C0-23DD-7D2894EF81D1}"/>
              </a:ext>
            </a:extLst>
          </p:cNvPr>
          <p:cNvSpPr txBox="1"/>
          <p:nvPr/>
        </p:nvSpPr>
        <p:spPr>
          <a:xfrm rot="21099783">
            <a:off x="504825" y="1419225"/>
            <a:ext cx="4381500" cy="5109091"/>
          </a:xfrm>
          <a:prstGeom prst="rect">
            <a:avLst/>
          </a:prstGeom>
          <a:solidFill>
            <a:schemeClr val="accent2">
              <a:lumMod val="20000"/>
              <a:lumOff val="80000"/>
            </a:schemeClr>
          </a:solidFill>
          <a:ln w="3175">
            <a:solidFill>
              <a:schemeClr val="tx1"/>
            </a:solidFill>
            <a:prstDash val="lgDashDot"/>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effectLst>
        </p:spPr>
        <p:txBody>
          <a:bodyPr wrap="square" rtlCol="0">
            <a:spAutoFit/>
          </a:bodyPr>
          <a:lstStyle/>
          <a:p>
            <a:pPr marL="179705" marR="35560" algn="just">
              <a:buNone/>
              <a:tabLst>
                <a:tab pos="539750" algn="l"/>
                <a:tab pos="899795" algn="l"/>
                <a:tab pos="1259840" algn="l"/>
                <a:tab pos="1619885" algn="l"/>
                <a:tab pos="1979930" algn="l"/>
                <a:tab pos="2339975" algn="l"/>
                <a:tab pos="2700020" algn="l"/>
                <a:tab pos="2879725" algn="l"/>
                <a:tab pos="3060065" algn="l"/>
                <a:tab pos="3239770" algn="l"/>
                <a:tab pos="3420110" algn="l"/>
                <a:tab pos="3599815" algn="l"/>
                <a:tab pos="539750" algn="l"/>
                <a:tab pos="899795" algn="l"/>
                <a:tab pos="1259840" algn="l"/>
                <a:tab pos="1619885" algn="l"/>
                <a:tab pos="1979930" algn="l"/>
                <a:tab pos="2339975" algn="l"/>
                <a:tab pos="2700020" algn="l"/>
                <a:tab pos="2879725" algn="l"/>
                <a:tab pos="3060065" algn="l"/>
                <a:tab pos="3239770" algn="l"/>
                <a:tab pos="3420110" algn="l"/>
                <a:tab pos="3599815" algn="l"/>
              </a:tabLst>
            </a:pPr>
            <a:r>
              <a:rPr lang="en-US" sz="900" dirty="0">
                <a:effectLst/>
                <a:latin typeface="Malgun Gothic" panose="020B0503020000020004" pitchFamily="34" charset="-127"/>
                <a:ea typeface="Malgun Gothic" panose="020B0503020000020004" pitchFamily="34" charset="-127"/>
                <a:cs typeface="Arial" panose="020B0604020202020204" pitchFamily="34" charset="0"/>
              </a:rPr>
              <a:t>In 2019, my friend’s fourteen-year-old son – who’d been bullied and was disruptive at school – became aggressive. He was staying out all night, smoking weed. At first, his parents put it down to ‘teenage’, but by the end of that year he was so ill with anxiety, he’d stopped eating; he was so scared, he couldn’t even walk across town.</a:t>
            </a:r>
            <a:endParaRPr lang="en-GB" sz="900" dirty="0">
              <a:effectLst/>
              <a:latin typeface="Malgun Gothic" panose="020B0503020000020004" pitchFamily="34" charset="-127"/>
              <a:ea typeface="Malgun Gothic" panose="020B0503020000020004" pitchFamily="34" charset="-127"/>
              <a:cs typeface="Malgun Gothic" panose="020B0503020000020004" pitchFamily="34" charset="-127"/>
            </a:endParaRPr>
          </a:p>
          <a:p>
            <a:pPr marL="179705" marR="35560" indent="180340" algn="just">
              <a:buNone/>
              <a:tabLst>
                <a:tab pos="539750" algn="l"/>
                <a:tab pos="899795" algn="l"/>
                <a:tab pos="1259840" algn="l"/>
                <a:tab pos="1619885" algn="l"/>
                <a:tab pos="1979930" algn="l"/>
                <a:tab pos="2339975" algn="l"/>
                <a:tab pos="2700020" algn="l"/>
                <a:tab pos="2879725" algn="l"/>
                <a:tab pos="3060065" algn="l"/>
                <a:tab pos="3239770" algn="l"/>
                <a:tab pos="3420110" algn="l"/>
                <a:tab pos="3599815" algn="l"/>
                <a:tab pos="539750" algn="l"/>
                <a:tab pos="899795" algn="l"/>
                <a:tab pos="1259840" algn="l"/>
                <a:tab pos="1619885" algn="l"/>
                <a:tab pos="1979930" algn="l"/>
                <a:tab pos="2339975" algn="l"/>
                <a:tab pos="2700020" algn="l"/>
                <a:tab pos="2879725" algn="l"/>
                <a:tab pos="3060065" algn="l"/>
                <a:tab pos="3239770" algn="l"/>
                <a:tab pos="3420110" algn="l"/>
                <a:tab pos="3599815" algn="l"/>
              </a:tabLst>
            </a:pPr>
            <a:r>
              <a:rPr lang="en-US" sz="900" dirty="0">
                <a:effectLst/>
                <a:latin typeface="Malgun Gothic" panose="020B0503020000020004" pitchFamily="34" charset="-127"/>
                <a:ea typeface="Malgun Gothic" panose="020B0503020000020004" pitchFamily="34" charset="-127"/>
                <a:cs typeface="Arial" panose="020B0604020202020204" pitchFamily="34" charset="0"/>
              </a:rPr>
              <a:t>What was he so scared of? Eventually he confessed. </a:t>
            </a:r>
            <a:r>
              <a:rPr lang="en-US" sz="900" i="1" dirty="0">
                <a:effectLst/>
                <a:latin typeface="Malgun Gothic" panose="020B0503020000020004" pitchFamily="34" charset="-127"/>
                <a:ea typeface="Malgun Gothic" panose="020B0503020000020004" pitchFamily="34" charset="-127"/>
                <a:cs typeface="Arial" panose="020B0604020202020204" pitchFamily="34" charset="0"/>
              </a:rPr>
              <a:t>Gangs.</a:t>
            </a:r>
            <a:r>
              <a:rPr lang="en-US" sz="900" dirty="0">
                <a:effectLst/>
                <a:latin typeface="Malgun Gothic" panose="020B0503020000020004" pitchFamily="34" charset="-127"/>
                <a:ea typeface="Malgun Gothic" panose="020B0503020000020004" pitchFamily="34" charset="-127"/>
                <a:cs typeface="Arial" panose="020B0604020202020204" pitchFamily="34" charset="0"/>
              </a:rPr>
              <a:t> He’d been running drugs and weapons for a gang, and now he wasn’t safe anywhere. They were even threatening his family: it felt like there was no escape.</a:t>
            </a:r>
            <a:endParaRPr lang="en-GB" sz="900" dirty="0">
              <a:effectLst/>
              <a:latin typeface="Malgun Gothic" panose="020B0503020000020004" pitchFamily="34" charset="-127"/>
              <a:ea typeface="Malgun Gothic" panose="020B0503020000020004" pitchFamily="34" charset="-127"/>
              <a:cs typeface="Malgun Gothic" panose="020B0503020000020004" pitchFamily="34" charset="-127"/>
            </a:endParaRPr>
          </a:p>
          <a:p>
            <a:pPr marL="179705" marR="35560" indent="180340" algn="just">
              <a:buNone/>
              <a:tabLst>
                <a:tab pos="539750" algn="l"/>
                <a:tab pos="899795" algn="l"/>
                <a:tab pos="1259840" algn="l"/>
                <a:tab pos="1619885" algn="l"/>
                <a:tab pos="1979930" algn="l"/>
                <a:tab pos="2339975" algn="l"/>
                <a:tab pos="2700020" algn="l"/>
                <a:tab pos="2879725" algn="l"/>
                <a:tab pos="3060065" algn="l"/>
                <a:tab pos="3239770" algn="l"/>
                <a:tab pos="3420110" algn="l"/>
                <a:tab pos="3599815" algn="l"/>
                <a:tab pos="539750" algn="l"/>
                <a:tab pos="899795" algn="l"/>
                <a:tab pos="1259840" algn="l"/>
                <a:tab pos="1619885" algn="l"/>
                <a:tab pos="1979930" algn="l"/>
                <a:tab pos="2339975" algn="l"/>
                <a:tab pos="2700020" algn="l"/>
                <a:tab pos="2879725" algn="l"/>
                <a:tab pos="3060065" algn="l"/>
                <a:tab pos="3239770" algn="l"/>
                <a:tab pos="3420110" algn="l"/>
                <a:tab pos="3599815" algn="l"/>
              </a:tabLst>
            </a:pPr>
            <a:r>
              <a:rPr lang="en-US" sz="900" dirty="0">
                <a:effectLst/>
                <a:latin typeface="Malgun Gothic" panose="020B0503020000020004" pitchFamily="34" charset="-127"/>
                <a:ea typeface="Malgun Gothic" panose="020B0503020000020004" pitchFamily="34" charset="-127"/>
                <a:cs typeface="Arial" panose="020B0604020202020204" pitchFamily="34" charset="0"/>
              </a:rPr>
              <a:t>That was the first I’d ever heard of ‘county lines’ child exploitation. County </a:t>
            </a:r>
            <a:r>
              <a:rPr lang="en-US" sz="900" i="1" dirty="0">
                <a:effectLst/>
                <a:latin typeface="Malgun Gothic" panose="020B0503020000020004" pitchFamily="34" charset="-127"/>
                <a:ea typeface="Malgun Gothic" panose="020B0503020000020004" pitchFamily="34" charset="-127"/>
                <a:cs typeface="Arial" panose="020B0604020202020204" pitchFamily="34" charset="0"/>
              </a:rPr>
              <a:t>what? </a:t>
            </a:r>
            <a:r>
              <a:rPr lang="en-US" sz="900" dirty="0">
                <a:effectLst/>
                <a:latin typeface="Malgun Gothic" panose="020B0503020000020004" pitchFamily="34" charset="-127"/>
                <a:ea typeface="Malgun Gothic" panose="020B0503020000020004" pitchFamily="34" charset="-127"/>
                <a:cs typeface="Arial" panose="020B0604020202020204" pitchFamily="34" charset="0"/>
              </a:rPr>
              <a:t>I hunted around for information, but most of what I found was buried in police reports and documentaries. Although authorities already suspected there were </a:t>
            </a:r>
            <a:r>
              <a:rPr lang="en-US" sz="900" i="1" dirty="0">
                <a:effectLst/>
                <a:latin typeface="Malgun Gothic" panose="020B0503020000020004" pitchFamily="34" charset="-127"/>
                <a:ea typeface="Malgun Gothic" panose="020B0503020000020004" pitchFamily="34" charset="-127"/>
                <a:cs typeface="Arial" panose="020B0604020202020204" pitchFamily="34" charset="0"/>
              </a:rPr>
              <a:t>tens of thousands</a:t>
            </a:r>
            <a:r>
              <a:rPr lang="en-US" sz="900" dirty="0">
                <a:effectLst/>
                <a:latin typeface="Malgun Gothic" panose="020B0503020000020004" pitchFamily="34" charset="-127"/>
                <a:ea typeface="Malgun Gothic" panose="020B0503020000020004" pitchFamily="34" charset="-127"/>
                <a:cs typeface="Arial" panose="020B0604020202020204" pitchFamily="34" charset="0"/>
              </a:rPr>
              <a:t> of children in England being exploited by gangs to run and sell drugs, these children’s experiences weren’t reflected in books, or films, or on TV. </a:t>
            </a:r>
            <a:endParaRPr lang="en-GB" sz="900" dirty="0">
              <a:effectLst/>
              <a:latin typeface="Malgun Gothic" panose="020B0503020000020004" pitchFamily="34" charset="-127"/>
              <a:ea typeface="Malgun Gothic" panose="020B0503020000020004" pitchFamily="34" charset="-127"/>
              <a:cs typeface="Malgun Gothic" panose="020B0503020000020004" pitchFamily="34" charset="-127"/>
            </a:endParaRPr>
          </a:p>
          <a:p>
            <a:pPr marL="179705" marR="35560" indent="180340" algn="just">
              <a:buNone/>
              <a:tabLst>
                <a:tab pos="539750" algn="l"/>
                <a:tab pos="899795" algn="l"/>
                <a:tab pos="1259840" algn="l"/>
                <a:tab pos="1619885" algn="l"/>
                <a:tab pos="1979930" algn="l"/>
                <a:tab pos="2339975" algn="l"/>
                <a:tab pos="2700020" algn="l"/>
                <a:tab pos="2879725" algn="l"/>
                <a:tab pos="3060065" algn="l"/>
                <a:tab pos="3239770" algn="l"/>
                <a:tab pos="3420110" algn="l"/>
                <a:tab pos="3599815" algn="l"/>
                <a:tab pos="539750" algn="l"/>
                <a:tab pos="899795" algn="l"/>
                <a:tab pos="1259840" algn="l"/>
                <a:tab pos="1619885" algn="l"/>
                <a:tab pos="1979930" algn="l"/>
                <a:tab pos="2339975" algn="l"/>
                <a:tab pos="2700020" algn="l"/>
                <a:tab pos="2879725" algn="l"/>
                <a:tab pos="3060065" algn="l"/>
                <a:tab pos="3239770" algn="l"/>
                <a:tab pos="3420110" algn="l"/>
                <a:tab pos="3599815" algn="l"/>
              </a:tabLst>
            </a:pPr>
            <a:r>
              <a:rPr lang="en-US" sz="900" dirty="0">
                <a:effectLst/>
                <a:latin typeface="Malgun Gothic" panose="020B0503020000020004" pitchFamily="34" charset="-127"/>
                <a:ea typeface="Malgun Gothic" panose="020B0503020000020004" pitchFamily="34" charset="-127"/>
                <a:cs typeface="Arial" panose="020B0604020202020204" pitchFamily="34" charset="0"/>
              </a:rPr>
              <a:t>That’s why I wanted to write about it: to spread the word about this destruction of so many young lives. Lockdown made it much worse: today county lines is an epidemic among Britain’s vulnerable young people. If it’s happening to you or to a friend, I want you to know you aren’t alone, you aren’t to blame, and you can reach out for help.</a:t>
            </a:r>
            <a:endParaRPr lang="en-GB" sz="900" dirty="0">
              <a:effectLst/>
              <a:latin typeface="Malgun Gothic" panose="020B0503020000020004" pitchFamily="34" charset="-127"/>
              <a:ea typeface="Malgun Gothic" panose="020B0503020000020004" pitchFamily="34" charset="-127"/>
              <a:cs typeface="Malgun Gothic" panose="020B0503020000020004" pitchFamily="34" charset="-127"/>
            </a:endParaRPr>
          </a:p>
          <a:p>
            <a:pPr marL="179705" marR="35560" indent="180340" algn="just">
              <a:buNone/>
              <a:tabLst>
                <a:tab pos="539750" algn="l"/>
                <a:tab pos="899795" algn="l"/>
                <a:tab pos="1259840" algn="l"/>
                <a:tab pos="1619885" algn="l"/>
                <a:tab pos="1979930" algn="l"/>
                <a:tab pos="2339975" algn="l"/>
                <a:tab pos="2700020" algn="l"/>
                <a:tab pos="2879725" algn="l"/>
                <a:tab pos="3060065" algn="l"/>
                <a:tab pos="3239770" algn="l"/>
                <a:tab pos="3420110" algn="l"/>
                <a:tab pos="3599815" algn="l"/>
                <a:tab pos="539750" algn="l"/>
                <a:tab pos="899795" algn="l"/>
                <a:tab pos="1259840" algn="l"/>
                <a:tab pos="1619885" algn="l"/>
                <a:tab pos="1979930" algn="l"/>
                <a:tab pos="2339975" algn="l"/>
                <a:tab pos="2700020" algn="l"/>
                <a:tab pos="2879725" algn="l"/>
                <a:tab pos="3060065" algn="l"/>
                <a:tab pos="3239770" algn="l"/>
                <a:tab pos="3420110" algn="l"/>
                <a:tab pos="3599815" algn="l"/>
              </a:tabLst>
            </a:pPr>
            <a:r>
              <a:rPr lang="en-US" sz="900" dirty="0">
                <a:effectLst/>
                <a:latin typeface="Malgun Gothic" panose="020B0503020000020004" pitchFamily="34" charset="-127"/>
                <a:ea typeface="Malgun Gothic" panose="020B0503020000020004" pitchFamily="34" charset="-127"/>
                <a:cs typeface="Arial" panose="020B0604020202020204" pitchFamily="34" charset="0"/>
              </a:rPr>
              <a:t>My friend’s son is now, thankfully, safe, and he’s piecing his future together. He wants to help others if he can, and we talked for hours while he answered my many questions. I’ve used my imagination, of course: Erik’s story, as I have written it, is fiction, but many of the details of my character’s recruitment (grooming) and his life selling drugs in a regional city are real and came from our conversations. Because I was writing outside my own experience, it was my responsibility to do a lot of research: I read reports, the little fiction I could find, and listened to youth workers, to other young people and to families of county lines victims. </a:t>
            </a:r>
            <a:endParaRPr lang="en-GB" sz="900" dirty="0">
              <a:effectLst/>
              <a:latin typeface="Malgun Gothic" panose="020B0503020000020004" pitchFamily="34" charset="-127"/>
              <a:ea typeface="Malgun Gothic" panose="020B0503020000020004" pitchFamily="34" charset="-127"/>
              <a:cs typeface="Malgun Gothic" panose="020B0503020000020004" pitchFamily="34" charset="-127"/>
            </a:endParaRPr>
          </a:p>
          <a:p>
            <a:pPr marL="179705" marR="35560" indent="180340" algn="just">
              <a:buNone/>
              <a:tabLst>
                <a:tab pos="539750" algn="l"/>
                <a:tab pos="899795" algn="l"/>
                <a:tab pos="1259840" algn="l"/>
                <a:tab pos="1619885" algn="l"/>
                <a:tab pos="1979930" algn="l"/>
                <a:tab pos="2339975" algn="l"/>
                <a:tab pos="2700020" algn="l"/>
                <a:tab pos="2879725" algn="l"/>
                <a:tab pos="3060065" algn="l"/>
                <a:tab pos="3239770" algn="l"/>
                <a:tab pos="3420110" algn="l"/>
                <a:tab pos="3599815" algn="l"/>
                <a:tab pos="539750" algn="l"/>
                <a:tab pos="899795" algn="l"/>
                <a:tab pos="1259840" algn="l"/>
                <a:tab pos="1619885" algn="l"/>
                <a:tab pos="1979930" algn="l"/>
                <a:tab pos="2339975" algn="l"/>
                <a:tab pos="2700020" algn="l"/>
                <a:tab pos="2879725" algn="l"/>
                <a:tab pos="3060065" algn="l"/>
                <a:tab pos="3239770" algn="l"/>
                <a:tab pos="3420110" algn="l"/>
                <a:tab pos="3599815" algn="l"/>
              </a:tabLst>
            </a:pPr>
            <a:r>
              <a:rPr lang="en-US" sz="900" dirty="0">
                <a:effectLst/>
                <a:latin typeface="Malgun Gothic" panose="020B0503020000020004" pitchFamily="34" charset="-127"/>
                <a:ea typeface="Malgun Gothic" panose="020B0503020000020004" pitchFamily="34" charset="-127"/>
                <a:cs typeface="Arial" panose="020B0604020202020204" pitchFamily="34" charset="0"/>
              </a:rPr>
              <a:t>I’m very grateful that The Children’s Society gave their time to talk to me and read </a:t>
            </a:r>
            <a:r>
              <a:rPr lang="en-US" sz="900" i="1" dirty="0">
                <a:effectLst/>
                <a:latin typeface="Malgun Gothic" panose="020B0503020000020004" pitchFamily="34" charset="-127"/>
                <a:ea typeface="Malgun Gothic" panose="020B0503020000020004" pitchFamily="34" charset="-127"/>
                <a:cs typeface="Arial" panose="020B0604020202020204" pitchFamily="34" charset="0"/>
              </a:rPr>
              <a:t>Crossing the Line</a:t>
            </a:r>
            <a:r>
              <a:rPr lang="en-US" sz="900" dirty="0">
                <a:effectLst/>
                <a:latin typeface="Malgun Gothic" panose="020B0503020000020004" pitchFamily="34" charset="-127"/>
                <a:ea typeface="Malgun Gothic" panose="020B0503020000020004" pitchFamily="34" charset="-127"/>
                <a:cs typeface="Arial" panose="020B0604020202020204" pitchFamily="34" charset="0"/>
              </a:rPr>
              <a:t> for authenticity. They know that children caught up in county lines are victims, not criminals, and they work to get them vital support and protection. </a:t>
            </a:r>
            <a:endParaRPr lang="en-GB" sz="900" dirty="0">
              <a:effectLst/>
              <a:latin typeface="Malgun Gothic" panose="020B0503020000020004" pitchFamily="34" charset="-127"/>
              <a:ea typeface="Malgun Gothic" panose="020B0503020000020004" pitchFamily="34" charset="-127"/>
              <a:cs typeface="Malgun Gothic" panose="020B0503020000020004" pitchFamily="34" charset="-127"/>
            </a:endParaRPr>
          </a:p>
          <a:p>
            <a:pPr marL="179705" marR="35560" indent="180340" algn="just">
              <a:tabLst>
                <a:tab pos="539750" algn="l"/>
                <a:tab pos="899795" algn="l"/>
                <a:tab pos="1259840" algn="l"/>
                <a:tab pos="1619885" algn="l"/>
                <a:tab pos="1979930" algn="l"/>
                <a:tab pos="2339975" algn="l"/>
                <a:tab pos="2700020" algn="l"/>
                <a:tab pos="2879725" algn="l"/>
                <a:tab pos="3060065" algn="l"/>
                <a:tab pos="3239770" algn="l"/>
                <a:tab pos="3420110" algn="l"/>
                <a:tab pos="3599815" algn="l"/>
                <a:tab pos="539750" algn="l"/>
                <a:tab pos="899795" algn="l"/>
                <a:tab pos="1259840" algn="l"/>
                <a:tab pos="1619885" algn="l"/>
                <a:tab pos="1979930" algn="l"/>
                <a:tab pos="2339975" algn="l"/>
                <a:tab pos="2700020" algn="l"/>
                <a:tab pos="2879725" algn="l"/>
                <a:tab pos="3060065" algn="l"/>
                <a:tab pos="3239770" algn="l"/>
                <a:tab pos="3420110" algn="l"/>
                <a:tab pos="3599815" algn="l"/>
              </a:tabLst>
            </a:pPr>
            <a:r>
              <a:rPr lang="en-US" sz="900" dirty="0">
                <a:effectLst/>
                <a:latin typeface="Malgun Gothic" panose="020B0503020000020004" pitchFamily="34" charset="-127"/>
                <a:ea typeface="Malgun Gothic" panose="020B0503020000020004" pitchFamily="34" charset="-127"/>
                <a:cs typeface="Arial" panose="020B0604020202020204" pitchFamily="34" charset="0"/>
              </a:rPr>
              <a:t>If you recognise yourself, or anyone you know, in Erik’s story, then please don’t feel you have to cope with by yourself. I can’t promise a magic wand – I wish I could – but I hope very much that you will find someone, perhaps in the previous pages, who will listen to you and help.</a:t>
            </a:r>
            <a:endParaRPr lang="en-GB" sz="900" dirty="0">
              <a:effectLst/>
              <a:latin typeface="Malgun Gothic" panose="020B0503020000020004" pitchFamily="34" charset="-127"/>
              <a:ea typeface="Malgun Gothic" panose="020B0503020000020004" pitchFamily="34" charset="-127"/>
              <a:cs typeface="Malgun Gothic" panose="020B0503020000020004" pitchFamily="34" charset="-127"/>
            </a:endParaRPr>
          </a:p>
          <a:p>
            <a:endParaRPr lang="en-GB" sz="300" dirty="0"/>
          </a:p>
        </p:txBody>
      </p:sp>
    </p:spTree>
    <p:extLst>
      <p:ext uri="{BB962C8B-B14F-4D97-AF65-F5344CB8AC3E}">
        <p14:creationId xmlns:p14="http://schemas.microsoft.com/office/powerpoint/2010/main" val="245112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240"/>
        <p:cNvGrpSpPr/>
        <p:nvPr/>
      </p:nvGrpSpPr>
      <p:grpSpPr>
        <a:xfrm>
          <a:off x="0" y="0"/>
          <a:ext cx="0" cy="0"/>
          <a:chOff x="0" y="0"/>
          <a:chExt cx="0" cy="0"/>
        </a:xfrm>
      </p:grpSpPr>
      <p:sp>
        <p:nvSpPr>
          <p:cNvPr id="44" name="Rectangle 43"/>
          <p:cNvSpPr/>
          <p:nvPr/>
        </p:nvSpPr>
        <p:spPr>
          <a:xfrm>
            <a:off x="-68459" y="257321"/>
            <a:ext cx="6843832"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250" b="1" u="sng">
                <a:solidFill>
                  <a:schemeClr val="bg1">
                    <a:lumMod val="10000"/>
                  </a:schemeClr>
                </a:solidFill>
                <a:latin typeface="Century Gothic"/>
              </a:rPr>
              <a:t>Turn &amp; Talk</a:t>
            </a:r>
            <a:endParaRPr lang="en-US"/>
          </a:p>
        </p:txBody>
      </p:sp>
      <p:sp>
        <p:nvSpPr>
          <p:cNvPr id="2" name="Rectangle 1"/>
          <p:cNvSpPr/>
          <p:nvPr/>
        </p:nvSpPr>
        <p:spPr>
          <a:xfrm>
            <a:off x="151362" y="1659371"/>
            <a:ext cx="3912637" cy="1565600"/>
          </a:xfrm>
          <a:prstGeom prst="rect">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solidFill>
                <a:schemeClr val="bg1">
                  <a:lumMod val="10000"/>
                </a:schemeClr>
              </a:solidFill>
              <a:latin typeface="Century Gothic" panose="020B0502020202020204" pitchFamily="34" charset="0"/>
            </a:endParaRPr>
          </a:p>
        </p:txBody>
      </p:sp>
      <p:sp>
        <p:nvSpPr>
          <p:cNvPr id="42" name="Rectangle 41"/>
          <p:cNvSpPr/>
          <p:nvPr/>
        </p:nvSpPr>
        <p:spPr>
          <a:xfrm>
            <a:off x="4217576" y="1648173"/>
            <a:ext cx="3938721" cy="1565600"/>
          </a:xfrm>
          <a:prstGeom prst="rect">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i="0" u="none" strike="noStrike" cap="none" normalizeH="0" baseline="0" dirty="0">
                <a:ln>
                  <a:noFill/>
                </a:ln>
                <a:solidFill>
                  <a:schemeClr val="tx1"/>
                </a:solidFill>
                <a:effectLst/>
                <a:latin typeface="Century Gothic" panose="020B0502020202020204" pitchFamily="34" charset="0"/>
              </a:rPr>
              <a:t>What were some of the signs that the boy’s situation was becoming more serious?</a:t>
            </a:r>
          </a:p>
        </p:txBody>
      </p:sp>
      <p:sp>
        <p:nvSpPr>
          <p:cNvPr id="43" name="Rectangle 42"/>
          <p:cNvSpPr/>
          <p:nvPr/>
        </p:nvSpPr>
        <p:spPr>
          <a:xfrm>
            <a:off x="8309874" y="1703861"/>
            <a:ext cx="3737112" cy="1537320"/>
          </a:xfrm>
          <a:prstGeom prst="rect">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solidFill>
                <a:schemeClr val="bg1">
                  <a:lumMod val="10000"/>
                </a:schemeClr>
              </a:solidFill>
              <a:latin typeface="Century Gothic" panose="020B0502020202020204" pitchFamily="34" charset="0"/>
            </a:endParaRPr>
          </a:p>
        </p:txBody>
      </p:sp>
      <p:sp>
        <p:nvSpPr>
          <p:cNvPr id="45" name="Rectangle 44"/>
          <p:cNvSpPr/>
          <p:nvPr/>
        </p:nvSpPr>
        <p:spPr>
          <a:xfrm>
            <a:off x="173785" y="3342711"/>
            <a:ext cx="3890215" cy="1565600"/>
          </a:xfrm>
          <a:prstGeom prst="rect">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solidFill>
                <a:schemeClr val="bg1">
                  <a:lumMod val="10000"/>
                </a:schemeClr>
              </a:solidFill>
              <a:latin typeface="Century Gothic" panose="020B0502020202020204" pitchFamily="34" charset="0"/>
            </a:endParaRPr>
          </a:p>
        </p:txBody>
      </p:sp>
      <p:sp>
        <p:nvSpPr>
          <p:cNvPr id="46" name="Rectangle 45"/>
          <p:cNvSpPr/>
          <p:nvPr/>
        </p:nvSpPr>
        <p:spPr>
          <a:xfrm>
            <a:off x="4189281" y="3298216"/>
            <a:ext cx="3938721" cy="1565600"/>
          </a:xfrm>
          <a:prstGeom prst="rect">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solidFill>
                <a:schemeClr val="bg1">
                  <a:lumMod val="10000"/>
                </a:schemeClr>
              </a:solidFill>
              <a:latin typeface="Century Gothic" panose="020B0502020202020204" pitchFamily="34" charset="0"/>
            </a:endParaRPr>
          </a:p>
        </p:txBody>
      </p:sp>
      <p:sp>
        <p:nvSpPr>
          <p:cNvPr id="47" name="Rectangle 46"/>
          <p:cNvSpPr/>
          <p:nvPr/>
        </p:nvSpPr>
        <p:spPr>
          <a:xfrm>
            <a:off x="8310127" y="3314431"/>
            <a:ext cx="3737112" cy="1565600"/>
          </a:xfrm>
          <a:prstGeom prst="rect">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solidFill>
                <a:schemeClr val="bg1">
                  <a:lumMod val="10000"/>
                </a:schemeClr>
              </a:solidFill>
              <a:latin typeface="Century Gothic" panose="020B0502020202020204" pitchFamily="34" charset="0"/>
            </a:endParaRPr>
          </a:p>
        </p:txBody>
      </p:sp>
      <p:sp>
        <p:nvSpPr>
          <p:cNvPr id="48" name="Rectangle 47"/>
          <p:cNvSpPr/>
          <p:nvPr/>
        </p:nvSpPr>
        <p:spPr>
          <a:xfrm>
            <a:off x="143772" y="4992919"/>
            <a:ext cx="3920227" cy="1565600"/>
          </a:xfrm>
          <a:prstGeom prst="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solidFill>
                <a:schemeClr val="bg1">
                  <a:lumMod val="10000"/>
                </a:schemeClr>
              </a:solidFill>
              <a:latin typeface="Century Gothic" panose="020B0502020202020204" pitchFamily="34" charset="0"/>
            </a:endParaRPr>
          </a:p>
        </p:txBody>
      </p:sp>
      <p:sp>
        <p:nvSpPr>
          <p:cNvPr id="49" name="Rectangle 48"/>
          <p:cNvSpPr/>
          <p:nvPr/>
        </p:nvSpPr>
        <p:spPr>
          <a:xfrm>
            <a:off x="4200086" y="4948259"/>
            <a:ext cx="3938721" cy="1565600"/>
          </a:xfrm>
          <a:prstGeom prst="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solidFill>
                <a:schemeClr val="bg1">
                  <a:lumMod val="10000"/>
                </a:schemeClr>
              </a:solidFill>
              <a:latin typeface="Century Gothic" panose="020B0502020202020204" pitchFamily="34" charset="0"/>
            </a:endParaRPr>
          </a:p>
        </p:txBody>
      </p:sp>
      <p:sp>
        <p:nvSpPr>
          <p:cNvPr id="50" name="Rectangle 49"/>
          <p:cNvSpPr/>
          <p:nvPr/>
        </p:nvSpPr>
        <p:spPr>
          <a:xfrm>
            <a:off x="8310127" y="4992919"/>
            <a:ext cx="3737112" cy="1565600"/>
          </a:xfrm>
          <a:prstGeom prst="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What message does the author want to send to readers who might be experiencing something similar to Erik’s story?</a:t>
            </a:r>
          </a:p>
          <a:p>
            <a:pPr algn="ctr"/>
            <a:endParaRPr lang="en-GB" sz="2133" dirty="0">
              <a:solidFill>
                <a:schemeClr val="bg1">
                  <a:lumMod val="10000"/>
                </a:schemeClr>
              </a:solidFill>
              <a:latin typeface="Century Gothic" panose="020B0502020202020204" pitchFamily="34" charset="0"/>
            </a:endParaRPr>
          </a:p>
        </p:txBody>
      </p:sp>
      <p:sp>
        <p:nvSpPr>
          <p:cNvPr id="4" name="Rectangle 2">
            <a:extLst>
              <a:ext uri="{FF2B5EF4-FFF2-40B4-BE49-F238E27FC236}">
                <a16:creationId xmlns:a16="http://schemas.microsoft.com/office/drawing/2014/main" id="{928B4B01-C57A-6C2D-DD1C-4DE6EA3ED698}"/>
              </a:ext>
            </a:extLst>
          </p:cNvPr>
          <p:cNvSpPr>
            <a:spLocks noChangeArrowheads="1"/>
          </p:cNvSpPr>
          <p:nvPr/>
        </p:nvSpPr>
        <p:spPr bwMode="auto">
          <a:xfrm>
            <a:off x="482906" y="1909975"/>
            <a:ext cx="302045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a:ln>
                  <a:noFill/>
                </a:ln>
                <a:solidFill>
                  <a:schemeClr val="tx1"/>
                </a:solidFill>
                <a:effectLst/>
                <a:latin typeface="Century Gothic" panose="020B0502020202020204" pitchFamily="34" charset="0"/>
              </a:rPr>
              <a:t>What was the initial reason the boy’s parents thought his behavior was changing?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F6996C69-655A-EBB6-5CF8-2664D11C7E74}"/>
              </a:ext>
            </a:extLst>
          </p:cNvPr>
          <p:cNvSpPr>
            <a:spLocks noChangeArrowheads="1"/>
          </p:cNvSpPr>
          <p:nvPr/>
        </p:nvSpPr>
        <p:spPr bwMode="auto">
          <a:xfrm>
            <a:off x="8638376" y="1863620"/>
            <a:ext cx="28522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a:ln>
                  <a:noFill/>
                </a:ln>
                <a:solidFill>
                  <a:schemeClr val="tx1"/>
                </a:solidFill>
                <a:effectLst/>
                <a:latin typeface="Century Gothic" panose="020B0502020202020204" pitchFamily="34" charset="0"/>
              </a:rPr>
              <a:t>What did the boy eventually confess was causing his fear?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C09DB297-4D2C-4444-395E-8751B375766C}"/>
              </a:ext>
            </a:extLst>
          </p:cNvPr>
          <p:cNvSpPr>
            <a:spLocks noChangeArrowheads="1"/>
          </p:cNvSpPr>
          <p:nvPr/>
        </p:nvSpPr>
        <p:spPr bwMode="auto">
          <a:xfrm>
            <a:off x="649995" y="3464271"/>
            <a:ext cx="312465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dirty="0">
                <a:ln>
                  <a:noFill/>
                </a:ln>
                <a:solidFill>
                  <a:schemeClr val="tx1"/>
                </a:solidFill>
                <a:effectLst/>
                <a:latin typeface="Century Gothic" panose="020B0502020202020204" pitchFamily="34" charset="0"/>
              </a:rPr>
              <a:t>What is 'county lines’ criminal child exploitation, and how is it related to the boy's story?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543CF147-CF3C-366D-EFD1-50999A01A943}"/>
              </a:ext>
            </a:extLst>
          </p:cNvPr>
          <p:cNvSpPr>
            <a:spLocks noChangeArrowheads="1"/>
          </p:cNvSpPr>
          <p:nvPr/>
        </p:nvSpPr>
        <p:spPr bwMode="auto">
          <a:xfrm rot="10800000" flipV="1">
            <a:off x="4337966" y="3464272"/>
            <a:ext cx="354672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dirty="0">
                <a:ln>
                  <a:noFill/>
                </a:ln>
                <a:solidFill>
                  <a:schemeClr val="tx1"/>
                </a:solidFill>
                <a:effectLst/>
                <a:latin typeface="Century Gothic" panose="020B0502020202020204" pitchFamily="34" charset="0"/>
              </a:rPr>
              <a:t>What does the author say about the information available on county lines when she first heard about it?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D950F8BB-3F81-01AF-A0FB-03C2410A1F7C}"/>
              </a:ext>
            </a:extLst>
          </p:cNvPr>
          <p:cNvSpPr>
            <a:spLocks noChangeArrowheads="1"/>
          </p:cNvSpPr>
          <p:nvPr/>
        </p:nvSpPr>
        <p:spPr bwMode="auto">
          <a:xfrm rot="10800000" flipV="1">
            <a:off x="8505021" y="3415092"/>
            <a:ext cx="303331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a:ln>
                  <a:noFill/>
                </a:ln>
                <a:solidFill>
                  <a:schemeClr val="tx1"/>
                </a:solidFill>
                <a:effectLst/>
                <a:latin typeface="Century Gothic" panose="020B0502020202020204" pitchFamily="34" charset="0"/>
              </a:rPr>
              <a:t>How did lockdown impact the issue of county lines, according to the author?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BCC76022-1E6F-0A5B-45B6-99599ADECBC7}"/>
              </a:ext>
            </a:extLst>
          </p:cNvPr>
          <p:cNvSpPr>
            <a:spLocks noChangeArrowheads="1"/>
          </p:cNvSpPr>
          <p:nvPr/>
        </p:nvSpPr>
        <p:spPr bwMode="auto">
          <a:xfrm>
            <a:off x="741571" y="5125170"/>
            <a:ext cx="294150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dirty="0">
                <a:ln>
                  <a:noFill/>
                </a:ln>
                <a:solidFill>
                  <a:schemeClr val="tx1"/>
                </a:solidFill>
                <a:effectLst/>
                <a:latin typeface="Century Gothic" panose="020B0502020202020204" pitchFamily="34" charset="0"/>
              </a:rPr>
              <a:t>What does the author hope to achieve by writing about county lines exploitation?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B76BF4F0-D51E-EA6D-7F35-AC3A2F9C488D}"/>
              </a:ext>
            </a:extLst>
          </p:cNvPr>
          <p:cNvSpPr>
            <a:spLocks noChangeArrowheads="1"/>
          </p:cNvSpPr>
          <p:nvPr/>
        </p:nvSpPr>
        <p:spPr bwMode="auto">
          <a:xfrm>
            <a:off x="4477733" y="5093391"/>
            <a:ext cx="33834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dirty="0">
                <a:ln>
                  <a:noFill/>
                </a:ln>
                <a:solidFill>
                  <a:schemeClr val="tx1"/>
                </a:solidFill>
                <a:effectLst/>
                <a:latin typeface="Century Gothic" panose="020B0502020202020204" pitchFamily="34" charset="0"/>
              </a:rPr>
              <a:t>What steps did the author take to ensure the story was authentic and based on real experiences?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Placeholder 5">
            <a:extLst>
              <a:ext uri="{FF2B5EF4-FFF2-40B4-BE49-F238E27FC236}">
                <a16:creationId xmlns:a16="http://schemas.microsoft.com/office/drawing/2014/main" id="{C97E79AE-E96B-066C-644E-FAA1FCC9349E}"/>
              </a:ext>
            </a:extLst>
          </p:cNvPr>
          <p:cNvSpPr>
            <a:spLocks noGrp="1"/>
          </p:cNvSpPr>
          <p:nvPr>
            <p:ph type="body" sz="quarter" idx="13"/>
          </p:nvPr>
        </p:nvSpPr>
        <p:spPr/>
        <p:txBody>
          <a:bodyPr>
            <a:normAutofit fontScale="92500"/>
          </a:bodyPr>
          <a:lstStyle/>
          <a:p>
            <a:r>
              <a:rPr lang="en-GB"/>
              <a:t>Independent Practice</a:t>
            </a:r>
          </a:p>
        </p:txBody>
      </p:sp>
      <p:pic>
        <p:nvPicPr>
          <p:cNvPr id="3" name="Picture 2" descr="A blue square with black text&#10;&#10;AI-generated content may be incorrect.">
            <a:extLst>
              <a:ext uri="{FF2B5EF4-FFF2-40B4-BE49-F238E27FC236}">
                <a16:creationId xmlns:a16="http://schemas.microsoft.com/office/drawing/2014/main" id="{E4B5203A-E7CB-78AA-2102-1BC10CF3EDE1}"/>
              </a:ext>
            </a:extLst>
          </p:cNvPr>
          <p:cNvPicPr>
            <a:picLocks noChangeAspect="1"/>
          </p:cNvPicPr>
          <p:nvPr/>
        </p:nvPicPr>
        <p:blipFill>
          <a:blip r:embed="rId3"/>
          <a:stretch>
            <a:fillRect/>
          </a:stretch>
        </p:blipFill>
        <p:spPr>
          <a:xfrm>
            <a:off x="7105650" y="93785"/>
            <a:ext cx="4944208" cy="11488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114">
          <a:extLst>
            <a:ext uri="{FF2B5EF4-FFF2-40B4-BE49-F238E27FC236}">
              <a16:creationId xmlns:a16="http://schemas.microsoft.com/office/drawing/2014/main" id="{4DF0E2A8-717A-7AB7-F17B-D0209D892890}"/>
            </a:ext>
          </a:extLst>
        </p:cNvPr>
        <p:cNvGrpSpPr/>
        <p:nvPr/>
      </p:nvGrpSpPr>
      <p:grpSpPr>
        <a:xfrm>
          <a:off x="0" y="0"/>
          <a:ext cx="0" cy="0"/>
          <a:chOff x="0" y="0"/>
          <a:chExt cx="0" cy="0"/>
        </a:xfrm>
      </p:grpSpPr>
      <p:sp>
        <p:nvSpPr>
          <p:cNvPr id="94" name="Rectangle 93">
            <a:extLst>
              <a:ext uri="{FF2B5EF4-FFF2-40B4-BE49-F238E27FC236}">
                <a16:creationId xmlns:a16="http://schemas.microsoft.com/office/drawing/2014/main" id="{1D5DB033-77A4-3802-9BB1-3DD1D82EEF07}"/>
              </a:ext>
            </a:extLst>
          </p:cNvPr>
          <p:cNvSpPr/>
          <p:nvPr/>
        </p:nvSpPr>
        <p:spPr>
          <a:xfrm>
            <a:off x="0" y="161050"/>
            <a:ext cx="12192000"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219170"/>
            <a:r>
              <a:rPr lang="en-GB" sz="3700" kern="0">
                <a:solidFill>
                  <a:srgbClr val="212529"/>
                </a:solidFill>
                <a:latin typeface="Century Gothic"/>
                <a:sym typeface="Arial"/>
              </a:rPr>
              <a:t>New vocabulary</a:t>
            </a:r>
            <a:endParaRPr lang="en-US" err="1">
              <a:ea typeface="Open Sans"/>
              <a:cs typeface="Open Sans"/>
            </a:endParaRPr>
          </a:p>
        </p:txBody>
      </p:sp>
      <p:graphicFrame>
        <p:nvGraphicFramePr>
          <p:cNvPr id="2" name="Table 1">
            <a:extLst>
              <a:ext uri="{FF2B5EF4-FFF2-40B4-BE49-F238E27FC236}">
                <a16:creationId xmlns:a16="http://schemas.microsoft.com/office/drawing/2014/main" id="{AF4A20B6-42F2-4C87-5BEE-8219E761C1CB}"/>
              </a:ext>
            </a:extLst>
          </p:cNvPr>
          <p:cNvGraphicFramePr>
            <a:graphicFrameLocks noGrp="1"/>
          </p:cNvGraphicFramePr>
          <p:nvPr>
            <p:extLst>
              <p:ext uri="{D42A27DB-BD31-4B8C-83A1-F6EECF244321}">
                <p14:modId xmlns:p14="http://schemas.microsoft.com/office/powerpoint/2010/main" val="3285033291"/>
              </p:ext>
            </p:extLst>
          </p:nvPr>
        </p:nvGraphicFramePr>
        <p:xfrm>
          <a:off x="925286" y="1526808"/>
          <a:ext cx="10515600" cy="53949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452259800"/>
                    </a:ext>
                  </a:extLst>
                </a:gridCol>
                <a:gridCol w="3505200">
                  <a:extLst>
                    <a:ext uri="{9D8B030D-6E8A-4147-A177-3AD203B41FA5}">
                      <a16:colId xmlns:a16="http://schemas.microsoft.com/office/drawing/2014/main" val="1191828361"/>
                    </a:ext>
                  </a:extLst>
                </a:gridCol>
                <a:gridCol w="3505200">
                  <a:extLst>
                    <a:ext uri="{9D8B030D-6E8A-4147-A177-3AD203B41FA5}">
                      <a16:colId xmlns:a16="http://schemas.microsoft.com/office/drawing/2014/main" val="720903941"/>
                    </a:ext>
                  </a:extLst>
                </a:gridCol>
              </a:tblGrid>
              <a:tr h="2322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Century Gothic" panose="020B0502020202020204" pitchFamily="34" charset="0"/>
                        </a:rPr>
                        <a:t>Definition:</a:t>
                      </a:r>
                    </a:p>
                    <a:p>
                      <a:pPr lvl="0" algn="ctr">
                        <a:lnSpc>
                          <a:spcPct val="100000"/>
                        </a:lnSpc>
                        <a:spcBef>
                          <a:spcPts val="0"/>
                        </a:spcBef>
                        <a:spcAft>
                          <a:spcPts val="0"/>
                        </a:spcAft>
                        <a:buNone/>
                      </a:pPr>
                      <a:r>
                        <a:rPr lang="en-GB" sz="1800" b="1" i="0" u="none" strike="noStrike" noProof="0" dirty="0" err="1">
                          <a:solidFill>
                            <a:schemeClr val="tx1"/>
                          </a:solidFill>
                        </a:rPr>
                        <a:t>Hyperviligance</a:t>
                      </a:r>
                      <a:r>
                        <a:rPr lang="en-GB" sz="1800" b="0" i="0" u="none" strike="noStrike" noProof="0" dirty="0">
                          <a:solidFill>
                            <a:schemeClr val="tx1"/>
                          </a:solidFill>
                        </a:rPr>
                        <a:t>  is a state of increased alertness and sensitivity to potential threats in the environment.</a:t>
                      </a:r>
                    </a:p>
                    <a:p>
                      <a:pPr lvl="0" algn="ctr">
                        <a:lnSpc>
                          <a:spcPct val="100000"/>
                        </a:lnSpc>
                        <a:spcBef>
                          <a:spcPts val="0"/>
                        </a:spcBef>
                        <a:spcAft>
                          <a:spcPts val="0"/>
                        </a:spcAft>
                        <a:buNone/>
                      </a:pPr>
                      <a:endParaRPr lang="en-GB" sz="1800" b="0" i="0" u="none" strike="noStrike" noProof="0" dirty="0">
                        <a:solidFill>
                          <a:schemeClr val="tx1"/>
                        </a:solidFill>
                      </a:endParaRPr>
                    </a:p>
                    <a:p>
                      <a:pPr lvl="0" algn="ctr">
                        <a:lnSpc>
                          <a:spcPct val="100000"/>
                        </a:lnSpc>
                        <a:spcBef>
                          <a:spcPts val="0"/>
                        </a:spcBef>
                        <a:spcAft>
                          <a:spcPts val="0"/>
                        </a:spcAft>
                        <a:buNone/>
                      </a:pPr>
                      <a:r>
                        <a:rPr lang="en-GB" sz="1800" i="0" u="none" strike="noStrike" noProof="0" dirty="0">
                          <a:solidFill>
                            <a:schemeClr val="tx1"/>
                          </a:solidFill>
                        </a:rPr>
                        <a:t>Causes of hypervigilance:</a:t>
                      </a:r>
                    </a:p>
                    <a:p>
                      <a:pPr lvl="0" algn="ctr">
                        <a:lnSpc>
                          <a:spcPct val="100000"/>
                        </a:lnSpc>
                        <a:spcBef>
                          <a:spcPts val="0"/>
                        </a:spcBef>
                        <a:spcAft>
                          <a:spcPts val="0"/>
                        </a:spcAft>
                        <a:buNone/>
                      </a:pPr>
                      <a:r>
                        <a:rPr lang="en-GB" sz="1800" b="0" i="0" u="none" strike="noStrike" noProof="0" dirty="0">
                          <a:solidFill>
                            <a:schemeClr val="tx1"/>
                          </a:solidFill>
                        </a:rPr>
                        <a:t>Trauma, PTSD, anxiety disorders, childhood adversity. </a:t>
                      </a:r>
                    </a:p>
                    <a:p>
                      <a:pPr algn="ctr"/>
                      <a:endParaRPr lang="en-GB" dirty="0">
                        <a:solidFill>
                          <a:schemeClr val="tx1"/>
                        </a:solidFill>
                        <a:latin typeface="Century Gothic" panose="020B0502020202020204" pitchFamily="34" charset="0"/>
                      </a:endParaRPr>
                    </a:p>
                  </a:txBody>
                  <a:tcPr anchor="ctr">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tc rowSpan="2">
                  <a:txBody>
                    <a:bodyPr/>
                    <a:lstStyle/>
                    <a:p>
                      <a:pPr algn="ctr"/>
                      <a:r>
                        <a:rPr lang="en-GB" dirty="0">
                          <a:solidFill>
                            <a:schemeClr val="tx1"/>
                          </a:solidFill>
                          <a:latin typeface="Century Gothic" panose="020B0502020202020204" pitchFamily="34" charset="0"/>
                        </a:rPr>
                        <a:t>New word:</a:t>
                      </a:r>
                    </a:p>
                    <a:p>
                      <a:pPr algn="ctr"/>
                      <a:r>
                        <a:rPr lang="en-GB" dirty="0">
                          <a:solidFill>
                            <a:schemeClr val="tx1"/>
                          </a:solidFill>
                          <a:latin typeface="Century Gothic" panose="020B0502020202020204" pitchFamily="34" charset="0"/>
                        </a:rPr>
                        <a:t>Hypervigilant</a:t>
                      </a:r>
                    </a:p>
                    <a:p>
                      <a:pPr algn="ctr"/>
                      <a:endParaRPr lang="en-GB" dirty="0">
                        <a:solidFill>
                          <a:schemeClr val="tx1"/>
                        </a:solidFill>
                        <a:latin typeface="Century Gothic" panose="020B0502020202020204" pitchFamily="34" charset="0"/>
                      </a:endParaRPr>
                    </a:p>
                    <a:p>
                      <a:pPr algn="ctr"/>
                      <a:r>
                        <a:rPr lang="en-GB" dirty="0">
                          <a:solidFill>
                            <a:schemeClr val="tx1"/>
                          </a:solidFill>
                          <a:latin typeface="Century Gothic"/>
                        </a:rPr>
                        <a:t>Hypervigilant</a:t>
                      </a:r>
                    </a:p>
                    <a:p>
                      <a:pPr algn="ctr"/>
                      <a:endParaRPr lang="en-GB" dirty="0">
                        <a:solidFill>
                          <a:schemeClr val="tx1"/>
                        </a:solidFill>
                        <a:latin typeface="Century Gothic" panose="020B0502020202020204" pitchFamily="34" charset="0"/>
                      </a:endParaRPr>
                    </a:p>
                    <a:p>
                      <a:pPr algn="ctr"/>
                      <a:endParaRPr lang="en-GB" dirty="0">
                        <a:solidFill>
                          <a:schemeClr val="tx1"/>
                        </a:solidFill>
                        <a:latin typeface="Century Gothic" panose="020B0502020202020204" pitchFamily="34" charset="0"/>
                      </a:endParaRPr>
                    </a:p>
                    <a:p>
                      <a:pPr algn="ctr"/>
                      <a:endParaRPr lang="en-GB" dirty="0">
                        <a:solidFill>
                          <a:schemeClr val="tx1"/>
                        </a:solidFill>
                        <a:latin typeface="Century Gothic" panose="020B0502020202020204" pitchFamily="34" charset="0"/>
                      </a:endParaRPr>
                    </a:p>
                  </a:txBody>
                  <a:tcPr anchor="ctr">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tc>
                  <a:txBody>
                    <a:bodyPr/>
                    <a:lstStyle/>
                    <a:p>
                      <a:pPr algn="ctr"/>
                      <a:r>
                        <a:rPr lang="en-GB" sz="1800" b="1" kern="1200" dirty="0">
                          <a:solidFill>
                            <a:schemeClr val="tx1"/>
                          </a:solidFill>
                          <a:latin typeface="Century Gothic" panose="020B0502020202020204" pitchFamily="34" charset="0"/>
                          <a:ea typeface="+mn-ea"/>
                          <a:cs typeface="+mn-cs"/>
                        </a:rPr>
                        <a:t>Used in a sentence:</a:t>
                      </a:r>
                    </a:p>
                    <a:p>
                      <a:pPr algn="ctr"/>
                      <a:endParaRPr lang="en-GB" sz="1600" dirty="0">
                        <a:solidFill>
                          <a:schemeClr val="tx1"/>
                        </a:solidFill>
                        <a:latin typeface="Century Gothic" panose="020B0502020202020204" pitchFamily="34" charset="0"/>
                      </a:endParaRPr>
                    </a:p>
                    <a:p>
                      <a:pPr lvl="0" algn="ctr">
                        <a:buNone/>
                      </a:pPr>
                      <a:r>
                        <a:rPr lang="en-GB" sz="1600" b="0" dirty="0">
                          <a:solidFill>
                            <a:schemeClr val="tx1"/>
                          </a:solidFill>
                          <a:latin typeface="Century Gothic"/>
                        </a:rPr>
                        <a:t>Erik is hypervigilant – he jumps at the sound of a car backfiring and looks around him before he leaves the house in case he’s being watched. </a:t>
                      </a:r>
                      <a:endParaRPr lang="en-GB" dirty="0"/>
                    </a:p>
                  </a:txBody>
                  <a:tcPr>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76560324"/>
                  </a:ext>
                </a:extLst>
              </a:tr>
              <a:tr h="2181291">
                <a:tc>
                  <a:txBody>
                    <a:bodyPr/>
                    <a:lstStyle/>
                    <a:p>
                      <a:pPr algn="ctr"/>
                      <a:r>
                        <a:rPr lang="en-GB" b="1" dirty="0">
                          <a:solidFill>
                            <a:schemeClr val="tx1"/>
                          </a:solidFill>
                          <a:latin typeface="Century Gothic" panose="020B0502020202020204" pitchFamily="34" charset="0"/>
                        </a:rPr>
                        <a:t>Synonyms for vigilant (</a:t>
                      </a:r>
                      <a:r>
                        <a:rPr lang="en-GB" b="1" dirty="0" err="1">
                          <a:solidFill>
                            <a:schemeClr val="tx1"/>
                          </a:solidFill>
                          <a:latin typeface="Century Gothic" panose="020B0502020202020204" pitchFamily="34" charset="0"/>
                        </a:rPr>
                        <a:t>adj</a:t>
                      </a:r>
                      <a:r>
                        <a:rPr lang="en-GB" b="1" dirty="0">
                          <a:solidFill>
                            <a:schemeClr val="tx1"/>
                          </a:solidFill>
                          <a:latin typeface="Century Gothic" panose="020B0502020202020204" pitchFamily="34" charset="0"/>
                        </a:rPr>
                        <a:t>):</a:t>
                      </a:r>
                    </a:p>
                    <a:p>
                      <a:pPr algn="ctr"/>
                      <a:endParaRPr lang="en-GB" b="1" dirty="0">
                        <a:solidFill>
                          <a:schemeClr val="tx1"/>
                        </a:solidFill>
                        <a:latin typeface="Century Gothic" panose="020B0502020202020204" pitchFamily="34" charset="0"/>
                      </a:endParaRPr>
                    </a:p>
                    <a:p>
                      <a:pPr marL="285750" indent="-285750" algn="ctr">
                        <a:buFont typeface="Arial" panose="020B0604020202020204" pitchFamily="34" charset="0"/>
                        <a:buChar char="•"/>
                      </a:pPr>
                      <a:r>
                        <a:rPr lang="en-GB" b="0" dirty="0">
                          <a:solidFill>
                            <a:schemeClr val="tx1"/>
                          </a:solidFill>
                          <a:latin typeface="Century Gothic" panose="020B0502020202020204" pitchFamily="34" charset="0"/>
                        </a:rPr>
                        <a:t>Watchful</a:t>
                      </a:r>
                    </a:p>
                    <a:p>
                      <a:pPr marL="285750" indent="-285750" algn="ctr">
                        <a:buFont typeface="Arial" panose="020B0604020202020204" pitchFamily="34" charset="0"/>
                        <a:buChar char="•"/>
                      </a:pPr>
                      <a:r>
                        <a:rPr lang="en-GB" b="0" dirty="0">
                          <a:solidFill>
                            <a:schemeClr val="tx1"/>
                          </a:solidFill>
                          <a:latin typeface="Century Gothic" panose="020B0502020202020204" pitchFamily="34" charset="0"/>
                        </a:rPr>
                        <a:t>Alert</a:t>
                      </a:r>
                    </a:p>
                    <a:p>
                      <a:pPr marL="285750" indent="-285750" algn="ctr">
                        <a:buFont typeface="Arial" panose="020B0604020202020204" pitchFamily="34" charset="0"/>
                        <a:buChar char="•"/>
                      </a:pPr>
                      <a:r>
                        <a:rPr lang="en-GB" b="0" dirty="0">
                          <a:solidFill>
                            <a:schemeClr val="tx1"/>
                          </a:solidFill>
                          <a:latin typeface="Century Gothic" panose="020B0502020202020204" pitchFamily="34" charset="0"/>
                        </a:rPr>
                        <a:t>Attentive</a:t>
                      </a:r>
                    </a:p>
                    <a:p>
                      <a:pPr marL="285750" indent="-285750" algn="ctr">
                        <a:buFont typeface="Arial" panose="020B0604020202020204" pitchFamily="34" charset="0"/>
                        <a:buChar char="•"/>
                      </a:pPr>
                      <a:r>
                        <a:rPr lang="en-GB" b="0" dirty="0">
                          <a:solidFill>
                            <a:schemeClr val="tx1"/>
                          </a:solidFill>
                          <a:latin typeface="Century Gothic" panose="020B0502020202020204" pitchFamily="34" charset="0"/>
                        </a:rPr>
                        <a:t>On the lookout</a:t>
                      </a:r>
                    </a:p>
                    <a:p>
                      <a:pPr marL="285750" indent="-285750" algn="ctr">
                        <a:buFont typeface="Arial" panose="020B0604020202020204" pitchFamily="34" charset="0"/>
                        <a:buChar char="•"/>
                      </a:pPr>
                      <a:r>
                        <a:rPr lang="en-GB" b="0" dirty="0">
                          <a:solidFill>
                            <a:schemeClr val="tx1"/>
                          </a:solidFill>
                          <a:latin typeface="Century Gothic" panose="020B0502020202020204" pitchFamily="34" charset="0"/>
                        </a:rPr>
                        <a:t>On guard</a:t>
                      </a:r>
                    </a:p>
                    <a:p>
                      <a:pPr algn="ctr"/>
                      <a:endParaRPr lang="en-GB" b="1" dirty="0">
                        <a:solidFill>
                          <a:schemeClr val="tx1"/>
                        </a:solidFill>
                        <a:latin typeface="Century Gothic" panose="020B0502020202020204" pitchFamily="34" charset="0"/>
                      </a:endParaRPr>
                    </a:p>
                    <a:p>
                      <a:pPr lvl="0" algn="ctr">
                        <a:buNone/>
                      </a:pPr>
                      <a:endParaRPr lang="en-GB" b="1" dirty="0">
                        <a:solidFill>
                          <a:schemeClr val="tx1"/>
                        </a:solidFill>
                        <a:latin typeface="Century Gothic"/>
                      </a:endParaRPr>
                    </a:p>
                  </a:txBody>
                  <a:tcPr anchor="ctr">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accent5"/>
                    </a:solidFill>
                  </a:tcPr>
                </a:tc>
                <a:tc>
                  <a:txBody>
                    <a:bodyPr/>
                    <a:lstStyle/>
                    <a:p>
                      <a:pPr algn="ctr"/>
                      <a:r>
                        <a:rPr lang="en-GB" b="1" dirty="0">
                          <a:solidFill>
                            <a:schemeClr val="tx1"/>
                          </a:solidFill>
                          <a:latin typeface="Century Gothic" panose="020B0502020202020204" pitchFamily="34" charset="0"/>
                        </a:rPr>
                        <a:t>Etymology:</a:t>
                      </a:r>
                    </a:p>
                    <a:p>
                      <a:pPr algn="ctr"/>
                      <a:endParaRPr lang="en-GB" b="1" dirty="0">
                        <a:solidFill>
                          <a:schemeClr val="tx1"/>
                        </a:solidFill>
                        <a:latin typeface="Century Gothic" panose="020B0502020202020204" pitchFamily="34" charset="0"/>
                      </a:endParaRPr>
                    </a:p>
                    <a:p>
                      <a:pPr marL="285750" lvl="0" indent="-285750" algn="ctr">
                        <a:lnSpc>
                          <a:spcPct val="100000"/>
                        </a:lnSpc>
                        <a:spcBef>
                          <a:spcPts val="0"/>
                        </a:spcBef>
                        <a:spcAft>
                          <a:spcPts val="0"/>
                        </a:spcAft>
                        <a:buFont typeface="Arial"/>
                        <a:buChar char="•"/>
                      </a:pPr>
                      <a:r>
                        <a:rPr lang="en-GB" sz="1800" b="1" i="0" u="none" strike="noStrike" noProof="0" dirty="0"/>
                        <a:t>‘hyper’</a:t>
                      </a:r>
                      <a:r>
                        <a:rPr lang="en-GB" sz="1800" b="0" i="0" u="none" strike="noStrike" noProof="0" dirty="0"/>
                        <a:t> a prefix meaning </a:t>
                      </a:r>
                      <a:r>
                        <a:rPr lang="en-GB" sz="1800" b="0" i="1" u="none" strike="noStrike" noProof="0" dirty="0"/>
                        <a:t>over</a:t>
                      </a:r>
                      <a:r>
                        <a:rPr lang="en-GB" sz="1800" b="0" i="0" u="none" strike="noStrike" noProof="0" dirty="0"/>
                        <a:t>, </a:t>
                      </a:r>
                      <a:r>
                        <a:rPr lang="en-GB" sz="1800" b="0" i="1" u="none" strike="noStrike" noProof="0" dirty="0"/>
                        <a:t>above</a:t>
                      </a:r>
                      <a:r>
                        <a:rPr lang="en-GB" sz="1800" b="0" i="0" u="none" strike="noStrike" noProof="0" dirty="0"/>
                        <a:t> or </a:t>
                      </a:r>
                      <a:r>
                        <a:rPr lang="en-GB" sz="1800" b="0" i="1" u="none" strike="noStrike" noProof="0" dirty="0"/>
                        <a:t>beyond</a:t>
                      </a:r>
                      <a:endParaRPr lang="en-GB" dirty="0"/>
                    </a:p>
                    <a:p>
                      <a:pPr marL="285750" lvl="0" indent="-285750" algn="ctr">
                        <a:lnSpc>
                          <a:spcPct val="100000"/>
                        </a:lnSpc>
                        <a:spcBef>
                          <a:spcPts val="0"/>
                        </a:spcBef>
                        <a:spcAft>
                          <a:spcPts val="0"/>
                        </a:spcAft>
                        <a:buFont typeface="Arial"/>
                        <a:buChar char="•"/>
                      </a:pPr>
                      <a:r>
                        <a:rPr lang="en-GB" sz="1800" b="1" i="0" u="none" strike="noStrike" noProof="0" dirty="0"/>
                        <a:t>‘vigilant’ </a:t>
                      </a:r>
                      <a:r>
                        <a:rPr lang="en-GB" sz="1800" b="0" i="0" u="none" strike="noStrike" noProof="0" dirty="0"/>
                        <a:t>from the Latin word ‘vigil’, meaning</a:t>
                      </a:r>
                      <a:r>
                        <a:rPr lang="en-GB" sz="1800" b="1" i="0" u="none" strike="noStrike" noProof="0" dirty="0"/>
                        <a:t> </a:t>
                      </a:r>
                      <a:r>
                        <a:rPr lang="en-GB" sz="1800" b="0" i="1" u="none" strike="noStrike" noProof="0" dirty="0"/>
                        <a:t>awake, watchful</a:t>
                      </a:r>
                      <a:endParaRPr lang="en-GB" dirty="0"/>
                    </a:p>
                    <a:p>
                      <a:pPr lvl="0" indent="0" algn="ctr">
                        <a:lnSpc>
                          <a:spcPct val="100000"/>
                        </a:lnSpc>
                        <a:spcBef>
                          <a:spcPts val="0"/>
                        </a:spcBef>
                        <a:spcAft>
                          <a:spcPts val="0"/>
                        </a:spcAft>
                        <a:buNone/>
                      </a:pPr>
                      <a:endParaRPr lang="en-GB" sz="1800" b="1" i="0" u="none" strike="noStrike" noProof="0" dirty="0"/>
                    </a:p>
                    <a:p>
                      <a:pPr lvl="0" algn="ctr">
                        <a:buNone/>
                      </a:pPr>
                      <a:endParaRPr lang="en-GB" dirty="0">
                        <a:latin typeface="Century Gothic"/>
                      </a:endParaRPr>
                    </a:p>
                  </a:txBody>
                  <a:tcPr anchor="ctr">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4268637"/>
                  </a:ext>
                </a:extLst>
              </a:tr>
            </a:tbl>
          </a:graphicData>
        </a:graphic>
      </p:graphicFrame>
      <p:cxnSp>
        <p:nvCxnSpPr>
          <p:cNvPr id="4" name="Straight Arrow Connector 3">
            <a:extLst>
              <a:ext uri="{FF2B5EF4-FFF2-40B4-BE49-F238E27FC236}">
                <a16:creationId xmlns:a16="http://schemas.microsoft.com/office/drawing/2014/main" id="{EF1C3A23-9D68-A615-8993-C3DEF706C521}"/>
              </a:ext>
            </a:extLst>
          </p:cNvPr>
          <p:cNvCxnSpPr>
            <a:cxnSpLocks/>
          </p:cNvCxnSpPr>
          <p:nvPr/>
        </p:nvCxnSpPr>
        <p:spPr>
          <a:xfrm flipH="1" flipV="1">
            <a:off x="4839871" y="1468306"/>
            <a:ext cx="894641" cy="999185"/>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5" name="Rectangle 4">
            <a:extLst>
              <a:ext uri="{FF2B5EF4-FFF2-40B4-BE49-F238E27FC236}">
                <a16:creationId xmlns:a16="http://schemas.microsoft.com/office/drawing/2014/main" id="{692012B4-AA01-A2BC-2E6E-23911BD2CBF2}"/>
              </a:ext>
            </a:extLst>
          </p:cNvPr>
          <p:cNvSpPr/>
          <p:nvPr/>
        </p:nvSpPr>
        <p:spPr>
          <a:xfrm>
            <a:off x="2703164" y="780316"/>
            <a:ext cx="3303326" cy="525805"/>
          </a:xfrm>
          <a:prstGeom prst="rect">
            <a:avLst/>
          </a:prstGeom>
          <a:solidFill>
            <a:schemeClr val="accent1">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000" kern="0">
                <a:solidFill>
                  <a:srgbClr val="212529"/>
                </a:solidFill>
                <a:latin typeface="Century Gothic" panose="020B0502020202020204" pitchFamily="34" charset="0"/>
                <a:sym typeface="Arial"/>
              </a:rPr>
              <a:t>Say it out loud together!</a:t>
            </a:r>
          </a:p>
        </p:txBody>
      </p:sp>
      <p:pic>
        <p:nvPicPr>
          <p:cNvPr id="3" name="Picture 2" descr="Why does weed make some people paranoid? | Leafly">
            <a:extLst>
              <a:ext uri="{FF2B5EF4-FFF2-40B4-BE49-F238E27FC236}">
                <a16:creationId xmlns:a16="http://schemas.microsoft.com/office/drawing/2014/main" id="{22F7D23B-BD6F-5CA3-8AA8-7A847A3BB44F}"/>
              </a:ext>
            </a:extLst>
          </p:cNvPr>
          <p:cNvPicPr>
            <a:picLocks noChangeAspect="1"/>
          </p:cNvPicPr>
          <p:nvPr/>
        </p:nvPicPr>
        <p:blipFill>
          <a:blip r:embed="rId3"/>
          <a:stretch>
            <a:fillRect/>
          </a:stretch>
        </p:blipFill>
        <p:spPr>
          <a:xfrm>
            <a:off x="4814047" y="4001718"/>
            <a:ext cx="2743199" cy="1543976"/>
          </a:xfrm>
          <a:prstGeom prst="rect">
            <a:avLst/>
          </a:prstGeom>
        </p:spPr>
      </p:pic>
      <p:pic>
        <p:nvPicPr>
          <p:cNvPr id="7" name="Picture 6" descr="A blue square with black text&#10;&#10;AI-generated content may be incorrect.">
            <a:extLst>
              <a:ext uri="{FF2B5EF4-FFF2-40B4-BE49-F238E27FC236}">
                <a16:creationId xmlns:a16="http://schemas.microsoft.com/office/drawing/2014/main" id="{CDCB4D46-D8E6-0E50-1D73-3344CA9E4628}"/>
              </a:ext>
            </a:extLst>
          </p:cNvPr>
          <p:cNvPicPr>
            <a:picLocks noChangeAspect="1"/>
          </p:cNvPicPr>
          <p:nvPr/>
        </p:nvPicPr>
        <p:blipFill>
          <a:blip r:embed="rId4"/>
          <a:stretch>
            <a:fillRect/>
          </a:stretch>
        </p:blipFill>
        <p:spPr>
          <a:xfrm>
            <a:off x="7105650" y="93785"/>
            <a:ext cx="4944208" cy="1148862"/>
          </a:xfrm>
          <a:prstGeom prst="rect">
            <a:avLst/>
          </a:prstGeom>
        </p:spPr>
      </p:pic>
    </p:spTree>
    <p:extLst>
      <p:ext uri="{BB962C8B-B14F-4D97-AF65-F5344CB8AC3E}">
        <p14:creationId xmlns:p14="http://schemas.microsoft.com/office/powerpoint/2010/main" val="4169246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B9046F9E6A1948AAED0DE7929063DA" ma:contentTypeVersion="19" ma:contentTypeDescription="Create a new document." ma:contentTypeScope="" ma:versionID="8a87020a4283d69254d0d6203cbf30cc">
  <xsd:schema xmlns:xsd="http://www.w3.org/2001/XMLSchema" xmlns:xs="http://www.w3.org/2001/XMLSchema" xmlns:p="http://schemas.microsoft.com/office/2006/metadata/properties" xmlns:ns2="87975479-20cf-4e88-ade4-edcc58deadef" xmlns:ns3="17a90365-d75f-4447-904c-f597f71a8a7d" targetNamespace="http://schemas.microsoft.com/office/2006/metadata/properties" ma:root="true" ma:fieldsID="508650e8b06829b1e0542ee76cd496e9" ns2:_="" ns3:_="">
    <xsd:import namespace="87975479-20cf-4e88-ade4-edcc58deadef"/>
    <xsd:import namespace="17a90365-d75f-4447-904c-f597f71a8a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75479-20cf-4e88-ade4-edcc58dea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d17afa-19d8-47aa-8dab-4b3c635895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a90365-d75f-4447-904c-f597f71a8a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1da03e-1713-44f3-b7de-7be9b280ea18}" ma:internalName="TaxCatchAll" ma:showField="CatchAllData" ma:web="17a90365-d75f-4447-904c-f597f71a8a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7a90365-d75f-4447-904c-f597f71a8a7d" xsi:nil="true"/>
    <lcf76f155ced4ddcb4097134ff3c332f xmlns="87975479-20cf-4e88-ade4-edcc58deade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11AA1F-6DDE-4DAE-9B5A-262DF351D475}">
  <ds:schemaRefs>
    <ds:schemaRef ds:uri="17a90365-d75f-4447-904c-f597f71a8a7d"/>
    <ds:schemaRef ds:uri="87975479-20cf-4e88-ade4-edcc58dead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BFDEBF-DE44-45B9-8AEA-15DA22793BB9}">
  <ds:schemaRefs>
    <ds:schemaRef ds:uri="17a90365-d75f-4447-904c-f597f71a8a7d"/>
    <ds:schemaRef ds:uri="87975479-20cf-4e88-ade4-edcc58deade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6409014-FDA1-41CA-A125-1C68E5001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TotalTime>
  <Words>1582</Words>
  <Application>Microsoft Office PowerPoint</Application>
  <PresentationFormat>Widescreen</PresentationFormat>
  <Paragraphs>136</Paragraphs>
  <Slides>14</Slides>
  <Notes>10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Malgun Gothic</vt:lpstr>
      <vt:lpstr>Aptos</vt:lpstr>
      <vt:lpstr>Aptos Display</vt:lpstr>
      <vt:lpstr>Arial</vt:lpstr>
      <vt:lpstr>Bebas Neue</vt:lpstr>
      <vt:lpstr>Century Gothic</vt:lpstr>
      <vt:lpstr>Inter</vt:lpstr>
      <vt:lpstr>Open Sans</vt:lpstr>
      <vt:lpstr>Roboto</vt:lpstr>
      <vt:lpstr>roc-grotesk</vt:lpstr>
      <vt:lpstr>Office Theme</vt:lpstr>
      <vt:lpstr>PowerPoint Presentation</vt:lpstr>
      <vt:lpstr>PowerPoint Presentation</vt:lpstr>
      <vt:lpstr>PowerPoint Presentation</vt:lpstr>
      <vt:lpstr>The Blurb</vt:lpstr>
      <vt:lpstr>PowerPoint Presentation</vt:lpstr>
      <vt:lpstr>PowerPoint Presentation</vt:lpstr>
      <vt:lpstr>PowerPoint Presentation</vt:lpstr>
      <vt:lpstr>PowerPoint Presentation</vt:lpstr>
      <vt:lpstr>PowerPoint Presentation</vt:lpstr>
      <vt:lpstr>PowerPoint Presentation</vt:lpstr>
      <vt:lpstr>How has Erik's life been affected by his bad decisions? </vt:lpstr>
      <vt:lpstr>How has Erik's life been affected  by his bad decisions? </vt:lpstr>
      <vt:lpstr>How has Erik's life been affected by his bad decisions? </vt:lpstr>
      <vt:lpstr>How has Erik's life been affected by his bad decisions?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What does the phrase ‘crossing the line’ mean to you?  What ideas can you take from the front cover? Consider colours, images and the text</dc:title>
  <dc:creator>Nicola Taylor</dc:creator>
  <cp:lastModifiedBy>Tia Fisher</cp:lastModifiedBy>
  <cp:revision>12</cp:revision>
  <dcterms:created xsi:type="dcterms:W3CDTF">2024-04-09T09:17:21Z</dcterms:created>
  <dcterms:modified xsi:type="dcterms:W3CDTF">2025-10-03T11:14:19Z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0x0101009BB9046F9E6A1948AAED0DE7929063DA</vt:lpwstr>
  </property>
  <property fmtid="{D5CDD505-2E9C-101B-9397-08002B2CF9AE}" pid="3" name="MediaServiceImageTags">
    <vt:lpwstr/>
  </property>
</Properties>
</file>