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17"/>
  </p:notesMasterIdLst>
  <p:sldIdLst>
    <p:sldId id="265" r:id="rId5"/>
    <p:sldId id="259" r:id="rId6"/>
    <p:sldId id="262" r:id="rId7"/>
    <p:sldId id="260" r:id="rId8"/>
    <p:sldId id="263" r:id="rId9"/>
    <p:sldId id="273" r:id="rId10"/>
    <p:sldId id="266" r:id="rId11"/>
    <p:sldId id="275" r:id="rId12"/>
    <p:sldId id="270" r:id="rId13"/>
    <p:sldId id="271" r:id="rId14"/>
    <p:sldId id="272"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C08FE6-0EFA-44C8-92CD-C2BBEFE66C4A}" v="8" dt="2025-07-20T20:26:02.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87731" autoAdjust="0"/>
  </p:normalViewPr>
  <p:slideViewPr>
    <p:cSldViewPr snapToGrid="0">
      <p:cViewPr varScale="1">
        <p:scale>
          <a:sx n="91" d="100"/>
          <a:sy n="91" d="100"/>
        </p:scale>
        <p:origin x="11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6F89DF2-1A28-FFE6-6C35-4D22375DECAC}"/>
    <pc:docChg chg="modSld">
      <pc:chgData name="" userId="" providerId="" clId="Web-{A6F89DF2-1A28-FFE6-6C35-4D22375DECAC}" dt="2025-06-05T10:40:22.443" v="3" actId="20577"/>
      <pc:docMkLst>
        <pc:docMk/>
      </pc:docMkLst>
      <pc:sldChg chg="modSp">
        <pc:chgData name="" userId="" providerId="" clId="Web-{A6F89DF2-1A28-FFE6-6C35-4D22375DECAC}" dt="2025-06-05T10:40:22.443" v="3" actId="20577"/>
        <pc:sldMkLst>
          <pc:docMk/>
          <pc:sldMk cId="2125651175" sldId="265"/>
        </pc:sldMkLst>
        <pc:spChg chg="mod">
          <ac:chgData name="" userId="" providerId="" clId="Web-{A6F89DF2-1A28-FFE6-6C35-4D22375DECAC}" dt="2025-06-05T10:40:22.443" v="3" actId="20577"/>
          <ac:spMkLst>
            <pc:docMk/>
            <pc:sldMk cId="2125651175" sldId="265"/>
            <ac:spMk id="3" creationId="{368C78CD-FFD7-9D26-20B9-170AFC605D09}"/>
          </ac:spMkLst>
        </pc:spChg>
      </pc:sldChg>
    </pc:docChg>
  </pc:docChgLst>
  <pc:docChgLst>
    <pc:chgData name="Lucy Lewis" userId="S::l.lewis@christchurchsecondary.org.uk::414a74f7-7f3d-4d48-9083-d6496a8fd312" providerId="AD" clId="Web-{0D4DBED2-DA0C-E250-9C11-3C7CDE15E1A5}"/>
    <pc:docChg chg="modSld">
      <pc:chgData name="Lucy Lewis" userId="S::l.lewis@christchurchsecondary.org.uk::414a74f7-7f3d-4d48-9083-d6496a8fd312" providerId="AD" clId="Web-{0D4DBED2-DA0C-E250-9C11-3C7CDE15E1A5}" dt="2025-04-09T10:26:49.240" v="13"/>
      <pc:docMkLst>
        <pc:docMk/>
      </pc:docMkLst>
      <pc:sldChg chg="mod setBg">
        <pc:chgData name="Lucy Lewis" userId="S::l.lewis@christchurchsecondary.org.uk::414a74f7-7f3d-4d48-9083-d6496a8fd312" providerId="AD" clId="Web-{0D4DBED2-DA0C-E250-9C11-3C7CDE15E1A5}" dt="2025-04-09T10:26:48.912" v="8"/>
        <pc:sldMkLst>
          <pc:docMk/>
          <pc:sldMk cId="2880831732" sldId="259"/>
        </pc:sldMkLst>
      </pc:sldChg>
      <pc:sldChg chg="mod setBg">
        <pc:chgData name="Lucy Lewis" userId="S::l.lewis@christchurchsecondary.org.uk::414a74f7-7f3d-4d48-9083-d6496a8fd312" providerId="AD" clId="Web-{0D4DBED2-DA0C-E250-9C11-3C7CDE15E1A5}" dt="2025-04-09T10:26:49.100" v="11"/>
        <pc:sldMkLst>
          <pc:docMk/>
          <pc:sldMk cId="4183896897" sldId="260"/>
        </pc:sldMkLst>
      </pc:sldChg>
      <pc:sldChg chg="mod setBg">
        <pc:chgData name="Lucy Lewis" userId="S::l.lewis@christchurchsecondary.org.uk::414a74f7-7f3d-4d48-9083-d6496a8fd312" providerId="AD" clId="Web-{0D4DBED2-DA0C-E250-9C11-3C7CDE15E1A5}" dt="2025-04-09T10:26:48.959" v="9"/>
        <pc:sldMkLst>
          <pc:docMk/>
          <pc:sldMk cId="3699814212" sldId="262"/>
        </pc:sldMkLst>
      </pc:sldChg>
      <pc:sldChg chg="mod setBg">
        <pc:chgData name="Lucy Lewis" userId="S::l.lewis@christchurchsecondary.org.uk::414a74f7-7f3d-4d48-9083-d6496a8fd312" providerId="AD" clId="Web-{0D4DBED2-DA0C-E250-9C11-3C7CDE15E1A5}" dt="2025-04-09T10:26:49.053" v="10"/>
        <pc:sldMkLst>
          <pc:docMk/>
          <pc:sldMk cId="1720784012" sldId="263"/>
        </pc:sldMkLst>
      </pc:sldChg>
      <pc:sldChg chg="mod setBg">
        <pc:chgData name="Lucy Lewis" userId="S::l.lewis@christchurchsecondary.org.uk::414a74f7-7f3d-4d48-9083-d6496a8fd312" providerId="AD" clId="Web-{0D4DBED2-DA0C-E250-9C11-3C7CDE15E1A5}" dt="2025-04-09T10:26:48.724" v="7"/>
        <pc:sldMkLst>
          <pc:docMk/>
          <pc:sldMk cId="2125651175" sldId="265"/>
        </pc:sldMkLst>
      </pc:sldChg>
      <pc:sldChg chg="mod setBg">
        <pc:chgData name="Lucy Lewis" userId="S::l.lewis@christchurchsecondary.org.uk::414a74f7-7f3d-4d48-9083-d6496a8fd312" providerId="AD" clId="Web-{0D4DBED2-DA0C-E250-9C11-3C7CDE15E1A5}" dt="2025-04-09T10:26:49.193" v="12"/>
        <pc:sldMkLst>
          <pc:docMk/>
          <pc:sldMk cId="1582818947" sldId="266"/>
        </pc:sldMkLst>
      </pc:sldChg>
      <pc:sldChg chg="mod setBg">
        <pc:chgData name="Lucy Lewis" userId="S::l.lewis@christchurchsecondary.org.uk::414a74f7-7f3d-4d48-9083-d6496a8fd312" providerId="AD" clId="Web-{0D4DBED2-DA0C-E250-9C11-3C7CDE15E1A5}" dt="2025-04-09T10:26:49.240" v="13"/>
        <pc:sldMkLst>
          <pc:docMk/>
          <pc:sldMk cId="2637950703" sldId="268"/>
        </pc:sldMkLst>
      </pc:sldChg>
    </pc:docChg>
  </pc:docChgLst>
  <pc:docChgLst>
    <pc:chgData name="Lucy Lewis" userId="S::l.lewis@christchurchsecondary.org.uk::414a74f7-7f3d-4d48-9083-d6496a8fd312" providerId="AD" clId="Web-{887671FF-A5CF-F2EC-776F-36942A238A4C}"/>
    <pc:docChg chg="modSld">
      <pc:chgData name="Lucy Lewis" userId="S::l.lewis@christchurchsecondary.org.uk::414a74f7-7f3d-4d48-9083-d6496a8fd312" providerId="AD" clId="Web-{887671FF-A5CF-F2EC-776F-36942A238A4C}" dt="2025-01-16T08:01:25.344" v="4" actId="20577"/>
      <pc:docMkLst>
        <pc:docMk/>
      </pc:docMkLst>
      <pc:sldChg chg="modSp">
        <pc:chgData name="Lucy Lewis" userId="S::l.lewis@christchurchsecondary.org.uk::414a74f7-7f3d-4d48-9083-d6496a8fd312" providerId="AD" clId="Web-{887671FF-A5CF-F2EC-776F-36942A238A4C}" dt="2025-01-16T08:01:25.344" v="4" actId="20577"/>
        <pc:sldMkLst>
          <pc:docMk/>
          <pc:sldMk cId="2637950703" sldId="268"/>
        </pc:sldMkLst>
      </pc:sldChg>
    </pc:docChg>
  </pc:docChgLst>
  <pc:docChgLst>
    <pc:chgData name="Lucy Lewis" userId="414a74f7-7f3d-4d48-9083-d6496a8fd312" providerId="ADAL" clId="{5E340ED1-3673-4D9B-BDF4-C816DDD5EBCC}"/>
    <pc:docChg chg="custSel addSld delSld modSld modMainMaster">
      <pc:chgData name="Lucy Lewis" userId="414a74f7-7f3d-4d48-9083-d6496a8fd312" providerId="ADAL" clId="{5E340ED1-3673-4D9B-BDF4-C816DDD5EBCC}" dt="2025-01-13T15:07:08.755" v="207" actId="1076"/>
      <pc:docMkLst>
        <pc:docMk/>
      </pc:docMkLst>
      <pc:sldChg chg="addSp delSp modSp del mod modClrScheme delDesignElem chgLayout">
        <pc:chgData name="Lucy Lewis" userId="414a74f7-7f3d-4d48-9083-d6496a8fd312" providerId="ADAL" clId="{5E340ED1-3673-4D9B-BDF4-C816DDD5EBCC}" dt="2025-01-09T13:30:40.921" v="35" actId="47"/>
        <pc:sldMkLst>
          <pc:docMk/>
          <pc:sldMk cId="1161549328" sldId="256"/>
        </pc:sldMkLst>
      </pc:sldChg>
      <pc:sldChg chg="addSp modSp del mod modClrScheme chgLayout">
        <pc:chgData name="Lucy Lewis" userId="414a74f7-7f3d-4d48-9083-d6496a8fd312" providerId="ADAL" clId="{5E340ED1-3673-4D9B-BDF4-C816DDD5EBCC}" dt="2025-01-09T13:34:38.746" v="147" actId="47"/>
        <pc:sldMkLst>
          <pc:docMk/>
          <pc:sldMk cId="2823542404" sldId="257"/>
        </pc:sldMkLst>
      </pc:sldChg>
      <pc:sldChg chg="delSp modSp add mod setBg">
        <pc:chgData name="Lucy Lewis" userId="414a74f7-7f3d-4d48-9083-d6496a8fd312" providerId="ADAL" clId="{5E340ED1-3673-4D9B-BDF4-C816DDD5EBCC}" dt="2025-01-10T14:40:28.532" v="193" actId="207"/>
        <pc:sldMkLst>
          <pc:docMk/>
          <pc:sldMk cId="2880831732" sldId="259"/>
        </pc:sldMkLst>
      </pc:sldChg>
      <pc:sldChg chg="addSp delSp modSp add mod setBg">
        <pc:chgData name="Lucy Lewis" userId="414a74f7-7f3d-4d48-9083-d6496a8fd312" providerId="ADAL" clId="{5E340ED1-3673-4D9B-BDF4-C816DDD5EBCC}" dt="2025-01-09T13:34:36.435" v="146" actId="20577"/>
        <pc:sldMkLst>
          <pc:docMk/>
          <pc:sldMk cId="187328799" sldId="263"/>
        </pc:sldMkLst>
      </pc:sldChg>
      <pc:sldChg chg="addSp modSp mod modClrScheme chgLayout">
        <pc:chgData name="Lucy Lewis" userId="414a74f7-7f3d-4d48-9083-d6496a8fd312" providerId="ADAL" clId="{5E340ED1-3673-4D9B-BDF4-C816DDD5EBCC}" dt="2025-01-13T15:07:08.755" v="207" actId="1076"/>
        <pc:sldMkLst>
          <pc:docMk/>
          <pc:sldMk cId="1644778989" sldId="264"/>
        </pc:sldMkLst>
      </pc:sldChg>
      <pc:sldChg chg="delSp modSp add mod">
        <pc:chgData name="Lucy Lewis" userId="414a74f7-7f3d-4d48-9083-d6496a8fd312" providerId="ADAL" clId="{5E340ED1-3673-4D9B-BDF4-C816DDD5EBCC}" dt="2025-01-09T13:35:16.481" v="154" actId="20577"/>
        <pc:sldMkLst>
          <pc:docMk/>
          <pc:sldMk cId="1582818947" sldId="266"/>
        </pc:sldMkLst>
      </pc:sldChg>
      <pc:sldChg chg="addSp modSp mod modClrScheme chgLayout">
        <pc:chgData name="Lucy Lewis" userId="414a74f7-7f3d-4d48-9083-d6496a8fd312" providerId="ADAL" clId="{5E340ED1-3673-4D9B-BDF4-C816DDD5EBCC}" dt="2025-01-09T13:29:03.108" v="6" actId="700"/>
        <pc:sldMkLst>
          <pc:docMk/>
          <pc:sldMk cId="1195690144" sldId="267"/>
        </pc:sldMkLst>
      </pc:sldChg>
      <pc:sldChg chg="addSp modSp mod modClrScheme chgLayout">
        <pc:chgData name="Lucy Lewis" userId="414a74f7-7f3d-4d48-9083-d6496a8fd312" providerId="ADAL" clId="{5E340ED1-3673-4D9B-BDF4-C816DDD5EBCC}" dt="2025-01-09T13:29:03.108" v="6" actId="700"/>
        <pc:sldMkLst>
          <pc:docMk/>
          <pc:sldMk cId="411346706" sldId="269"/>
        </pc:sldMkLst>
      </pc:sldChg>
      <pc:sldChg chg="delSp modSp add mod">
        <pc:chgData name="Lucy Lewis" userId="414a74f7-7f3d-4d48-9083-d6496a8fd312" providerId="ADAL" clId="{5E340ED1-3673-4D9B-BDF4-C816DDD5EBCC}" dt="2025-01-13T15:05:28.053" v="203" actId="207"/>
        <pc:sldMkLst>
          <pc:docMk/>
          <pc:sldMk cId="4228892399" sldId="271"/>
        </pc:sldMkLst>
      </pc:sldChg>
      <pc:sldChg chg="addSp modSp mod modClrScheme chgLayout">
        <pc:chgData name="Lucy Lewis" userId="414a74f7-7f3d-4d48-9083-d6496a8fd312" providerId="ADAL" clId="{5E340ED1-3673-4D9B-BDF4-C816DDD5EBCC}" dt="2025-01-09T13:29:03.108" v="6" actId="700"/>
        <pc:sldMkLst>
          <pc:docMk/>
          <pc:sldMk cId="1020532191" sldId="274"/>
        </pc:sldMkLst>
      </pc:sldChg>
      <pc:sldChg chg="addSp modSp mod modClrScheme chgLayout">
        <pc:chgData name="Lucy Lewis" userId="414a74f7-7f3d-4d48-9083-d6496a8fd312" providerId="ADAL" clId="{5E340ED1-3673-4D9B-BDF4-C816DDD5EBCC}" dt="2025-01-09T13:31:25.508" v="60" actId="1076"/>
        <pc:sldMkLst>
          <pc:docMk/>
          <pc:sldMk cId="1998663472" sldId="277"/>
        </pc:sldMkLst>
      </pc:sldChg>
      <pc:sldChg chg="addSp modSp del mod modClrScheme chgLayout">
        <pc:chgData name="Lucy Lewis" userId="414a74f7-7f3d-4d48-9083-d6496a8fd312" providerId="ADAL" clId="{5E340ED1-3673-4D9B-BDF4-C816DDD5EBCC}" dt="2025-01-09T13:35:58.115" v="177" actId="47"/>
        <pc:sldMkLst>
          <pc:docMk/>
          <pc:sldMk cId="3031078756" sldId="278"/>
        </pc:sldMkLst>
      </pc:sldChg>
      <pc:sldChg chg="addSp modSp mod modClrScheme modAnim chgLayout">
        <pc:chgData name="Lucy Lewis" userId="414a74f7-7f3d-4d48-9083-d6496a8fd312" providerId="ADAL" clId="{5E340ED1-3673-4D9B-BDF4-C816DDD5EBCC}" dt="2025-01-10T12:52:56.275" v="187"/>
        <pc:sldMkLst>
          <pc:docMk/>
          <pc:sldMk cId="301671630" sldId="279"/>
        </pc:sldMkLst>
      </pc:sldChg>
      <pc:sldChg chg="addSp delSp modSp add mod setBg modClrScheme chgLayout">
        <pc:chgData name="Lucy Lewis" userId="414a74f7-7f3d-4d48-9083-d6496a8fd312" providerId="ADAL" clId="{5E340ED1-3673-4D9B-BDF4-C816DDD5EBCC}" dt="2025-01-13T15:05:15.666" v="201" actId="207"/>
        <pc:sldMkLst>
          <pc:docMk/>
          <pc:sldMk cId="2424973091" sldId="280"/>
        </pc:sldMkLst>
      </pc:sldChg>
      <pc:sldChg chg="modSp add mod">
        <pc:chgData name="Lucy Lewis" userId="414a74f7-7f3d-4d48-9083-d6496a8fd312" providerId="ADAL" clId="{5E340ED1-3673-4D9B-BDF4-C816DDD5EBCC}" dt="2025-01-09T13:35:53.837" v="176" actId="207"/>
        <pc:sldMkLst>
          <pc:docMk/>
          <pc:sldMk cId="2758817121" sldId="281"/>
        </pc:sldMkLst>
      </pc:sldChg>
      <pc:sldMasterChg chg="modSp mod">
        <pc:chgData name="Lucy Lewis" userId="414a74f7-7f3d-4d48-9083-d6496a8fd312" providerId="ADAL" clId="{5E340ED1-3673-4D9B-BDF4-C816DDD5EBCC}" dt="2025-01-10T14:40:56.304" v="196" actId="207"/>
        <pc:sldMasterMkLst>
          <pc:docMk/>
          <pc:sldMasterMk cId="917476417" sldId="2147483660"/>
        </pc:sldMasterMkLst>
      </pc:sldMasterChg>
    </pc:docChg>
  </pc:docChgLst>
  <pc:docChgLst>
    <pc:chgData name="Lucy Lewis" userId="S::l.lewis@christchurchsecondary.org.uk::414a74f7-7f3d-4d48-9083-d6496a8fd312" providerId="AD" clId="Web-{0F138B7C-7207-8B43-95D0-6527D75FAE5B}"/>
    <pc:docChg chg="addSld modSld">
      <pc:chgData name="Lucy Lewis" userId="S::l.lewis@christchurchsecondary.org.uk::414a74f7-7f3d-4d48-9083-d6496a8fd312" providerId="AD" clId="Web-{0F138B7C-7207-8B43-95D0-6527D75FAE5B}" dt="2025-05-21T11:19:40.406" v="204" actId="20577"/>
      <pc:docMkLst>
        <pc:docMk/>
      </pc:docMkLst>
      <pc:sldChg chg="modSp">
        <pc:chgData name="Lucy Lewis" userId="S::l.lewis@christchurchsecondary.org.uk::414a74f7-7f3d-4d48-9083-d6496a8fd312" providerId="AD" clId="Web-{0F138B7C-7207-8B43-95D0-6527D75FAE5B}" dt="2025-05-21T11:12:01.861" v="9" actId="20577"/>
        <pc:sldMkLst>
          <pc:docMk/>
          <pc:sldMk cId="1582818947" sldId="266"/>
        </pc:sldMkLst>
        <pc:spChg chg="mod">
          <ac:chgData name="Lucy Lewis" userId="S::l.lewis@christchurchsecondary.org.uk::414a74f7-7f3d-4d48-9083-d6496a8fd312" providerId="AD" clId="Web-{0F138B7C-7207-8B43-95D0-6527D75FAE5B}" dt="2025-05-21T11:12:01.861" v="9" actId="20577"/>
          <ac:spMkLst>
            <pc:docMk/>
            <pc:sldMk cId="1582818947" sldId="266"/>
            <ac:spMk id="44" creationId="{00000000-0000-0000-0000-000000000000}"/>
          </ac:spMkLst>
        </pc:spChg>
      </pc:sldChg>
      <pc:sldChg chg="new">
        <pc:chgData name="Lucy Lewis" userId="S::l.lewis@christchurchsecondary.org.uk::414a74f7-7f3d-4d48-9083-d6496a8fd312" providerId="AD" clId="Web-{0F138B7C-7207-8B43-95D0-6527D75FAE5B}" dt="2025-05-21T11:15:52.970" v="10"/>
        <pc:sldMkLst>
          <pc:docMk/>
          <pc:sldMk cId="4253947357" sldId="269"/>
        </pc:sldMkLst>
      </pc:sldChg>
      <pc:sldChg chg="modSp new mod setBg">
        <pc:chgData name="Lucy Lewis" userId="S::l.lewis@christchurchsecondary.org.uk::414a74f7-7f3d-4d48-9083-d6496a8fd312" providerId="AD" clId="Web-{0F138B7C-7207-8B43-95D0-6527D75FAE5B}" dt="2025-05-21T11:19:40.406" v="204" actId="20577"/>
        <pc:sldMkLst>
          <pc:docMk/>
          <pc:sldMk cId="4073975490" sldId="270"/>
        </pc:sldMkLst>
        <pc:spChg chg="mod">
          <ac:chgData name="Lucy Lewis" userId="S::l.lewis@christchurchsecondary.org.uk::414a74f7-7f3d-4d48-9083-d6496a8fd312" providerId="AD" clId="Web-{0F138B7C-7207-8B43-95D0-6527D75FAE5B}" dt="2025-05-21T11:17:44.805" v="20" actId="20577"/>
          <ac:spMkLst>
            <pc:docMk/>
            <pc:sldMk cId="4073975490" sldId="270"/>
            <ac:spMk id="2" creationId="{B33730C9-7076-D0F5-3A37-DF4CB1C89EAD}"/>
          </ac:spMkLst>
        </pc:spChg>
        <pc:spChg chg="mod">
          <ac:chgData name="Lucy Lewis" userId="S::l.lewis@christchurchsecondary.org.uk::414a74f7-7f3d-4d48-9083-d6496a8fd312" providerId="AD" clId="Web-{0F138B7C-7207-8B43-95D0-6527D75FAE5B}" dt="2025-05-21T11:19:40.406" v="204" actId="20577"/>
          <ac:spMkLst>
            <pc:docMk/>
            <pc:sldMk cId="4073975490" sldId="270"/>
            <ac:spMk id="3" creationId="{96901E78-8924-FEF5-3A1A-9E5372226DD6}"/>
          </ac:spMkLst>
        </pc:spChg>
      </pc:sldChg>
    </pc:docChg>
  </pc:docChgLst>
  <pc:docChgLst>
    <pc:chgData name="Lucy Lewis" userId="S::l.lewis@christchurchsecondary.org.uk::414a74f7-7f3d-4d48-9083-d6496a8fd312" providerId="AD" clId="Web-{87B84833-7EEF-779B-CE5F-3A472C1E9326}"/>
    <pc:docChg chg="addSld delSld modSld">
      <pc:chgData name="Lucy Lewis" userId="S::l.lewis@christchurchsecondary.org.uk::414a74f7-7f3d-4d48-9083-d6496a8fd312" providerId="AD" clId="Web-{87B84833-7EEF-779B-CE5F-3A472C1E9326}" dt="2025-01-15T13:29:21.594" v="72" actId="20577"/>
      <pc:docMkLst>
        <pc:docMk/>
      </pc:docMkLst>
      <pc:sldChg chg="modSp">
        <pc:chgData name="Lucy Lewis" userId="S::l.lewis@christchurchsecondary.org.uk::414a74f7-7f3d-4d48-9083-d6496a8fd312" providerId="AD" clId="Web-{87B84833-7EEF-779B-CE5F-3A472C1E9326}" dt="2025-01-15T13:27:59.624" v="12" actId="20577"/>
        <pc:sldMkLst>
          <pc:docMk/>
          <pc:sldMk cId="3699814212" sldId="262"/>
        </pc:sldMkLst>
      </pc:sldChg>
      <pc:sldChg chg="addSp modSp mod modClrScheme chgLayout">
        <pc:chgData name="Lucy Lewis" userId="S::l.lewis@christchurchsecondary.org.uk::414a74f7-7f3d-4d48-9083-d6496a8fd312" providerId="AD" clId="Web-{87B84833-7EEF-779B-CE5F-3A472C1E9326}" dt="2025-01-15T13:27:43.436" v="6" actId="1076"/>
        <pc:sldMkLst>
          <pc:docMk/>
          <pc:sldMk cId="2125651175" sldId="265"/>
        </pc:sldMkLst>
      </pc:sldChg>
      <pc:sldChg chg="new del">
        <pc:chgData name="Lucy Lewis" userId="S::l.lewis@christchurchsecondary.org.uk::414a74f7-7f3d-4d48-9083-d6496a8fd312" providerId="AD" clId="Web-{87B84833-7EEF-779B-CE5F-3A472C1E9326}" dt="2025-01-15T13:28:34.203" v="15"/>
        <pc:sldMkLst>
          <pc:docMk/>
          <pc:sldMk cId="2929705869" sldId="267"/>
        </pc:sldMkLst>
      </pc:sldChg>
      <pc:sldChg chg="modSp new">
        <pc:chgData name="Lucy Lewis" userId="S::l.lewis@christchurchsecondary.org.uk::414a74f7-7f3d-4d48-9083-d6496a8fd312" providerId="AD" clId="Web-{87B84833-7EEF-779B-CE5F-3A472C1E9326}" dt="2025-01-15T13:29:21.594" v="72" actId="20577"/>
        <pc:sldMkLst>
          <pc:docMk/>
          <pc:sldMk cId="2637950703" sldId="268"/>
        </pc:sldMkLst>
      </pc:sldChg>
    </pc:docChg>
  </pc:docChgLst>
  <pc:docChgLst>
    <pc:chgData name="Lucy Lewis" userId="S::l.lewis@christchurchsecondary.org.uk::414a74f7-7f3d-4d48-9083-d6496a8fd312" providerId="AD" clId="Web-{E1BF065B-81B4-82BA-0AF7-AFD7E3D25277}"/>
    <pc:docChg chg="modSld">
      <pc:chgData name="Lucy Lewis" userId="S::l.lewis@christchurchsecondary.org.uk::414a74f7-7f3d-4d48-9083-d6496a8fd312" providerId="AD" clId="Web-{E1BF065B-81B4-82BA-0AF7-AFD7E3D25277}" dt="2025-06-10T13:46:47.804" v="13" actId="1076"/>
      <pc:docMkLst>
        <pc:docMk/>
      </pc:docMkLst>
      <pc:sldChg chg="addSp modSp">
        <pc:chgData name="Lucy Lewis" userId="S::l.lewis@christchurchsecondary.org.uk::414a74f7-7f3d-4d48-9083-d6496a8fd312" providerId="AD" clId="Web-{E1BF065B-81B4-82BA-0AF7-AFD7E3D25277}" dt="2025-06-10T13:45:57.162" v="6" actId="1076"/>
        <pc:sldMkLst>
          <pc:docMk/>
          <pc:sldMk cId="3699814212" sldId="262"/>
        </pc:sldMkLst>
        <pc:picChg chg="add mod">
          <ac:chgData name="Lucy Lewis" userId="S::l.lewis@christchurchsecondary.org.uk::414a74f7-7f3d-4d48-9083-d6496a8fd312" providerId="AD" clId="Web-{E1BF065B-81B4-82BA-0AF7-AFD7E3D25277}" dt="2025-06-10T13:45:57.162" v="6" actId="1076"/>
          <ac:picMkLst>
            <pc:docMk/>
            <pc:sldMk cId="3699814212" sldId="262"/>
            <ac:picMk id="5" creationId="{2DE09ABD-0DEF-708B-99D5-D72E77996733}"/>
          </ac:picMkLst>
        </pc:picChg>
      </pc:sldChg>
      <pc:sldChg chg="modSp">
        <pc:chgData name="Lucy Lewis" userId="S::l.lewis@christchurchsecondary.org.uk::414a74f7-7f3d-4d48-9083-d6496a8fd312" providerId="AD" clId="Web-{E1BF065B-81B4-82BA-0AF7-AFD7E3D25277}" dt="2025-06-10T13:46:47.804" v="13" actId="1076"/>
        <pc:sldMkLst>
          <pc:docMk/>
          <pc:sldMk cId="1720784012" sldId="263"/>
        </pc:sldMkLst>
        <pc:picChg chg="mod">
          <ac:chgData name="Lucy Lewis" userId="S::l.lewis@christchurchsecondary.org.uk::414a74f7-7f3d-4d48-9083-d6496a8fd312" providerId="AD" clId="Web-{E1BF065B-81B4-82BA-0AF7-AFD7E3D25277}" dt="2025-06-10T13:46:47.804" v="13" actId="1076"/>
          <ac:picMkLst>
            <pc:docMk/>
            <pc:sldMk cId="1720784012" sldId="263"/>
            <ac:picMk id="8" creationId="{97E977E9-195E-A32A-E306-AE335822A487}"/>
          </ac:picMkLst>
        </pc:picChg>
        <pc:picChg chg="mod">
          <ac:chgData name="Lucy Lewis" userId="S::l.lewis@christchurchsecondary.org.uk::414a74f7-7f3d-4d48-9083-d6496a8fd312" providerId="AD" clId="Web-{E1BF065B-81B4-82BA-0AF7-AFD7E3D25277}" dt="2025-06-10T13:46:46.586" v="12" actId="14100"/>
          <ac:picMkLst>
            <pc:docMk/>
            <pc:sldMk cId="1720784012" sldId="263"/>
            <ac:picMk id="10" creationId="{641FE521-8663-7ABA-B0FB-A0D7F87C35A9}"/>
          </ac:picMkLst>
        </pc:picChg>
      </pc:sldChg>
      <pc:sldChg chg="addSp delSp modSp">
        <pc:chgData name="Lucy Lewis" userId="S::l.lewis@christchurchsecondary.org.uk::414a74f7-7f3d-4d48-9083-d6496a8fd312" providerId="AD" clId="Web-{E1BF065B-81B4-82BA-0AF7-AFD7E3D25277}" dt="2025-06-10T13:46:27.976" v="9" actId="1076"/>
        <pc:sldMkLst>
          <pc:docMk/>
          <pc:sldMk cId="2125651175" sldId="265"/>
        </pc:sldMkLst>
        <pc:spChg chg="mod">
          <ac:chgData name="Lucy Lewis" userId="S::l.lewis@christchurchsecondary.org.uk::414a74f7-7f3d-4d48-9083-d6496a8fd312" providerId="AD" clId="Web-{E1BF065B-81B4-82BA-0AF7-AFD7E3D25277}" dt="2025-06-10T13:45:51.568" v="3" actId="20577"/>
          <ac:spMkLst>
            <pc:docMk/>
            <pc:sldMk cId="2125651175" sldId="265"/>
            <ac:spMk id="3" creationId="{368C78CD-FFD7-9D26-20B9-170AFC605D09}"/>
          </ac:spMkLst>
        </pc:spChg>
      </pc:sldChg>
    </pc:docChg>
  </pc:docChgLst>
  <pc:docChgLst>
    <pc:chgData name="Lucy Lewis" userId="414a74f7-7f3d-4d48-9083-d6496a8fd312" providerId="ADAL" clId="{0135B760-02D7-4360-A258-F0BAD31617FC}"/>
    <pc:docChg chg="modSld modMainMaster">
      <pc:chgData name="Lucy Lewis" userId="414a74f7-7f3d-4d48-9083-d6496a8fd312" providerId="ADAL" clId="{0135B760-02D7-4360-A258-F0BAD31617FC}" dt="2025-07-07T10:33:34.856" v="0"/>
      <pc:docMkLst>
        <pc:docMk/>
      </pc:docMkLst>
      <pc:sldChg chg="modSp">
        <pc:chgData name="Lucy Lewis" userId="414a74f7-7f3d-4d48-9083-d6496a8fd312" providerId="ADAL" clId="{0135B760-02D7-4360-A258-F0BAD31617FC}" dt="2025-07-07T10:33:34.856" v="0"/>
        <pc:sldMkLst>
          <pc:docMk/>
          <pc:sldMk cId="4183896897" sldId="260"/>
        </pc:sldMkLst>
        <pc:spChg chg="mod">
          <ac:chgData name="Lucy Lewis" userId="414a74f7-7f3d-4d48-9083-d6496a8fd312" providerId="ADAL" clId="{0135B760-02D7-4360-A258-F0BAD31617FC}" dt="2025-07-07T10:33:34.856" v="0"/>
          <ac:spMkLst>
            <pc:docMk/>
            <pc:sldMk cId="4183896897" sldId="260"/>
            <ac:spMk id="2" creationId="{8DF41B8A-257D-E5E1-657F-6234CA2D54C0}"/>
          </ac:spMkLst>
        </pc:spChg>
      </pc:sldChg>
      <pc:sldChg chg="modSp">
        <pc:chgData name="Lucy Lewis" userId="414a74f7-7f3d-4d48-9083-d6496a8fd312" providerId="ADAL" clId="{0135B760-02D7-4360-A258-F0BAD31617FC}" dt="2025-07-07T10:33:34.856" v="0"/>
        <pc:sldMkLst>
          <pc:docMk/>
          <pc:sldMk cId="3699814212" sldId="262"/>
        </pc:sldMkLst>
        <pc:spChg chg="mod">
          <ac:chgData name="Lucy Lewis" userId="414a74f7-7f3d-4d48-9083-d6496a8fd312" providerId="ADAL" clId="{0135B760-02D7-4360-A258-F0BAD31617FC}" dt="2025-07-07T10:33:34.856" v="0"/>
          <ac:spMkLst>
            <pc:docMk/>
            <pc:sldMk cId="3699814212" sldId="262"/>
            <ac:spMk id="2" creationId="{A8F9E229-3DD1-FCFE-F03F-DECA86C23E53}"/>
          </ac:spMkLst>
        </pc:spChg>
        <pc:spChg chg="mod">
          <ac:chgData name="Lucy Lewis" userId="414a74f7-7f3d-4d48-9083-d6496a8fd312" providerId="ADAL" clId="{0135B760-02D7-4360-A258-F0BAD31617FC}" dt="2025-07-07T10:33:34.856" v="0"/>
          <ac:spMkLst>
            <pc:docMk/>
            <pc:sldMk cId="3699814212" sldId="262"/>
            <ac:spMk id="3" creationId="{349964BF-3A0B-B149-6F0C-E186A8DED2D8}"/>
          </ac:spMkLst>
        </pc:spChg>
      </pc:sldChg>
      <pc:sldChg chg="modSp">
        <pc:chgData name="Lucy Lewis" userId="414a74f7-7f3d-4d48-9083-d6496a8fd312" providerId="ADAL" clId="{0135B760-02D7-4360-A258-F0BAD31617FC}" dt="2025-07-07T10:33:34.856" v="0"/>
        <pc:sldMkLst>
          <pc:docMk/>
          <pc:sldMk cId="1720784012" sldId="263"/>
        </pc:sldMkLst>
      </pc:sldChg>
      <pc:sldChg chg="modSp">
        <pc:chgData name="Lucy Lewis" userId="414a74f7-7f3d-4d48-9083-d6496a8fd312" providerId="ADAL" clId="{0135B760-02D7-4360-A258-F0BAD31617FC}" dt="2025-07-07T10:33:34.856" v="0"/>
        <pc:sldMkLst>
          <pc:docMk/>
          <pc:sldMk cId="2125651175" sldId="265"/>
        </pc:sldMkLst>
        <pc:spChg chg="mod">
          <ac:chgData name="Lucy Lewis" userId="414a74f7-7f3d-4d48-9083-d6496a8fd312" providerId="ADAL" clId="{0135B760-02D7-4360-A258-F0BAD31617FC}" dt="2025-07-07T10:33:34.856" v="0"/>
          <ac:spMkLst>
            <pc:docMk/>
            <pc:sldMk cId="2125651175" sldId="265"/>
            <ac:spMk id="2" creationId="{97B31885-8944-DDE8-B58A-3746D157F541}"/>
          </ac:spMkLst>
        </pc:spChg>
        <pc:spChg chg="mod">
          <ac:chgData name="Lucy Lewis" userId="414a74f7-7f3d-4d48-9083-d6496a8fd312" providerId="ADAL" clId="{0135B760-02D7-4360-A258-F0BAD31617FC}" dt="2025-07-07T10:33:34.856" v="0"/>
          <ac:spMkLst>
            <pc:docMk/>
            <pc:sldMk cId="2125651175" sldId="265"/>
            <ac:spMk id="3" creationId="{368C78CD-FFD7-9D26-20B9-170AFC605D09}"/>
          </ac:spMkLst>
        </pc:spChg>
      </pc:sldChg>
      <pc:sldChg chg="modSp">
        <pc:chgData name="Lucy Lewis" userId="414a74f7-7f3d-4d48-9083-d6496a8fd312" providerId="ADAL" clId="{0135B760-02D7-4360-A258-F0BAD31617FC}" dt="2025-07-07T10:33:34.856" v="0"/>
        <pc:sldMkLst>
          <pc:docMk/>
          <pc:sldMk cId="2637950703" sldId="268"/>
        </pc:sldMkLst>
        <pc:spChg chg="mod">
          <ac:chgData name="Lucy Lewis" userId="414a74f7-7f3d-4d48-9083-d6496a8fd312" providerId="ADAL" clId="{0135B760-02D7-4360-A258-F0BAD31617FC}" dt="2025-07-07T10:33:34.856" v="0"/>
          <ac:spMkLst>
            <pc:docMk/>
            <pc:sldMk cId="2637950703" sldId="268"/>
            <ac:spMk id="2" creationId="{6949A45E-995C-6CA7-674C-BC03F73C38D6}"/>
          </ac:spMkLst>
        </pc:spChg>
        <pc:spChg chg="mod">
          <ac:chgData name="Lucy Lewis" userId="414a74f7-7f3d-4d48-9083-d6496a8fd312" providerId="ADAL" clId="{0135B760-02D7-4360-A258-F0BAD31617FC}" dt="2025-07-07T10:33:34.856" v="0"/>
          <ac:spMkLst>
            <pc:docMk/>
            <pc:sldMk cId="2637950703" sldId="268"/>
            <ac:spMk id="3" creationId="{DCDED01B-1887-C378-55B9-0AF6FC1B9548}"/>
          </ac:spMkLst>
        </pc:spChg>
      </pc:sldChg>
      <pc:sldChg chg="modSp">
        <pc:chgData name="Lucy Lewis" userId="414a74f7-7f3d-4d48-9083-d6496a8fd312" providerId="ADAL" clId="{0135B760-02D7-4360-A258-F0BAD31617FC}" dt="2025-07-07T10:33:34.856" v="0"/>
        <pc:sldMkLst>
          <pc:docMk/>
          <pc:sldMk cId="4073975490" sldId="270"/>
        </pc:sldMkLst>
        <pc:spChg chg="mod">
          <ac:chgData name="Lucy Lewis" userId="414a74f7-7f3d-4d48-9083-d6496a8fd312" providerId="ADAL" clId="{0135B760-02D7-4360-A258-F0BAD31617FC}" dt="2025-07-07T10:33:34.856" v="0"/>
          <ac:spMkLst>
            <pc:docMk/>
            <pc:sldMk cId="4073975490" sldId="270"/>
            <ac:spMk id="2" creationId="{B33730C9-7076-D0F5-3A37-DF4CB1C89EAD}"/>
          </ac:spMkLst>
        </pc:spChg>
        <pc:spChg chg="mod">
          <ac:chgData name="Lucy Lewis" userId="414a74f7-7f3d-4d48-9083-d6496a8fd312" providerId="ADAL" clId="{0135B760-02D7-4360-A258-F0BAD31617FC}" dt="2025-07-07T10:33:34.856" v="0"/>
          <ac:spMkLst>
            <pc:docMk/>
            <pc:sldMk cId="4073975490" sldId="270"/>
            <ac:spMk id="3" creationId="{96901E78-8924-FEF5-3A1A-9E5372226DD6}"/>
          </ac:spMkLst>
        </pc:spChg>
      </pc:sldChg>
      <pc:sldChg chg="modSp">
        <pc:chgData name="Lucy Lewis" userId="414a74f7-7f3d-4d48-9083-d6496a8fd312" providerId="ADAL" clId="{0135B760-02D7-4360-A258-F0BAD31617FC}" dt="2025-07-07T10:33:34.856" v="0"/>
        <pc:sldMkLst>
          <pc:docMk/>
          <pc:sldMk cId="1096228081" sldId="271"/>
        </pc:sldMkLst>
        <pc:spChg chg="mod">
          <ac:chgData name="Lucy Lewis" userId="414a74f7-7f3d-4d48-9083-d6496a8fd312" providerId="ADAL" clId="{0135B760-02D7-4360-A258-F0BAD31617FC}" dt="2025-07-07T10:33:34.856" v="0"/>
          <ac:spMkLst>
            <pc:docMk/>
            <pc:sldMk cId="1096228081" sldId="271"/>
            <ac:spMk id="2" creationId="{0626AC24-7059-6003-1D47-FB64EB80C4AF}"/>
          </ac:spMkLst>
        </pc:spChg>
        <pc:spChg chg="mod">
          <ac:chgData name="Lucy Lewis" userId="414a74f7-7f3d-4d48-9083-d6496a8fd312" providerId="ADAL" clId="{0135B760-02D7-4360-A258-F0BAD31617FC}" dt="2025-07-07T10:33:34.856" v="0"/>
          <ac:spMkLst>
            <pc:docMk/>
            <pc:sldMk cId="1096228081" sldId="271"/>
            <ac:spMk id="3" creationId="{1C031B7C-7F61-A4F0-C5E2-C01E0E9A7202}"/>
          </ac:spMkLst>
        </pc:spChg>
      </pc:sldChg>
      <pc:sldChg chg="modSp">
        <pc:chgData name="Lucy Lewis" userId="414a74f7-7f3d-4d48-9083-d6496a8fd312" providerId="ADAL" clId="{0135B760-02D7-4360-A258-F0BAD31617FC}" dt="2025-07-07T10:33:34.856" v="0"/>
        <pc:sldMkLst>
          <pc:docMk/>
          <pc:sldMk cId="1295804392" sldId="272"/>
        </pc:sldMkLst>
        <pc:spChg chg="mod">
          <ac:chgData name="Lucy Lewis" userId="414a74f7-7f3d-4d48-9083-d6496a8fd312" providerId="ADAL" clId="{0135B760-02D7-4360-A258-F0BAD31617FC}" dt="2025-07-07T10:33:34.856" v="0"/>
          <ac:spMkLst>
            <pc:docMk/>
            <pc:sldMk cId="1295804392" sldId="272"/>
            <ac:spMk id="2" creationId="{129A7C13-5954-C5F2-0896-C17998E7B3F8}"/>
          </ac:spMkLst>
        </pc:spChg>
        <pc:spChg chg="mod">
          <ac:chgData name="Lucy Lewis" userId="414a74f7-7f3d-4d48-9083-d6496a8fd312" providerId="ADAL" clId="{0135B760-02D7-4360-A258-F0BAD31617FC}" dt="2025-07-07T10:33:34.856" v="0"/>
          <ac:spMkLst>
            <pc:docMk/>
            <pc:sldMk cId="1295804392" sldId="272"/>
            <ac:spMk id="3" creationId="{16975AD5-27D4-B9A8-1E23-64B77E080D6F}"/>
          </ac:spMkLst>
        </pc:spChg>
      </pc:sldChg>
      <pc:sldChg chg="modSp">
        <pc:chgData name="Lucy Lewis" userId="414a74f7-7f3d-4d48-9083-d6496a8fd312" providerId="ADAL" clId="{0135B760-02D7-4360-A258-F0BAD31617FC}" dt="2025-07-07T10:33:34.856" v="0"/>
        <pc:sldMkLst>
          <pc:docMk/>
          <pc:sldMk cId="468665338" sldId="273"/>
        </pc:sldMkLst>
        <pc:spChg chg="mod">
          <ac:chgData name="Lucy Lewis" userId="414a74f7-7f3d-4d48-9083-d6496a8fd312" providerId="ADAL" clId="{0135B760-02D7-4360-A258-F0BAD31617FC}" dt="2025-07-07T10:33:34.856" v="0"/>
          <ac:spMkLst>
            <pc:docMk/>
            <pc:sldMk cId="468665338" sldId="273"/>
            <ac:spMk id="2" creationId="{B70B7AEF-18B3-08B4-AFB4-B8E3D0C0B39B}"/>
          </ac:spMkLst>
        </pc:spChg>
        <pc:spChg chg="mod">
          <ac:chgData name="Lucy Lewis" userId="414a74f7-7f3d-4d48-9083-d6496a8fd312" providerId="ADAL" clId="{0135B760-02D7-4360-A258-F0BAD31617FC}" dt="2025-07-07T10:33:34.856" v="0"/>
          <ac:spMkLst>
            <pc:docMk/>
            <pc:sldMk cId="468665338" sldId="273"/>
            <ac:spMk id="4" creationId="{EBCF7D93-CD15-003A-06E4-1DDECF1B5588}"/>
          </ac:spMkLst>
        </pc:spChg>
      </pc:sldChg>
      <pc:sldChg chg="modSp">
        <pc:chgData name="Lucy Lewis" userId="414a74f7-7f3d-4d48-9083-d6496a8fd312" providerId="ADAL" clId="{0135B760-02D7-4360-A258-F0BAD31617FC}" dt="2025-07-07T10:33:34.856" v="0"/>
        <pc:sldMkLst>
          <pc:docMk/>
          <pc:sldMk cId="2894247617" sldId="275"/>
        </pc:sldMkLst>
        <pc:spChg chg="mod">
          <ac:chgData name="Lucy Lewis" userId="414a74f7-7f3d-4d48-9083-d6496a8fd312" providerId="ADAL" clId="{0135B760-02D7-4360-A258-F0BAD31617FC}" dt="2025-07-07T10:33:34.856" v="0"/>
          <ac:spMkLst>
            <pc:docMk/>
            <pc:sldMk cId="2894247617" sldId="275"/>
            <ac:spMk id="2" creationId="{3654565F-E3F3-0CC3-C378-A4A5EC097C6A}"/>
          </ac:spMkLst>
        </pc:spChg>
        <pc:spChg chg="mod">
          <ac:chgData name="Lucy Lewis" userId="414a74f7-7f3d-4d48-9083-d6496a8fd312" providerId="ADAL" clId="{0135B760-02D7-4360-A258-F0BAD31617FC}" dt="2025-07-07T10:33:34.856" v="0"/>
          <ac:spMkLst>
            <pc:docMk/>
            <pc:sldMk cId="2894247617" sldId="275"/>
            <ac:spMk id="3" creationId="{02414E30-A13C-E73A-3779-C9C869E43987}"/>
          </ac:spMkLst>
        </pc:spChg>
      </pc:sldChg>
      <pc:sldMasterChg chg="modSldLayout">
        <pc:chgData name="Lucy Lewis" userId="414a74f7-7f3d-4d48-9083-d6496a8fd312" providerId="ADAL" clId="{0135B760-02D7-4360-A258-F0BAD31617FC}" dt="2025-07-07T10:33:34.856" v="0"/>
        <pc:sldMasterMkLst>
          <pc:docMk/>
          <pc:sldMasterMk cId="844429543" sldId="2147483695"/>
        </pc:sldMasterMkLst>
        <pc:sldLayoutChg chg="delSp">
          <pc:chgData name="Lucy Lewis" userId="414a74f7-7f3d-4d48-9083-d6496a8fd312" providerId="ADAL" clId="{0135B760-02D7-4360-A258-F0BAD31617FC}" dt="2025-07-07T10:33:34.856" v="0"/>
          <pc:sldLayoutMkLst>
            <pc:docMk/>
            <pc:sldMasterMk cId="844429543" sldId="2147483695"/>
            <pc:sldLayoutMk cId="554881428" sldId="2147483707"/>
          </pc:sldLayoutMkLst>
        </pc:sldLayoutChg>
        <pc:sldLayoutChg chg="delSp">
          <pc:chgData name="Lucy Lewis" userId="414a74f7-7f3d-4d48-9083-d6496a8fd312" providerId="ADAL" clId="{0135B760-02D7-4360-A258-F0BAD31617FC}" dt="2025-07-07T10:33:34.856" v="0"/>
          <pc:sldLayoutMkLst>
            <pc:docMk/>
            <pc:sldMasterMk cId="844429543" sldId="2147483695"/>
            <pc:sldLayoutMk cId="1261065687" sldId="2147483708"/>
          </pc:sldLayoutMkLst>
        </pc:sldLayoutChg>
        <pc:sldLayoutChg chg="delSp">
          <pc:chgData name="Lucy Lewis" userId="414a74f7-7f3d-4d48-9083-d6496a8fd312" providerId="ADAL" clId="{0135B760-02D7-4360-A258-F0BAD31617FC}" dt="2025-07-07T10:33:34.856" v="0"/>
          <pc:sldLayoutMkLst>
            <pc:docMk/>
            <pc:sldMasterMk cId="844429543" sldId="2147483695"/>
            <pc:sldLayoutMk cId="1706838213" sldId="2147483709"/>
          </pc:sldLayoutMkLst>
        </pc:sldLayoutChg>
      </pc:sldMasterChg>
    </pc:docChg>
  </pc:docChgLst>
  <pc:docChgLst>
    <pc:chgData name="Philippa Marshall" userId="S::p.marshall@christchurchsecondary.org.uk::08a6b03e-aada-4866-bf4c-e7017756ed23" providerId="AD" clId="Web-{FE84EE65-805A-B6B3-ACD8-6690B3F79B52}"/>
    <pc:docChg chg="modSld">
      <pc:chgData name="Philippa Marshall" userId="S::p.marshall@christchurchsecondary.org.uk::08a6b03e-aada-4866-bf4c-e7017756ed23" providerId="AD" clId="Web-{FE84EE65-805A-B6B3-ACD8-6690B3F79B52}" dt="2025-06-11T15:41:36.741" v="0"/>
      <pc:docMkLst>
        <pc:docMk/>
      </pc:docMkLst>
      <pc:sldChg chg="mod setBg">
        <pc:chgData name="Philippa Marshall" userId="S::p.marshall@christchurchsecondary.org.uk::08a6b03e-aada-4866-bf4c-e7017756ed23" providerId="AD" clId="Web-{FE84EE65-805A-B6B3-ACD8-6690B3F79B52}" dt="2025-06-11T15:41:36.741" v="0"/>
        <pc:sldMkLst>
          <pc:docMk/>
          <pc:sldMk cId="2894247617" sldId="275"/>
        </pc:sldMkLst>
      </pc:sldChg>
    </pc:docChg>
  </pc:docChgLst>
  <pc:docChgLst>
    <pc:chgData name="Lucy Lewis" userId="S::l.lewis@christchurchsecondary.org.uk::414a74f7-7f3d-4d48-9083-d6496a8fd312" providerId="AD" clId="Web-{DC9656E0-685F-E82D-1D4C-9FC5A3717877}"/>
    <pc:docChg chg="addSld delSld modSld">
      <pc:chgData name="Lucy Lewis" userId="S::l.lewis@christchurchsecondary.org.uk::414a74f7-7f3d-4d48-9083-d6496a8fd312" providerId="AD" clId="Web-{DC9656E0-685F-E82D-1D4C-9FC5A3717877}" dt="2025-01-15T13:30:11.205" v="30"/>
      <pc:docMkLst>
        <pc:docMk/>
      </pc:docMkLst>
      <pc:sldChg chg="addSp delSp modSp">
        <pc:chgData name="Lucy Lewis" userId="S::l.lewis@christchurchsecondary.org.uk::414a74f7-7f3d-4d48-9083-d6496a8fd312" providerId="AD" clId="Web-{DC9656E0-685F-E82D-1D4C-9FC5A3717877}" dt="2025-01-15T13:30:11.205" v="30"/>
        <pc:sldMkLst>
          <pc:docMk/>
          <pc:sldMk cId="4183896897" sldId="260"/>
        </pc:sldMkLst>
      </pc:sldChg>
      <pc:sldChg chg="new del">
        <pc:chgData name="Lucy Lewis" userId="S::l.lewis@christchurchsecondary.org.uk::414a74f7-7f3d-4d48-9083-d6496a8fd312" providerId="AD" clId="Web-{DC9656E0-685F-E82D-1D4C-9FC5A3717877}" dt="2025-01-15T13:29:48.345" v="2"/>
        <pc:sldMkLst>
          <pc:docMk/>
          <pc:sldMk cId="4040347999" sldId="269"/>
        </pc:sldMkLst>
      </pc:sldChg>
    </pc:docChg>
  </pc:docChgLst>
  <pc:docChgLst>
    <pc:chgData name="Lucy Lewis" userId="S::l.lewis@christchurchsecondary.org.uk::414a74f7-7f3d-4d48-9083-d6496a8fd312" providerId="AD" clId="Web-{A6F89DF2-1A28-FFE6-6C35-4D22375DECAC}"/>
    <pc:docChg chg="modSld">
      <pc:chgData name="Lucy Lewis" userId="S::l.lewis@christchurchsecondary.org.uk::414a74f7-7f3d-4d48-9083-d6496a8fd312" providerId="AD" clId="Web-{A6F89DF2-1A28-FFE6-6C35-4D22375DECAC}" dt="2025-06-05T10:52:11.102" v="90" actId="20577"/>
      <pc:docMkLst>
        <pc:docMk/>
      </pc:docMkLst>
      <pc:sldChg chg="modSp">
        <pc:chgData name="Lucy Lewis" userId="S::l.lewis@christchurchsecondary.org.uk::414a74f7-7f3d-4d48-9083-d6496a8fd312" providerId="AD" clId="Web-{A6F89DF2-1A28-FFE6-6C35-4D22375DECAC}" dt="2025-06-05T10:52:11.102" v="90" actId="20577"/>
        <pc:sldMkLst>
          <pc:docMk/>
          <pc:sldMk cId="2125651175" sldId="265"/>
        </pc:sldMkLst>
        <pc:spChg chg="mod">
          <ac:chgData name="Lucy Lewis" userId="S::l.lewis@christchurchsecondary.org.uk::414a74f7-7f3d-4d48-9083-d6496a8fd312" providerId="AD" clId="Web-{A6F89DF2-1A28-FFE6-6C35-4D22375DECAC}" dt="2025-06-05T10:52:11.102" v="90" actId="20577"/>
          <ac:spMkLst>
            <pc:docMk/>
            <pc:sldMk cId="2125651175" sldId="265"/>
            <ac:spMk id="3" creationId="{368C78CD-FFD7-9D26-20B9-170AFC605D09}"/>
          </ac:spMkLst>
        </pc:spChg>
      </pc:sldChg>
    </pc:docChg>
  </pc:docChgLst>
  <pc:docChgLst>
    <pc:chgData name="Tia Fisher" userId="608e0651b5ea7ce6" providerId="LiveId" clId="{91C08FE6-0EFA-44C8-92CD-C2BBEFE66C4A}"/>
    <pc:docChg chg="undo custSel modSld sldOrd">
      <pc:chgData name="Tia Fisher" userId="608e0651b5ea7ce6" providerId="LiveId" clId="{91C08FE6-0EFA-44C8-92CD-C2BBEFE66C4A}" dt="2025-07-20T20:26:02.073" v="404"/>
      <pc:docMkLst>
        <pc:docMk/>
      </pc:docMkLst>
      <pc:sldChg chg="addSp delSp modSp mod ord delAnim modAnim">
        <pc:chgData name="Tia Fisher" userId="608e0651b5ea7ce6" providerId="LiveId" clId="{91C08FE6-0EFA-44C8-92CD-C2BBEFE66C4A}" dt="2025-07-18T10:26:52.423" v="160"/>
        <pc:sldMkLst>
          <pc:docMk/>
          <pc:sldMk cId="4183896897" sldId="260"/>
        </pc:sldMkLst>
        <pc:picChg chg="add mod">
          <ac:chgData name="Tia Fisher" userId="608e0651b5ea7ce6" providerId="LiveId" clId="{91C08FE6-0EFA-44C8-92CD-C2BBEFE66C4A}" dt="2025-07-18T10:24:50.428" v="157"/>
          <ac:picMkLst>
            <pc:docMk/>
            <pc:sldMk cId="4183896897" sldId="260"/>
            <ac:picMk id="7" creationId="{17CCF966-6188-74FB-D43A-AEE46AC80C32}"/>
          </ac:picMkLst>
        </pc:picChg>
      </pc:sldChg>
      <pc:sldChg chg="delSp modSp mod">
        <pc:chgData name="Tia Fisher" userId="608e0651b5ea7ce6" providerId="LiveId" clId="{91C08FE6-0EFA-44C8-92CD-C2BBEFE66C4A}" dt="2025-07-18T10:19:03.171" v="153" actId="20577"/>
        <pc:sldMkLst>
          <pc:docMk/>
          <pc:sldMk cId="3699814212" sldId="262"/>
        </pc:sldMkLst>
        <pc:spChg chg="mod">
          <ac:chgData name="Tia Fisher" userId="608e0651b5ea7ce6" providerId="LiveId" clId="{91C08FE6-0EFA-44C8-92CD-C2BBEFE66C4A}" dt="2025-07-18T10:19:03.171" v="153" actId="20577"/>
          <ac:spMkLst>
            <pc:docMk/>
            <pc:sldMk cId="3699814212" sldId="262"/>
            <ac:spMk id="3" creationId="{349964BF-3A0B-B149-6F0C-E186A8DED2D8}"/>
          </ac:spMkLst>
        </pc:spChg>
        <pc:picChg chg="mod">
          <ac:chgData name="Tia Fisher" userId="608e0651b5ea7ce6" providerId="LiveId" clId="{91C08FE6-0EFA-44C8-92CD-C2BBEFE66C4A}" dt="2025-07-18T10:17:06.589" v="54" actId="1076"/>
          <ac:picMkLst>
            <pc:docMk/>
            <pc:sldMk cId="3699814212" sldId="262"/>
            <ac:picMk id="5" creationId="{2DE09ABD-0DEF-708B-99D5-D72E77996733}"/>
          </ac:picMkLst>
        </pc:picChg>
      </pc:sldChg>
      <pc:sldChg chg="delSp modSp mod">
        <pc:chgData name="Tia Fisher" userId="608e0651b5ea7ce6" providerId="LiveId" clId="{91C08FE6-0EFA-44C8-92CD-C2BBEFE66C4A}" dt="2025-07-18T10:19:19.255" v="155" actId="14100"/>
        <pc:sldMkLst>
          <pc:docMk/>
          <pc:sldMk cId="1720784012" sldId="263"/>
        </pc:sldMkLst>
        <pc:spChg chg="mod">
          <ac:chgData name="Tia Fisher" userId="608e0651b5ea7ce6" providerId="LiveId" clId="{91C08FE6-0EFA-44C8-92CD-C2BBEFE66C4A}" dt="2025-07-18T10:19:19.255" v="155" actId="14100"/>
          <ac:spMkLst>
            <pc:docMk/>
            <pc:sldMk cId="1720784012" sldId="263"/>
            <ac:spMk id="2" creationId="{92148E65-9BF3-AAD6-8A73-8B175A36D59A}"/>
          </ac:spMkLst>
        </pc:spChg>
      </pc:sldChg>
      <pc:sldChg chg="addSp delSp modSp mod">
        <pc:chgData name="Tia Fisher" userId="608e0651b5ea7ce6" providerId="LiveId" clId="{91C08FE6-0EFA-44C8-92CD-C2BBEFE66C4A}" dt="2025-07-20T20:25:20.250" v="394" actId="1076"/>
        <pc:sldMkLst>
          <pc:docMk/>
          <pc:sldMk cId="2125651175" sldId="265"/>
        </pc:sldMkLst>
        <pc:picChg chg="add del mod modCrop">
          <ac:chgData name="Tia Fisher" userId="608e0651b5ea7ce6" providerId="LiveId" clId="{91C08FE6-0EFA-44C8-92CD-C2BBEFE66C4A}" dt="2025-07-20T20:25:20.250" v="394" actId="1076"/>
          <ac:picMkLst>
            <pc:docMk/>
            <pc:sldMk cId="2125651175" sldId="265"/>
            <ac:picMk id="4" creationId="{D04CCF07-8793-1DC4-5CB3-5FD0F20AC936}"/>
          </ac:picMkLst>
        </pc:picChg>
        <pc:picChg chg="del mod modCrop">
          <ac:chgData name="Tia Fisher" userId="608e0651b5ea7ce6" providerId="LiveId" clId="{91C08FE6-0EFA-44C8-92CD-C2BBEFE66C4A}" dt="2025-07-20T20:23:47.113" v="377" actId="478"/>
          <ac:picMkLst>
            <pc:docMk/>
            <pc:sldMk cId="2125651175" sldId="265"/>
            <ac:picMk id="5" creationId="{A7C0B0C3-7D88-79BF-88AA-90DFCD389A78}"/>
          </ac:picMkLst>
        </pc:picChg>
        <pc:picChg chg="add del">
          <ac:chgData name="Tia Fisher" userId="608e0651b5ea7ce6" providerId="LiveId" clId="{91C08FE6-0EFA-44C8-92CD-C2BBEFE66C4A}" dt="2025-07-20T20:23:47.113" v="377" actId="478"/>
          <ac:picMkLst>
            <pc:docMk/>
            <pc:sldMk cId="2125651175" sldId="265"/>
            <ac:picMk id="1026" creationId="{FE2A919A-2F28-EF48-2E59-B814CD1AD7D9}"/>
          </ac:picMkLst>
        </pc:picChg>
      </pc:sldChg>
      <pc:sldChg chg="delSp modSp mod modNotesTx">
        <pc:chgData name="Tia Fisher" userId="608e0651b5ea7ce6" providerId="LiveId" clId="{91C08FE6-0EFA-44C8-92CD-C2BBEFE66C4A}" dt="2025-07-18T10:34:53.293" v="375" actId="478"/>
        <pc:sldMkLst>
          <pc:docMk/>
          <pc:sldMk cId="2637950703" sldId="268"/>
        </pc:sldMkLst>
        <pc:spChg chg="mod">
          <ac:chgData name="Tia Fisher" userId="608e0651b5ea7ce6" providerId="LiveId" clId="{91C08FE6-0EFA-44C8-92CD-C2BBEFE66C4A}" dt="2025-07-18T10:34:17.774" v="310" actId="20577"/>
          <ac:spMkLst>
            <pc:docMk/>
            <pc:sldMk cId="2637950703" sldId="268"/>
            <ac:spMk id="3" creationId="{DCDED01B-1887-C378-55B9-0AF6FC1B9548}"/>
          </ac:spMkLst>
        </pc:spChg>
      </pc:sldChg>
      <pc:sldChg chg="delSp modSp mod">
        <pc:chgData name="Tia Fisher" userId="608e0651b5ea7ce6" providerId="LiveId" clId="{91C08FE6-0EFA-44C8-92CD-C2BBEFE66C4A}" dt="2025-07-20T20:25:42.635" v="402" actId="20577"/>
        <pc:sldMkLst>
          <pc:docMk/>
          <pc:sldMk cId="4073975490" sldId="270"/>
        </pc:sldMkLst>
        <pc:spChg chg="mod">
          <ac:chgData name="Tia Fisher" userId="608e0651b5ea7ce6" providerId="LiveId" clId="{91C08FE6-0EFA-44C8-92CD-C2BBEFE66C4A}" dt="2025-07-20T20:25:42.635" v="402" actId="20577"/>
          <ac:spMkLst>
            <pc:docMk/>
            <pc:sldMk cId="4073975490" sldId="270"/>
            <ac:spMk id="2" creationId="{B33730C9-7076-D0F5-3A37-DF4CB1C89EAD}"/>
          </ac:spMkLst>
        </pc:spChg>
        <pc:spChg chg="mod">
          <ac:chgData name="Tia Fisher" userId="608e0651b5ea7ce6" providerId="LiveId" clId="{91C08FE6-0EFA-44C8-92CD-C2BBEFE66C4A}" dt="2025-07-18T10:32:22.921" v="235" actId="1076"/>
          <ac:spMkLst>
            <pc:docMk/>
            <pc:sldMk cId="4073975490" sldId="270"/>
            <ac:spMk id="3" creationId="{96901E78-8924-FEF5-3A1A-9E5372226DD6}"/>
          </ac:spMkLst>
        </pc:spChg>
      </pc:sldChg>
      <pc:sldChg chg="delSp modSp mod">
        <pc:chgData name="Tia Fisher" userId="608e0651b5ea7ce6" providerId="LiveId" clId="{91C08FE6-0EFA-44C8-92CD-C2BBEFE66C4A}" dt="2025-07-20T20:25:56.606" v="403"/>
        <pc:sldMkLst>
          <pc:docMk/>
          <pc:sldMk cId="1096228081" sldId="271"/>
        </pc:sldMkLst>
        <pc:spChg chg="mod">
          <ac:chgData name="Tia Fisher" userId="608e0651b5ea7ce6" providerId="LiveId" clId="{91C08FE6-0EFA-44C8-92CD-C2BBEFE66C4A}" dt="2025-07-20T20:25:56.606" v="403"/>
          <ac:spMkLst>
            <pc:docMk/>
            <pc:sldMk cId="1096228081" sldId="271"/>
            <ac:spMk id="2" creationId="{0626AC24-7059-6003-1D47-FB64EB80C4AF}"/>
          </ac:spMkLst>
        </pc:spChg>
        <pc:spChg chg="mod">
          <ac:chgData name="Tia Fisher" userId="608e0651b5ea7ce6" providerId="LiveId" clId="{91C08FE6-0EFA-44C8-92CD-C2BBEFE66C4A}" dt="2025-07-18T10:32:08.287" v="220" actId="179"/>
          <ac:spMkLst>
            <pc:docMk/>
            <pc:sldMk cId="1096228081" sldId="271"/>
            <ac:spMk id="3" creationId="{1C031B7C-7F61-A4F0-C5E2-C01E0E9A7202}"/>
          </ac:spMkLst>
        </pc:spChg>
      </pc:sldChg>
      <pc:sldChg chg="delSp modSp mod">
        <pc:chgData name="Tia Fisher" userId="608e0651b5ea7ce6" providerId="LiveId" clId="{91C08FE6-0EFA-44C8-92CD-C2BBEFE66C4A}" dt="2025-07-20T20:26:02.073" v="404"/>
        <pc:sldMkLst>
          <pc:docMk/>
          <pc:sldMk cId="1295804392" sldId="272"/>
        </pc:sldMkLst>
        <pc:spChg chg="mod">
          <ac:chgData name="Tia Fisher" userId="608e0651b5ea7ce6" providerId="LiveId" clId="{91C08FE6-0EFA-44C8-92CD-C2BBEFE66C4A}" dt="2025-07-20T20:26:02.073" v="404"/>
          <ac:spMkLst>
            <pc:docMk/>
            <pc:sldMk cId="1295804392" sldId="272"/>
            <ac:spMk id="2" creationId="{129A7C13-5954-C5F2-0896-C17998E7B3F8}"/>
          </ac:spMkLst>
        </pc:spChg>
        <pc:spChg chg="mod">
          <ac:chgData name="Tia Fisher" userId="608e0651b5ea7ce6" providerId="LiveId" clId="{91C08FE6-0EFA-44C8-92CD-C2BBEFE66C4A}" dt="2025-07-18T10:31:55.687" v="219" actId="179"/>
          <ac:spMkLst>
            <pc:docMk/>
            <pc:sldMk cId="1295804392" sldId="272"/>
            <ac:spMk id="3" creationId="{16975AD5-27D4-B9A8-1E23-64B77E080D6F}"/>
          </ac:spMkLst>
        </pc:spChg>
      </pc:sldChg>
      <pc:sldChg chg="addSp modSp mod">
        <pc:chgData name="Tia Fisher" userId="608e0651b5ea7ce6" providerId="LiveId" clId="{91C08FE6-0EFA-44C8-92CD-C2BBEFE66C4A}" dt="2025-07-18T10:28:50.154" v="188" actId="688"/>
        <pc:sldMkLst>
          <pc:docMk/>
          <pc:sldMk cId="468665338" sldId="273"/>
        </pc:sldMkLst>
        <pc:spChg chg="add mod">
          <ac:chgData name="Tia Fisher" userId="608e0651b5ea7ce6" providerId="LiveId" clId="{91C08FE6-0EFA-44C8-92CD-C2BBEFE66C4A}" dt="2025-07-18T10:28:50.154" v="188" actId="688"/>
          <ac:spMkLst>
            <pc:docMk/>
            <pc:sldMk cId="468665338" sldId="273"/>
            <ac:spMk id="3" creationId="{6E0BB32D-A6CA-4FE1-A852-395C1EB02F4C}"/>
          </ac:spMkLst>
        </pc:spChg>
      </pc:sldChg>
      <pc:sldChg chg="addSp delSp modSp mod">
        <pc:chgData name="Tia Fisher" userId="608e0651b5ea7ce6" providerId="LiveId" clId="{91C08FE6-0EFA-44C8-92CD-C2BBEFE66C4A}" dt="2025-07-18T10:30:40.771" v="213" actId="1076"/>
        <pc:sldMkLst>
          <pc:docMk/>
          <pc:sldMk cId="2894247617" sldId="275"/>
        </pc:sldMkLst>
        <pc:spChg chg="add del mod">
          <ac:chgData name="Tia Fisher" userId="608e0651b5ea7ce6" providerId="LiveId" clId="{91C08FE6-0EFA-44C8-92CD-C2BBEFE66C4A}" dt="2025-07-18T10:30:30.554" v="211" actId="20577"/>
          <ac:spMkLst>
            <pc:docMk/>
            <pc:sldMk cId="2894247617" sldId="275"/>
            <ac:spMk id="2" creationId="{3654565F-E3F3-0CC3-C378-A4A5EC097C6A}"/>
          </ac:spMkLst>
        </pc:spChg>
        <pc:spChg chg="mod">
          <ac:chgData name="Tia Fisher" userId="608e0651b5ea7ce6" providerId="LiveId" clId="{91C08FE6-0EFA-44C8-92CD-C2BBEFE66C4A}" dt="2025-07-18T10:30:40.771" v="213" actId="1076"/>
          <ac:spMkLst>
            <pc:docMk/>
            <pc:sldMk cId="2894247617" sldId="275"/>
            <ac:spMk id="3" creationId="{02414E30-A13C-E73A-3779-C9C869E43987}"/>
          </ac:spMkLst>
        </pc:spChg>
      </pc:sldChg>
    </pc:docChg>
  </pc:docChgLst>
  <pc:docChgLst>
    <pc:chgData name="Lucy Lewis" userId="S::l.lewis@christchurchsecondary.org.uk::414a74f7-7f3d-4d48-9083-d6496a8fd312" providerId="AD" clId="Web-{421F4DB7-69D1-42D2-0A64-56F6048717A5}"/>
    <pc:docChg chg="addSld delSld modSld">
      <pc:chgData name="Lucy Lewis" userId="S::l.lewis@christchurchsecondary.org.uk::414a74f7-7f3d-4d48-9083-d6496a8fd312" providerId="AD" clId="Web-{421F4DB7-69D1-42D2-0A64-56F6048717A5}" dt="2025-06-06T10:09:21.617" v="534" actId="20577"/>
      <pc:docMkLst>
        <pc:docMk/>
      </pc:docMkLst>
      <pc:sldChg chg="modSp">
        <pc:chgData name="Lucy Lewis" userId="S::l.lewis@christchurchsecondary.org.uk::414a74f7-7f3d-4d48-9083-d6496a8fd312" providerId="AD" clId="Web-{421F4DB7-69D1-42D2-0A64-56F6048717A5}" dt="2025-06-06T09:55:14.158" v="316" actId="20577"/>
        <pc:sldMkLst>
          <pc:docMk/>
          <pc:sldMk cId="2880831732" sldId="259"/>
        </pc:sldMkLst>
        <pc:spChg chg="mod">
          <ac:chgData name="Lucy Lewis" userId="S::l.lewis@christchurchsecondary.org.uk::414a74f7-7f3d-4d48-9083-d6496a8fd312" providerId="AD" clId="Web-{421F4DB7-69D1-42D2-0A64-56F6048717A5}" dt="2025-06-06T09:54:45.234" v="280" actId="20577"/>
          <ac:spMkLst>
            <pc:docMk/>
            <pc:sldMk cId="2880831732" sldId="259"/>
            <ac:spMk id="221" creationId="{00000000-0000-0000-0000-000000000000}"/>
          </ac:spMkLst>
        </pc:spChg>
        <pc:spChg chg="mod">
          <ac:chgData name="Lucy Lewis" userId="S::l.lewis@christchurchsecondary.org.uk::414a74f7-7f3d-4d48-9083-d6496a8fd312" providerId="AD" clId="Web-{421F4DB7-69D1-42D2-0A64-56F6048717A5}" dt="2025-06-06T09:55:10.533" v="314" actId="20577"/>
          <ac:spMkLst>
            <pc:docMk/>
            <pc:sldMk cId="2880831732" sldId="259"/>
            <ac:spMk id="222" creationId="{00000000-0000-0000-0000-000000000000}"/>
          </ac:spMkLst>
        </pc:spChg>
        <pc:spChg chg="mod">
          <ac:chgData name="Lucy Lewis" userId="S::l.lewis@christchurchsecondary.org.uk::414a74f7-7f3d-4d48-9083-d6496a8fd312" providerId="AD" clId="Web-{421F4DB7-69D1-42D2-0A64-56F6048717A5}" dt="2025-06-06T09:55:14.158" v="316" actId="20577"/>
          <ac:spMkLst>
            <pc:docMk/>
            <pc:sldMk cId="2880831732" sldId="259"/>
            <ac:spMk id="223" creationId="{00000000-0000-0000-0000-000000000000}"/>
          </ac:spMkLst>
        </pc:spChg>
      </pc:sldChg>
      <pc:sldChg chg="modSp">
        <pc:chgData name="Lucy Lewis" userId="S::l.lewis@christchurchsecondary.org.uk::414a74f7-7f3d-4d48-9083-d6496a8fd312" providerId="AD" clId="Web-{421F4DB7-69D1-42D2-0A64-56F6048717A5}" dt="2025-06-06T09:32:04.416" v="31" actId="20577"/>
        <pc:sldMkLst>
          <pc:docMk/>
          <pc:sldMk cId="4183896897" sldId="260"/>
        </pc:sldMkLst>
        <pc:spChg chg="mod">
          <ac:chgData name="Lucy Lewis" userId="S::l.lewis@christchurchsecondary.org.uk::414a74f7-7f3d-4d48-9083-d6496a8fd312" providerId="AD" clId="Web-{421F4DB7-69D1-42D2-0A64-56F6048717A5}" dt="2025-06-06T09:32:04.416" v="31" actId="20577"/>
          <ac:spMkLst>
            <pc:docMk/>
            <pc:sldMk cId="4183896897" sldId="260"/>
            <ac:spMk id="2" creationId="{8DF41B8A-257D-E5E1-657F-6234CA2D54C0}"/>
          </ac:spMkLst>
        </pc:spChg>
      </pc:sldChg>
      <pc:sldChg chg="modSp">
        <pc:chgData name="Lucy Lewis" userId="S::l.lewis@christchurchsecondary.org.uk::414a74f7-7f3d-4d48-9083-d6496a8fd312" providerId="AD" clId="Web-{421F4DB7-69D1-42D2-0A64-56F6048717A5}" dt="2025-06-06T09:54:27.780" v="243" actId="20577"/>
        <pc:sldMkLst>
          <pc:docMk/>
          <pc:sldMk cId="3699814212" sldId="262"/>
        </pc:sldMkLst>
        <pc:spChg chg="mod">
          <ac:chgData name="Lucy Lewis" userId="S::l.lewis@christchurchsecondary.org.uk::414a74f7-7f3d-4d48-9083-d6496a8fd312" providerId="AD" clId="Web-{421F4DB7-69D1-42D2-0A64-56F6048717A5}" dt="2025-06-06T09:54:27.780" v="243" actId="20577"/>
          <ac:spMkLst>
            <pc:docMk/>
            <pc:sldMk cId="3699814212" sldId="262"/>
            <ac:spMk id="2" creationId="{A8F9E229-3DD1-FCFE-F03F-DECA86C23E53}"/>
          </ac:spMkLst>
        </pc:spChg>
      </pc:sldChg>
      <pc:sldChg chg="addSp modSp">
        <pc:chgData name="Lucy Lewis" userId="S::l.lewis@christchurchsecondary.org.uk::414a74f7-7f3d-4d48-9083-d6496a8fd312" providerId="AD" clId="Web-{421F4DB7-69D1-42D2-0A64-56F6048717A5}" dt="2025-06-06T09:31:53.212" v="12" actId="20577"/>
        <pc:sldMkLst>
          <pc:docMk/>
          <pc:sldMk cId="1720784012" sldId="263"/>
        </pc:sldMkLst>
        <pc:spChg chg="add mod">
          <ac:chgData name="Lucy Lewis" userId="S::l.lewis@christchurchsecondary.org.uk::414a74f7-7f3d-4d48-9083-d6496a8fd312" providerId="AD" clId="Web-{421F4DB7-69D1-42D2-0A64-56F6048717A5}" dt="2025-06-06T09:31:53.212" v="12" actId="20577"/>
          <ac:spMkLst>
            <pc:docMk/>
            <pc:sldMk cId="1720784012" sldId="263"/>
            <ac:spMk id="2" creationId="{92148E65-9BF3-AAD6-8A73-8B175A36D59A}"/>
          </ac:spMkLst>
        </pc:spChg>
      </pc:sldChg>
      <pc:sldChg chg="modSp">
        <pc:chgData name="Lucy Lewis" userId="S::l.lewis@christchurchsecondary.org.uk::414a74f7-7f3d-4d48-9083-d6496a8fd312" providerId="AD" clId="Web-{421F4DB7-69D1-42D2-0A64-56F6048717A5}" dt="2025-06-06T10:08:00.362" v="410" actId="20577"/>
        <pc:sldMkLst>
          <pc:docMk/>
          <pc:sldMk cId="1582818947" sldId="266"/>
        </pc:sldMkLst>
        <pc:spChg chg="mod">
          <ac:chgData name="Lucy Lewis" userId="S::l.lewis@christchurchsecondary.org.uk::414a74f7-7f3d-4d48-9083-d6496a8fd312" providerId="AD" clId="Web-{421F4DB7-69D1-42D2-0A64-56F6048717A5}" dt="2025-06-06T09:32:20.901" v="45" actId="20577"/>
          <ac:spMkLst>
            <pc:docMk/>
            <pc:sldMk cId="1582818947" sldId="266"/>
            <ac:spMk id="2" creationId="{00000000-0000-0000-0000-000000000000}"/>
          </ac:spMkLst>
        </pc:spChg>
        <pc:spChg chg="mod">
          <ac:chgData name="Lucy Lewis" userId="S::l.lewis@christchurchsecondary.org.uk::414a74f7-7f3d-4d48-9083-d6496a8fd312" providerId="AD" clId="Web-{421F4DB7-69D1-42D2-0A64-56F6048717A5}" dt="2025-06-06T09:51:04.018" v="119" actId="20577"/>
          <ac:spMkLst>
            <pc:docMk/>
            <pc:sldMk cId="1582818947" sldId="266"/>
            <ac:spMk id="45" creationId="{00000000-0000-0000-0000-000000000000}"/>
          </ac:spMkLst>
        </pc:spChg>
        <pc:spChg chg="mod">
          <ac:chgData name="Lucy Lewis" userId="S::l.lewis@christchurchsecondary.org.uk::414a74f7-7f3d-4d48-9083-d6496a8fd312" providerId="AD" clId="Web-{421F4DB7-69D1-42D2-0A64-56F6048717A5}" dt="2025-06-06T10:08:00.362" v="410" actId="20577"/>
          <ac:spMkLst>
            <pc:docMk/>
            <pc:sldMk cId="1582818947" sldId="266"/>
            <ac:spMk id="48" creationId="{00000000-0000-0000-0000-000000000000}"/>
          </ac:spMkLst>
        </pc:spChg>
        <pc:spChg chg="mod">
          <ac:chgData name="Lucy Lewis" userId="S::l.lewis@christchurchsecondary.org.uk::414a74f7-7f3d-4d48-9083-d6496a8fd312" providerId="AD" clId="Web-{421F4DB7-69D1-42D2-0A64-56F6048717A5}" dt="2025-06-06T10:07:53.924" v="409" actId="20577"/>
          <ac:spMkLst>
            <pc:docMk/>
            <pc:sldMk cId="1582818947" sldId="266"/>
            <ac:spMk id="52" creationId="{00000000-0000-0000-0000-000000000000}"/>
          </ac:spMkLst>
        </pc:spChg>
      </pc:sldChg>
      <pc:sldChg chg="modSp">
        <pc:chgData name="Lucy Lewis" userId="S::l.lewis@christchurchsecondary.org.uk::414a74f7-7f3d-4d48-9083-d6496a8fd312" providerId="AD" clId="Web-{421F4DB7-69D1-42D2-0A64-56F6048717A5}" dt="2025-06-06T09:37:18.873" v="68" actId="20577"/>
        <pc:sldMkLst>
          <pc:docMk/>
          <pc:sldMk cId="2637950703" sldId="268"/>
        </pc:sldMkLst>
        <pc:spChg chg="mod">
          <ac:chgData name="Lucy Lewis" userId="S::l.lewis@christchurchsecondary.org.uk::414a74f7-7f3d-4d48-9083-d6496a8fd312" providerId="AD" clId="Web-{421F4DB7-69D1-42D2-0A64-56F6048717A5}" dt="2025-06-06T09:37:18.873" v="68" actId="20577"/>
          <ac:spMkLst>
            <pc:docMk/>
            <pc:sldMk cId="2637950703" sldId="268"/>
            <ac:spMk id="2" creationId="{6949A45E-995C-6CA7-674C-BC03F73C38D6}"/>
          </ac:spMkLst>
        </pc:spChg>
      </pc:sldChg>
      <pc:sldChg chg="del">
        <pc:chgData name="Lucy Lewis" userId="S::l.lewis@christchurchsecondary.org.uk::414a74f7-7f3d-4d48-9083-d6496a8fd312" providerId="AD" clId="Web-{421F4DB7-69D1-42D2-0A64-56F6048717A5}" dt="2025-06-06T09:37:12.966" v="62"/>
        <pc:sldMkLst>
          <pc:docMk/>
          <pc:sldMk cId="4253947357" sldId="269"/>
        </pc:sldMkLst>
      </pc:sldChg>
      <pc:sldChg chg="modSp">
        <pc:chgData name="Lucy Lewis" userId="S::l.lewis@christchurchsecondary.org.uk::414a74f7-7f3d-4d48-9083-d6496a8fd312" providerId="AD" clId="Web-{421F4DB7-69D1-42D2-0A64-56F6048717A5}" dt="2025-06-06T09:51:39.254" v="136" actId="20577"/>
        <pc:sldMkLst>
          <pc:docMk/>
          <pc:sldMk cId="4073975490" sldId="270"/>
        </pc:sldMkLst>
        <pc:spChg chg="mod">
          <ac:chgData name="Lucy Lewis" userId="S::l.lewis@christchurchsecondary.org.uk::414a74f7-7f3d-4d48-9083-d6496a8fd312" providerId="AD" clId="Web-{421F4DB7-69D1-42D2-0A64-56F6048717A5}" dt="2025-06-06T09:51:39.254" v="136" actId="20577"/>
          <ac:spMkLst>
            <pc:docMk/>
            <pc:sldMk cId="4073975490" sldId="270"/>
            <ac:spMk id="3" creationId="{96901E78-8924-FEF5-3A1A-9E5372226DD6}"/>
          </ac:spMkLst>
        </pc:spChg>
      </pc:sldChg>
      <pc:sldChg chg="modSp add replId">
        <pc:chgData name="Lucy Lewis" userId="S::l.lewis@christchurchsecondary.org.uk::414a74f7-7f3d-4d48-9083-d6496a8fd312" providerId="AD" clId="Web-{421F4DB7-69D1-42D2-0A64-56F6048717A5}" dt="2025-06-06T09:34:01.861" v="57" actId="20577"/>
        <pc:sldMkLst>
          <pc:docMk/>
          <pc:sldMk cId="1096228081" sldId="271"/>
        </pc:sldMkLst>
        <pc:spChg chg="mod">
          <ac:chgData name="Lucy Lewis" userId="S::l.lewis@christchurchsecondary.org.uk::414a74f7-7f3d-4d48-9083-d6496a8fd312" providerId="AD" clId="Web-{421F4DB7-69D1-42D2-0A64-56F6048717A5}" dt="2025-06-06T09:34:01.861" v="57" actId="20577"/>
          <ac:spMkLst>
            <pc:docMk/>
            <pc:sldMk cId="1096228081" sldId="271"/>
            <ac:spMk id="3" creationId="{1C031B7C-7F61-A4F0-C5E2-C01E0E9A7202}"/>
          </ac:spMkLst>
        </pc:spChg>
      </pc:sldChg>
      <pc:sldChg chg="modSp add replId">
        <pc:chgData name="Lucy Lewis" userId="S::l.lewis@christchurchsecondary.org.uk::414a74f7-7f3d-4d48-9083-d6496a8fd312" providerId="AD" clId="Web-{421F4DB7-69D1-42D2-0A64-56F6048717A5}" dt="2025-06-06T09:53:51.762" v="202" actId="20577"/>
        <pc:sldMkLst>
          <pc:docMk/>
          <pc:sldMk cId="1295804392" sldId="272"/>
        </pc:sldMkLst>
        <pc:spChg chg="mod">
          <ac:chgData name="Lucy Lewis" userId="S::l.lewis@christchurchsecondary.org.uk::414a74f7-7f3d-4d48-9083-d6496a8fd312" providerId="AD" clId="Web-{421F4DB7-69D1-42D2-0A64-56F6048717A5}" dt="2025-06-06T09:53:51.762" v="202" actId="20577"/>
          <ac:spMkLst>
            <pc:docMk/>
            <pc:sldMk cId="1295804392" sldId="272"/>
            <ac:spMk id="3" creationId="{16975AD5-27D4-B9A8-1E23-64B77E080D6F}"/>
          </ac:spMkLst>
        </pc:spChg>
      </pc:sldChg>
      <pc:sldChg chg="addSp delSp modSp new mod setBg addAnim">
        <pc:chgData name="Lucy Lewis" userId="S::l.lewis@christchurchsecondary.org.uk::414a74f7-7f3d-4d48-9083-d6496a8fd312" providerId="AD" clId="Web-{421F4DB7-69D1-42D2-0A64-56F6048717A5}" dt="2025-06-06T10:05:03.663" v="406"/>
        <pc:sldMkLst>
          <pc:docMk/>
          <pc:sldMk cId="468665338" sldId="273"/>
        </pc:sldMkLst>
        <pc:spChg chg="mod">
          <ac:chgData name="Lucy Lewis" userId="S::l.lewis@christchurchsecondary.org.uk::414a74f7-7f3d-4d48-9083-d6496a8fd312" providerId="AD" clId="Web-{421F4DB7-69D1-42D2-0A64-56F6048717A5}" dt="2025-06-06T10:01:19.196" v="325" actId="20577"/>
          <ac:spMkLst>
            <pc:docMk/>
            <pc:sldMk cId="468665338" sldId="273"/>
            <ac:spMk id="2" creationId="{B70B7AEF-18B3-08B4-AFB4-B8E3D0C0B39B}"/>
          </ac:spMkLst>
        </pc:spChg>
        <pc:spChg chg="add mod">
          <ac:chgData name="Lucy Lewis" userId="S::l.lewis@christchurchsecondary.org.uk::414a74f7-7f3d-4d48-9083-d6496a8fd312" providerId="AD" clId="Web-{421F4DB7-69D1-42D2-0A64-56F6048717A5}" dt="2025-06-06T10:04:42.006" v="391" actId="1076"/>
          <ac:spMkLst>
            <pc:docMk/>
            <pc:sldMk cId="468665338" sldId="273"/>
            <ac:spMk id="7" creationId="{8BA73AE9-394F-2591-B293-A7EC7FA5D549}"/>
          </ac:spMkLst>
        </pc:spChg>
        <pc:spChg chg="add mod">
          <ac:chgData name="Lucy Lewis" userId="S::l.lewis@christchurchsecondary.org.uk::414a74f7-7f3d-4d48-9083-d6496a8fd312" providerId="AD" clId="Web-{421F4DB7-69D1-42D2-0A64-56F6048717A5}" dt="2025-06-06T10:04:12.254" v="372" actId="20577"/>
          <ac:spMkLst>
            <pc:docMk/>
            <pc:sldMk cId="468665338" sldId="273"/>
            <ac:spMk id="8" creationId="{EF1A4545-CA79-7649-6A29-5E519A0E4FC4}"/>
          </ac:spMkLst>
        </pc:spChg>
        <pc:spChg chg="add mod">
          <ac:chgData name="Lucy Lewis" userId="S::l.lewis@christchurchsecondary.org.uk::414a74f7-7f3d-4d48-9083-d6496a8fd312" providerId="AD" clId="Web-{421F4DB7-69D1-42D2-0A64-56F6048717A5}" dt="2025-06-06T10:04:38.708" v="390" actId="1076"/>
          <ac:spMkLst>
            <pc:docMk/>
            <pc:sldMk cId="468665338" sldId="273"/>
            <ac:spMk id="9" creationId="{B4518E17-DE56-6843-1289-128ADB98A6DC}"/>
          </ac:spMkLst>
        </pc:spChg>
        <pc:spChg chg="add mod">
          <ac:chgData name="Lucy Lewis" userId="S::l.lewis@christchurchsecondary.org.uk::414a74f7-7f3d-4d48-9083-d6496a8fd312" providerId="AD" clId="Web-{421F4DB7-69D1-42D2-0A64-56F6048717A5}" dt="2025-06-06T10:04:49.365" v="402" actId="20577"/>
          <ac:spMkLst>
            <pc:docMk/>
            <pc:sldMk cId="468665338" sldId="273"/>
            <ac:spMk id="10" creationId="{44CDCD2E-2DA3-B053-EE71-BD39ABD8C694}"/>
          </ac:spMkLst>
        </pc:spChg>
        <pc:picChg chg="add mod ord">
          <ac:chgData name="Lucy Lewis" userId="S::l.lewis@christchurchsecondary.org.uk::414a74f7-7f3d-4d48-9083-d6496a8fd312" providerId="AD" clId="Web-{421F4DB7-69D1-42D2-0A64-56F6048717A5}" dt="2025-06-06T10:01:54.355" v="330" actId="1076"/>
          <ac:picMkLst>
            <pc:docMk/>
            <pc:sldMk cId="468665338" sldId="273"/>
            <ac:picMk id="5" creationId="{722D05EC-D23B-AA15-8222-6A0CEFEA4555}"/>
          </ac:picMkLst>
        </pc:picChg>
        <pc:picChg chg="add mod">
          <ac:chgData name="Lucy Lewis" userId="S::l.lewis@christchurchsecondary.org.uk::414a74f7-7f3d-4d48-9083-d6496a8fd312" providerId="AD" clId="Web-{421F4DB7-69D1-42D2-0A64-56F6048717A5}" dt="2025-06-06T10:03:45.674" v="333" actId="1076"/>
          <ac:picMkLst>
            <pc:docMk/>
            <pc:sldMk cId="468665338" sldId="273"/>
            <ac:picMk id="6" creationId="{1F11B8EE-E20C-9C32-A347-B78699B3A06C}"/>
          </ac:picMkLst>
        </pc:picChg>
      </pc:sldChg>
      <pc:sldChg chg="new del">
        <pc:chgData name="Lucy Lewis" userId="S::l.lewis@christchurchsecondary.org.uk::414a74f7-7f3d-4d48-9083-d6496a8fd312" providerId="AD" clId="Web-{421F4DB7-69D1-42D2-0A64-56F6048717A5}" dt="2025-06-06T10:08:10.206" v="413"/>
        <pc:sldMkLst>
          <pc:docMk/>
          <pc:sldMk cId="2211413891" sldId="274"/>
        </pc:sldMkLst>
      </pc:sldChg>
      <pc:sldChg chg="modSp new">
        <pc:chgData name="Lucy Lewis" userId="S::l.lewis@christchurchsecondary.org.uk::414a74f7-7f3d-4d48-9083-d6496a8fd312" providerId="AD" clId="Web-{421F4DB7-69D1-42D2-0A64-56F6048717A5}" dt="2025-06-06T10:09:21.617" v="534" actId="20577"/>
        <pc:sldMkLst>
          <pc:docMk/>
          <pc:sldMk cId="2894247617" sldId="275"/>
        </pc:sldMkLst>
        <pc:spChg chg="mod">
          <ac:chgData name="Lucy Lewis" userId="S::l.lewis@christchurchsecondary.org.uk::414a74f7-7f3d-4d48-9083-d6496a8fd312" providerId="AD" clId="Web-{421F4DB7-69D1-42D2-0A64-56F6048717A5}" dt="2025-06-06T10:09:21.617" v="534" actId="20577"/>
          <ac:spMkLst>
            <pc:docMk/>
            <pc:sldMk cId="2894247617" sldId="275"/>
            <ac:spMk id="3" creationId="{02414E30-A13C-E73A-3779-C9C869E43987}"/>
          </ac:spMkLst>
        </pc:spChg>
      </pc:sldChg>
    </pc:docChg>
  </pc:docChgLst>
  <pc:docChgLst>
    <pc:chgData name="Lucy Lewis" userId="414a74f7-7f3d-4d48-9083-d6496a8fd312" providerId="ADAL" clId="{0DD97DEF-B4A9-4700-B8CA-90C91DE54B86}"/>
    <pc:docChg chg="custSel addSld delSld modSld sldOrd modMainMaster">
      <pc:chgData name="Lucy Lewis" userId="414a74f7-7f3d-4d48-9083-d6496a8fd312" providerId="ADAL" clId="{0DD97DEF-B4A9-4700-B8CA-90C91DE54B86}" dt="2025-01-14T11:53:11.533" v="365" actId="20577"/>
      <pc:docMkLst>
        <pc:docMk/>
      </pc:docMkLst>
      <pc:sldChg chg="modSp mod">
        <pc:chgData name="Lucy Lewis" userId="414a74f7-7f3d-4d48-9083-d6496a8fd312" providerId="ADAL" clId="{0DD97DEF-B4A9-4700-B8CA-90C91DE54B86}" dt="2025-01-14T11:43:16.522" v="174" actId="20577"/>
        <pc:sldMkLst>
          <pc:docMk/>
          <pc:sldMk cId="2880831732" sldId="259"/>
        </pc:sldMkLst>
      </pc:sldChg>
      <pc:sldChg chg="new del">
        <pc:chgData name="Lucy Lewis" userId="414a74f7-7f3d-4d48-9083-d6496a8fd312" providerId="ADAL" clId="{0DD97DEF-B4A9-4700-B8CA-90C91DE54B86}" dt="2025-01-14T11:34:55.237" v="12" actId="47"/>
        <pc:sldMkLst>
          <pc:docMk/>
          <pc:sldMk cId="2612275253" sldId="260"/>
        </pc:sldMkLst>
      </pc:sldChg>
      <pc:sldChg chg="addSp delSp modSp new modAnim">
        <pc:chgData name="Lucy Lewis" userId="414a74f7-7f3d-4d48-9083-d6496a8fd312" providerId="ADAL" clId="{0DD97DEF-B4A9-4700-B8CA-90C91DE54B86}" dt="2025-01-14T11:35:32.866" v="14"/>
        <pc:sldMkLst>
          <pc:docMk/>
          <pc:sldMk cId="4183896897" sldId="260"/>
        </pc:sldMkLst>
      </pc:sldChg>
      <pc:sldChg chg="new del">
        <pc:chgData name="Lucy Lewis" userId="414a74f7-7f3d-4d48-9083-d6496a8fd312" providerId="ADAL" clId="{0DD97DEF-B4A9-4700-B8CA-90C91DE54B86}" dt="2025-01-14T11:37:24.143" v="20" actId="47"/>
        <pc:sldMkLst>
          <pc:docMk/>
          <pc:sldMk cId="1803937305" sldId="261"/>
        </pc:sldMkLst>
      </pc:sldChg>
      <pc:sldChg chg="modSp new mod">
        <pc:chgData name="Lucy Lewis" userId="414a74f7-7f3d-4d48-9083-d6496a8fd312" providerId="ADAL" clId="{0DD97DEF-B4A9-4700-B8CA-90C91DE54B86}" dt="2025-01-14T11:37:29.512" v="26" actId="20577"/>
        <pc:sldMkLst>
          <pc:docMk/>
          <pc:sldMk cId="3699814212" sldId="262"/>
        </pc:sldMkLst>
      </pc:sldChg>
      <pc:sldChg chg="del">
        <pc:chgData name="Lucy Lewis" userId="414a74f7-7f3d-4d48-9083-d6496a8fd312" providerId="ADAL" clId="{0DD97DEF-B4A9-4700-B8CA-90C91DE54B86}" dt="2025-01-14T11:34:42.491" v="4" actId="47"/>
        <pc:sldMkLst>
          <pc:docMk/>
          <pc:sldMk cId="187328799" sldId="263"/>
        </pc:sldMkLst>
      </pc:sldChg>
      <pc:sldChg chg="addSp delSp modSp new mod">
        <pc:chgData name="Lucy Lewis" userId="414a74f7-7f3d-4d48-9083-d6496a8fd312" providerId="ADAL" clId="{0DD97DEF-B4A9-4700-B8CA-90C91DE54B86}" dt="2025-01-14T11:40:24.431" v="50" actId="732"/>
        <pc:sldMkLst>
          <pc:docMk/>
          <pc:sldMk cId="1720784012" sldId="263"/>
        </pc:sldMkLst>
      </pc:sldChg>
      <pc:sldChg chg="del">
        <pc:chgData name="Lucy Lewis" userId="414a74f7-7f3d-4d48-9083-d6496a8fd312" providerId="ADAL" clId="{0DD97DEF-B4A9-4700-B8CA-90C91DE54B86}" dt="2025-01-14T11:34:45.421" v="9" actId="47"/>
        <pc:sldMkLst>
          <pc:docMk/>
          <pc:sldMk cId="1644778989" sldId="264"/>
        </pc:sldMkLst>
      </pc:sldChg>
      <pc:sldChg chg="modSp new del mod">
        <pc:chgData name="Lucy Lewis" userId="414a74f7-7f3d-4d48-9083-d6496a8fd312" providerId="ADAL" clId="{0DD97DEF-B4A9-4700-B8CA-90C91DE54B86}" dt="2025-01-14T11:52:29.954" v="181" actId="47"/>
        <pc:sldMkLst>
          <pc:docMk/>
          <pc:sldMk cId="2610187502" sldId="264"/>
        </pc:sldMkLst>
      </pc:sldChg>
      <pc:sldChg chg="new ord">
        <pc:chgData name="Lucy Lewis" userId="414a74f7-7f3d-4d48-9083-d6496a8fd312" providerId="ADAL" clId="{0DD97DEF-B4A9-4700-B8CA-90C91DE54B86}" dt="2025-01-14T11:43:19.757" v="177"/>
        <pc:sldMkLst>
          <pc:docMk/>
          <pc:sldMk cId="2125651175" sldId="265"/>
        </pc:sldMkLst>
      </pc:sldChg>
      <pc:sldChg chg="modSp add del mod">
        <pc:chgData name="Lucy Lewis" userId="414a74f7-7f3d-4d48-9083-d6496a8fd312" providerId="ADAL" clId="{0DD97DEF-B4A9-4700-B8CA-90C91DE54B86}" dt="2025-01-14T11:53:11.533" v="365" actId="20577"/>
        <pc:sldMkLst>
          <pc:docMk/>
          <pc:sldMk cId="1582818947" sldId="266"/>
        </pc:sldMkLst>
      </pc:sldChg>
      <pc:sldChg chg="del">
        <pc:chgData name="Lucy Lewis" userId="414a74f7-7f3d-4d48-9083-d6496a8fd312" providerId="ADAL" clId="{0DD97DEF-B4A9-4700-B8CA-90C91DE54B86}" dt="2025-01-14T11:34:42.712" v="5" actId="47"/>
        <pc:sldMkLst>
          <pc:docMk/>
          <pc:sldMk cId="1195690144" sldId="267"/>
        </pc:sldMkLst>
      </pc:sldChg>
      <pc:sldChg chg="del">
        <pc:chgData name="Lucy Lewis" userId="414a74f7-7f3d-4d48-9083-d6496a8fd312" providerId="ADAL" clId="{0DD97DEF-B4A9-4700-B8CA-90C91DE54B86}" dt="2025-01-14T11:34:42.215" v="3" actId="47"/>
        <pc:sldMkLst>
          <pc:docMk/>
          <pc:sldMk cId="411346706" sldId="269"/>
        </pc:sldMkLst>
      </pc:sldChg>
      <pc:sldChg chg="del">
        <pc:chgData name="Lucy Lewis" userId="414a74f7-7f3d-4d48-9083-d6496a8fd312" providerId="ADAL" clId="{0DD97DEF-B4A9-4700-B8CA-90C91DE54B86}" dt="2025-01-14T11:34:41.926" v="2" actId="47"/>
        <pc:sldMkLst>
          <pc:docMk/>
          <pc:sldMk cId="4228892399" sldId="271"/>
        </pc:sldMkLst>
      </pc:sldChg>
      <pc:sldChg chg="del">
        <pc:chgData name="Lucy Lewis" userId="414a74f7-7f3d-4d48-9083-d6496a8fd312" providerId="ADAL" clId="{0DD97DEF-B4A9-4700-B8CA-90C91DE54B86}" dt="2025-01-14T11:34:45.231" v="8" actId="47"/>
        <pc:sldMkLst>
          <pc:docMk/>
          <pc:sldMk cId="1020532191" sldId="274"/>
        </pc:sldMkLst>
      </pc:sldChg>
      <pc:sldChg chg="del">
        <pc:chgData name="Lucy Lewis" userId="414a74f7-7f3d-4d48-9083-d6496a8fd312" providerId="ADAL" clId="{0DD97DEF-B4A9-4700-B8CA-90C91DE54B86}" dt="2025-01-14T11:34:41.577" v="1" actId="47"/>
        <pc:sldMkLst>
          <pc:docMk/>
          <pc:sldMk cId="1998663472" sldId="277"/>
        </pc:sldMkLst>
      </pc:sldChg>
      <pc:sldChg chg="del">
        <pc:chgData name="Lucy Lewis" userId="414a74f7-7f3d-4d48-9083-d6496a8fd312" providerId="ADAL" clId="{0DD97DEF-B4A9-4700-B8CA-90C91DE54B86}" dt="2025-01-14T11:34:43.094" v="6" actId="47"/>
        <pc:sldMkLst>
          <pc:docMk/>
          <pc:sldMk cId="301671630" sldId="279"/>
        </pc:sldMkLst>
      </pc:sldChg>
      <pc:sldChg chg="del">
        <pc:chgData name="Lucy Lewis" userId="414a74f7-7f3d-4d48-9083-d6496a8fd312" providerId="ADAL" clId="{0DD97DEF-B4A9-4700-B8CA-90C91DE54B86}" dt="2025-01-14T11:34:39.814" v="0" actId="47"/>
        <pc:sldMkLst>
          <pc:docMk/>
          <pc:sldMk cId="2424973091" sldId="280"/>
        </pc:sldMkLst>
      </pc:sldChg>
      <pc:sldChg chg="del">
        <pc:chgData name="Lucy Lewis" userId="414a74f7-7f3d-4d48-9083-d6496a8fd312" providerId="ADAL" clId="{0DD97DEF-B4A9-4700-B8CA-90C91DE54B86}" dt="2025-01-14T11:34:44.190" v="7" actId="47"/>
        <pc:sldMkLst>
          <pc:docMk/>
          <pc:sldMk cId="2758817121" sldId="281"/>
        </pc:sldMkLst>
      </pc:sldChg>
      <pc:sldMasterChg chg="modSp mod delSldLayout">
        <pc:chgData name="Lucy Lewis" userId="414a74f7-7f3d-4d48-9083-d6496a8fd312" providerId="ADAL" clId="{0DD97DEF-B4A9-4700-B8CA-90C91DE54B86}" dt="2025-01-14T11:43:37.663" v="179" actId="207"/>
        <pc:sldMasterMkLst>
          <pc:docMk/>
          <pc:sldMasterMk cId="917476417" sldId="2147483660"/>
        </pc:sldMasterMkLst>
        <pc:sldLayoutChg chg="del">
          <pc:chgData name="Lucy Lewis" userId="414a74f7-7f3d-4d48-9083-d6496a8fd312" providerId="ADAL" clId="{0DD97DEF-B4A9-4700-B8CA-90C91DE54B86}" dt="2025-01-14T11:34:44.190" v="7" actId="47"/>
          <pc:sldLayoutMkLst>
            <pc:docMk/>
            <pc:sldMasterMk cId="917476417" sldId="2147483660"/>
            <pc:sldLayoutMk cId="4023331456" sldId="2147483694"/>
          </pc:sldLayoutMkLst>
        </pc:sldLayoutChg>
        <pc:sldLayoutChg chg="del">
          <pc:chgData name="Lucy Lewis" userId="414a74f7-7f3d-4d48-9083-d6496a8fd312" providerId="ADAL" clId="{0DD97DEF-B4A9-4700-B8CA-90C91DE54B86}" dt="2025-01-14T11:34:45.985" v="10" actId="47"/>
          <pc:sldLayoutMkLst>
            <pc:docMk/>
            <pc:sldMasterMk cId="917476417" sldId="2147483660"/>
            <pc:sldLayoutMk cId="2448693786"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5AD27-E75C-4EF3-8D00-F4FC8AEA176D}" type="datetimeFigureOut">
              <a:rPr lang="en-GB" smtClean="0"/>
              <a:t>20/07/2025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34A3C-F65B-4D4C-A624-096EE12507C2}" type="slidenum">
              <a:rPr lang="en-GB" smtClean="0"/>
              <a:t>‹#›</a:t>
            </a:fld>
            <a:endParaRPr lang="en-GB"/>
          </a:p>
        </p:txBody>
      </p:sp>
    </p:spTree>
    <p:extLst>
      <p:ext uri="{BB962C8B-B14F-4D97-AF65-F5344CB8AC3E}">
        <p14:creationId xmlns:p14="http://schemas.microsoft.com/office/powerpoint/2010/main" val="395622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3e6214305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3e6214305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64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7"/>
        <p:cNvGrpSpPr/>
        <p:nvPr/>
      </p:nvGrpSpPr>
      <p:grpSpPr>
        <a:xfrm>
          <a:off x="0" y="0"/>
          <a:ext cx="0" cy="0"/>
          <a:chOff x="0" y="0"/>
          <a:chExt cx="0" cy="0"/>
        </a:xfrm>
      </p:grpSpPr>
      <p:sp>
        <p:nvSpPr>
          <p:cNvPr id="2238" name="Google Shape;2238;g11b2f975fa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9" name="Google Shape;2239;g11b2f975fa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32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may have a local link they would like to insert here?</a:t>
            </a:r>
          </a:p>
        </p:txBody>
      </p:sp>
      <p:sp>
        <p:nvSpPr>
          <p:cNvPr id="4" name="Slide Number Placeholder 3"/>
          <p:cNvSpPr>
            <a:spLocks noGrp="1"/>
          </p:cNvSpPr>
          <p:nvPr>
            <p:ph type="sldNum" sz="quarter" idx="5"/>
          </p:nvPr>
        </p:nvSpPr>
        <p:spPr/>
        <p:txBody>
          <a:bodyPr/>
          <a:lstStyle/>
          <a:p>
            <a:fld id="{2F334A3C-F65B-4D4C-A624-096EE12507C2}" type="slidenum">
              <a:rPr lang="en-GB" smtClean="0"/>
              <a:t>12</a:t>
            </a:fld>
            <a:endParaRPr lang="en-GB"/>
          </a:p>
        </p:txBody>
      </p:sp>
    </p:spTree>
    <p:extLst>
      <p:ext uri="{BB962C8B-B14F-4D97-AF65-F5344CB8AC3E}">
        <p14:creationId xmlns:p14="http://schemas.microsoft.com/office/powerpoint/2010/main" val="164746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B7CC-2205-CE7C-3401-165C51179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8B6407-E6D8-6331-6B6C-96315A516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533602-FAC8-BB84-B7FF-A52CD4DADD24}"/>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C5308BF6-7A8E-773C-9707-A6BA12DFA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8A5FE8-E57C-D98E-C7DB-A3711678590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272292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1359-DFAB-490C-C5F0-D891A14612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2BD04-3F80-3204-C710-CEEF9EC6A4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E9E8E6-6DB8-88C3-4228-94886827513A}"/>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1486F794-06BD-149A-E5B9-F6098FA230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09FF34-4FC9-C9A6-A80A-AB487B90CA46}"/>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10034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55460-D4DF-03DE-1020-4320BB6B59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1943DE-FCC7-9E90-DD47-A892313DB0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71188-412F-5BBA-50F9-1E4B0AEFAC84}"/>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02026A8C-9CDE-99F7-05F0-B5F03C69C8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C2DBF-854F-B2C7-D846-2385A450A8AD}"/>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209536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A76B-4D97-AB4A-98D3-A0AF7D689594}"/>
              </a:ext>
            </a:extLst>
          </p:cNvPr>
          <p:cNvSpPr>
            <a:spLocks noGrp="1"/>
          </p:cNvSpPr>
          <p:nvPr>
            <p:ph type="title" hasCustomPrompt="1"/>
          </p:nvPr>
        </p:nvSpPr>
        <p:spPr>
          <a:xfrm>
            <a:off x="246295" y="206939"/>
            <a:ext cx="8180075" cy="819349"/>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Add title / lesson phase</a:t>
            </a:r>
          </a:p>
        </p:txBody>
      </p:sp>
      <p:sp>
        <p:nvSpPr>
          <p:cNvPr id="3" name="Content Placeholder 2">
            <a:extLst>
              <a:ext uri="{FF2B5EF4-FFF2-40B4-BE49-F238E27FC236}">
                <a16:creationId xmlns:a16="http://schemas.microsoft.com/office/drawing/2014/main" id="{2CFAEBBA-117E-D744-802E-4441A2BD9F38}"/>
              </a:ext>
            </a:extLst>
          </p:cNvPr>
          <p:cNvSpPr>
            <a:spLocks noGrp="1"/>
          </p:cNvSpPr>
          <p:nvPr>
            <p:ph idx="1"/>
          </p:nvPr>
        </p:nvSpPr>
        <p:spPr>
          <a:xfrm>
            <a:off x="246296" y="1088020"/>
            <a:ext cx="11802950" cy="5071160"/>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D5CAB956-8F85-405B-94EC-703EB4CC2803}"/>
              </a:ext>
            </a:extLst>
          </p:cNvPr>
          <p:cNvSpPr>
            <a:spLocks noGrp="1"/>
          </p:cNvSpPr>
          <p:nvPr>
            <p:ph type="body" sz="quarter" idx="13" hasCustomPrompt="1"/>
          </p:nvPr>
        </p:nvSpPr>
        <p:spPr>
          <a:xfrm>
            <a:off x="8516937" y="293225"/>
            <a:ext cx="3532308" cy="733061"/>
          </a:xfrm>
        </p:spPr>
        <p:txBody>
          <a:bodyPr anchor="ctr"/>
          <a:lstStyle>
            <a:lvl1pPr marL="0" indent="0" algn="ctr">
              <a:buNone/>
              <a:defRPr b="1"/>
            </a:lvl1pPr>
          </a:lstStyle>
          <a:p>
            <a:pPr lvl="0"/>
            <a:r>
              <a:rPr lang="en-GB" dirty="0"/>
              <a:t>Working mode</a:t>
            </a:r>
          </a:p>
        </p:txBody>
      </p:sp>
    </p:spTree>
    <p:extLst>
      <p:ext uri="{BB962C8B-B14F-4D97-AF65-F5344CB8AC3E}">
        <p14:creationId xmlns:p14="http://schemas.microsoft.com/office/powerpoint/2010/main" val="554881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4"/>
        <p:cNvGrpSpPr/>
        <p:nvPr/>
      </p:nvGrpSpPr>
      <p:grpSpPr>
        <a:xfrm>
          <a:off x="0" y="0"/>
          <a:ext cx="0" cy="0"/>
          <a:chOff x="0" y="0"/>
          <a:chExt cx="0" cy="0"/>
        </a:xfrm>
      </p:grpSpPr>
      <p:sp>
        <p:nvSpPr>
          <p:cNvPr id="376" name="Google Shape;376;p9"/>
          <p:cNvSpPr txBox="1">
            <a:spLocks noGrp="1"/>
          </p:cNvSpPr>
          <p:nvPr>
            <p:ph type="title"/>
          </p:nvPr>
        </p:nvSpPr>
        <p:spPr>
          <a:xfrm>
            <a:off x="4180817" y="2062067"/>
            <a:ext cx="6214800" cy="2031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77" name="Google Shape;377;p9"/>
          <p:cNvSpPr txBox="1">
            <a:spLocks noGrp="1"/>
          </p:cNvSpPr>
          <p:nvPr>
            <p:ph type="subTitle" idx="1"/>
          </p:nvPr>
        </p:nvSpPr>
        <p:spPr>
          <a:xfrm>
            <a:off x="4180817" y="4176467"/>
            <a:ext cx="6214800" cy="11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b="1">
                <a:solidFill>
                  <a:srgbClr val="1B2848"/>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61065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2"/>
        <p:cNvGrpSpPr/>
        <p:nvPr/>
      </p:nvGrpSpPr>
      <p:grpSpPr>
        <a:xfrm>
          <a:off x="0" y="0"/>
          <a:ext cx="0" cy="0"/>
          <a:chOff x="0" y="0"/>
          <a:chExt cx="0" cy="0"/>
        </a:xfrm>
      </p:grpSpPr>
      <p:sp>
        <p:nvSpPr>
          <p:cNvPr id="340" name="Google Shape;340;p7"/>
          <p:cNvSpPr txBox="1">
            <a:spLocks noGrp="1"/>
          </p:cNvSpPr>
          <p:nvPr>
            <p:ph type="title"/>
          </p:nvPr>
        </p:nvSpPr>
        <p:spPr>
          <a:xfrm>
            <a:off x="4054533" y="1611600"/>
            <a:ext cx="718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1" name="Google Shape;341;p7"/>
          <p:cNvSpPr txBox="1">
            <a:spLocks noGrp="1"/>
          </p:cNvSpPr>
          <p:nvPr>
            <p:ph type="body" idx="1"/>
          </p:nvPr>
        </p:nvSpPr>
        <p:spPr>
          <a:xfrm>
            <a:off x="4054533" y="2554867"/>
            <a:ext cx="6641200" cy="319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70683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CFB9-2A81-DAAC-AD24-132BEFD7CA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14A546-CECE-046D-9DD9-0E9313DC0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3EA822-3A5F-DEF9-E989-F3A4447ACF95}"/>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8090A65D-1F8D-07A7-AA60-3D39CC4A4F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6C4DE-3653-FE0C-3729-795FEB3303A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58141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17D6-8F2F-7D05-EE8C-247C846B51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3AA5FB-400F-43F8-8E2D-7F3AE758EA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1541FF-C1C9-F030-7064-5166514089F1}"/>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54FCBE8F-A055-0800-1AAB-8831DAB783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28ACB-FB38-FF7B-B633-7CAC9CF8B53C}"/>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83196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4F3A-40B6-D7D2-72DF-2845BBC420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6EE87A-B190-7608-AD94-8E184DA753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4B7B93-B91D-E251-992F-E391B14E6F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9B7EF5-019E-7A2E-4034-26F9052F653C}"/>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6" name="Footer Placeholder 5">
            <a:extLst>
              <a:ext uri="{FF2B5EF4-FFF2-40B4-BE49-F238E27FC236}">
                <a16:creationId xmlns:a16="http://schemas.microsoft.com/office/drawing/2014/main" id="{393EE7A0-0AFF-3695-EC32-9603B302C1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28D909-5B57-381E-927C-B49A74420313}"/>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230491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4AB8-CF4F-6AC5-D0F8-C5A30CBA11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1BFB7B-250B-2CB9-969C-6BA36BC3D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2156A5-9814-5676-2577-1B023F03FB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F6C88B-17EF-EB9C-A528-5B9B4A4649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493105-0703-F25C-E074-AB6B30CDF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F38DE6-FEAF-60A4-03A8-F1492D96ED06}"/>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8" name="Footer Placeholder 7">
            <a:extLst>
              <a:ext uri="{FF2B5EF4-FFF2-40B4-BE49-F238E27FC236}">
                <a16:creationId xmlns:a16="http://schemas.microsoft.com/office/drawing/2014/main" id="{292E9AF4-6885-4E5A-6019-9FC2710ED3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6A55CA-8130-721F-1303-DA23377E5D9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40756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DABFC-A7CE-99CC-13B4-3D33EFE6E0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7AD185-198D-08DF-36C4-074AAC45A3AD}"/>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4" name="Footer Placeholder 3">
            <a:extLst>
              <a:ext uri="{FF2B5EF4-FFF2-40B4-BE49-F238E27FC236}">
                <a16:creationId xmlns:a16="http://schemas.microsoft.com/office/drawing/2014/main" id="{FFCD583E-C3C5-9830-DFC7-F732B9F1CF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692D2E-DFE0-246A-109D-5AA85B8FD118}"/>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29181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61EE9-20FD-887F-EA2B-374DB6B0FC5F}"/>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3" name="Footer Placeholder 2">
            <a:extLst>
              <a:ext uri="{FF2B5EF4-FFF2-40B4-BE49-F238E27FC236}">
                <a16:creationId xmlns:a16="http://schemas.microsoft.com/office/drawing/2014/main" id="{0EF62716-9577-76D4-8CBD-B3655028C5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8E124E-2FC9-6308-764E-59403427ACFF}"/>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31055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B583-1003-B6C6-08AB-EBB1EE098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3607C5-A333-DB06-DCD5-B4F36A63EB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3042A1-BB9C-80BA-1AB6-ED9699D4E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570CA-3BBD-266D-BF3D-A16340BA28DC}"/>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6" name="Footer Placeholder 5">
            <a:extLst>
              <a:ext uri="{FF2B5EF4-FFF2-40B4-BE49-F238E27FC236}">
                <a16:creationId xmlns:a16="http://schemas.microsoft.com/office/drawing/2014/main" id="{F9F37AEA-C1EB-B1E4-5C87-3D5E075F3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E7AF9E-D0BE-D056-3292-D54B4FB1CF1F}"/>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83477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5A91-AADB-8BC3-6152-7B7579724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821BA0-C187-CD1E-BE37-881F23C7C6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F90ECE-3F97-3EED-1CC6-428ACCDCD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5631F-BAD1-E211-A58B-E1CBD02E47E7}"/>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6" name="Footer Placeholder 5">
            <a:extLst>
              <a:ext uri="{FF2B5EF4-FFF2-40B4-BE49-F238E27FC236}">
                <a16:creationId xmlns:a16="http://schemas.microsoft.com/office/drawing/2014/main" id="{C5F2DA04-6FF1-5533-522E-352088AB47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02A927-898A-5402-C041-881B353A07D3}"/>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2417216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9C41A-2314-925B-5616-F9E7623C4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B00D29-EC17-6BA8-C1A0-149035D76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AD50A1-73CA-1E8A-4B1E-549886892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90543101-ABCC-5DCA-61F2-37E5A46DB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0AE31F0-92AB-371D-2F90-DABF99597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695CB8-B0B5-429C-9F55-C63384DDFD02}" type="slidenum">
              <a:rPr lang="en-GB" smtClean="0"/>
              <a:t>‹#›</a:t>
            </a:fld>
            <a:endParaRPr lang="en-GB"/>
          </a:p>
        </p:txBody>
      </p:sp>
    </p:spTree>
    <p:extLst>
      <p:ext uri="{BB962C8B-B14F-4D97-AF65-F5344CB8AC3E}">
        <p14:creationId xmlns:p14="http://schemas.microsoft.com/office/powerpoint/2010/main" val="8444295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rmingham.gov.uk/info/20065/information_for_carers/1288/young_carer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ideo" Target="https://www.youtube.com/embed/BxzoS3-ILu4?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1885-8944-DDE8-B58A-3746D157F541}"/>
              </a:ext>
            </a:extLst>
          </p:cNvPr>
          <p:cNvSpPr>
            <a:spLocks noGrp="1"/>
          </p:cNvSpPr>
          <p:nvPr>
            <p:ph type="title"/>
          </p:nvPr>
        </p:nvSpPr>
        <p:spPr/>
        <p:txBody>
          <a:bodyPr/>
          <a:lstStyle/>
          <a:p>
            <a:r>
              <a:rPr lang="en-GB" dirty="0"/>
              <a:t>Do Now</a:t>
            </a:r>
          </a:p>
        </p:txBody>
      </p:sp>
      <p:sp>
        <p:nvSpPr>
          <p:cNvPr id="3" name="Subtitle 2">
            <a:extLst>
              <a:ext uri="{FF2B5EF4-FFF2-40B4-BE49-F238E27FC236}">
                <a16:creationId xmlns:a16="http://schemas.microsoft.com/office/drawing/2014/main" id="{368C78CD-FFD7-9D26-20B9-170AFC605D09}"/>
              </a:ext>
            </a:extLst>
          </p:cNvPr>
          <p:cNvSpPr>
            <a:spLocks noGrp="1"/>
          </p:cNvSpPr>
          <p:nvPr>
            <p:ph idx="1"/>
          </p:nvPr>
        </p:nvSpPr>
        <p:spPr/>
        <p:txBody>
          <a:bodyPr vert="horz" lIns="91440" tIns="45720" rIns="91440" bIns="45720" rtlCol="0" anchor="t">
            <a:normAutofit/>
          </a:bodyPr>
          <a:lstStyle/>
          <a:p>
            <a:r>
              <a:rPr lang="en-GB" dirty="0">
                <a:latin typeface="Century Gothic"/>
                <a:ea typeface="Open Sans"/>
                <a:cs typeface="Open Sans"/>
              </a:rPr>
              <a:t>How has Erik had to step up at home?</a:t>
            </a:r>
            <a:endParaRPr lang="en-US">
              <a:latin typeface="Century Gothic"/>
            </a:endParaRPr>
          </a:p>
          <a:p>
            <a:r>
              <a:rPr lang="en-GB" dirty="0">
                <a:latin typeface="Century Gothic"/>
                <a:ea typeface="Open Sans"/>
                <a:cs typeface="Open Sans"/>
              </a:rPr>
              <a:t>How has this impacted Erik?  How does it impact his school life?</a:t>
            </a:r>
            <a:endParaRPr lang="en-GB">
              <a:latin typeface="Century Gothic"/>
            </a:endParaRPr>
          </a:p>
          <a:p>
            <a:r>
              <a:rPr lang="en-GB" dirty="0">
                <a:latin typeface="Century Gothic"/>
                <a:ea typeface="Open Sans"/>
                <a:cs typeface="Open Sans"/>
              </a:rPr>
              <a:t>What are your first impression of Ravi?  Is he a good influence for Erik?</a:t>
            </a:r>
            <a:endParaRPr lang="en-GB"/>
          </a:p>
        </p:txBody>
      </p:sp>
      <p:pic>
        <p:nvPicPr>
          <p:cNvPr id="4" name="Picture 3">
            <a:extLst>
              <a:ext uri="{FF2B5EF4-FFF2-40B4-BE49-F238E27FC236}">
                <a16:creationId xmlns:a16="http://schemas.microsoft.com/office/drawing/2014/main" id="{D04CCF07-8793-1DC4-5CB3-5FD0F20AC936}"/>
              </a:ext>
            </a:extLst>
          </p:cNvPr>
          <p:cNvPicPr>
            <a:picLocks noChangeAspect="1"/>
          </p:cNvPicPr>
          <p:nvPr/>
        </p:nvPicPr>
        <p:blipFill>
          <a:blip r:embed="rId2"/>
          <a:srcRect l="-260" r="260" b="17902"/>
          <a:stretch>
            <a:fillRect/>
          </a:stretch>
        </p:blipFill>
        <p:spPr>
          <a:xfrm>
            <a:off x="3668110" y="2808484"/>
            <a:ext cx="8035856" cy="3842577"/>
          </a:xfrm>
          <a:prstGeom prst="rect">
            <a:avLst/>
          </a:prstGeom>
        </p:spPr>
      </p:pic>
    </p:spTree>
    <p:extLst>
      <p:ext uri="{BB962C8B-B14F-4D97-AF65-F5344CB8AC3E}">
        <p14:creationId xmlns:p14="http://schemas.microsoft.com/office/powerpoint/2010/main" val="2125651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E7078614-9C8C-CEC3-37E4-6F673F565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6AC24-7059-6003-1D47-FB64EB80C4AF}"/>
              </a:ext>
            </a:extLst>
          </p:cNvPr>
          <p:cNvSpPr>
            <a:spLocks noGrp="1"/>
          </p:cNvSpPr>
          <p:nvPr>
            <p:ph type="title"/>
          </p:nvPr>
        </p:nvSpPr>
        <p:spPr/>
        <p:txBody>
          <a:bodyPr/>
          <a:lstStyle/>
          <a:p>
            <a:r>
              <a:rPr lang="en-GB" dirty="0">
                <a:latin typeface="Open Sans"/>
                <a:ea typeface="Open Sans"/>
                <a:cs typeface="Open Sans"/>
              </a:rPr>
              <a:t>Model response paragraph 2 </a:t>
            </a:r>
            <a:endParaRPr lang="en-GB" dirty="0"/>
          </a:p>
        </p:txBody>
      </p:sp>
      <p:sp>
        <p:nvSpPr>
          <p:cNvPr id="3" name="Content Placeholder 2">
            <a:extLst>
              <a:ext uri="{FF2B5EF4-FFF2-40B4-BE49-F238E27FC236}">
                <a16:creationId xmlns:a16="http://schemas.microsoft.com/office/drawing/2014/main" id="{1C031B7C-7F61-A4F0-C5E2-C01E0E9A7202}"/>
              </a:ext>
            </a:extLst>
          </p:cNvPr>
          <p:cNvSpPr>
            <a:spLocks noGrp="1"/>
          </p:cNvSpPr>
          <p:nvPr>
            <p:ph idx="1"/>
          </p:nvPr>
        </p:nvSpPr>
        <p:spPr/>
        <p:txBody>
          <a:bodyPr vert="horz" lIns="91440" tIns="45720" rIns="91440" bIns="45720" rtlCol="0" anchor="t">
            <a:normAutofit/>
          </a:bodyPr>
          <a:lstStyle/>
          <a:p>
            <a:pPr marL="0" indent="0">
              <a:buNone/>
            </a:pPr>
            <a:r>
              <a:rPr lang="en-GB" sz="3300" dirty="0">
                <a:latin typeface="MV Boli" panose="02000500030200090000" pitchFamily="2" charset="0"/>
                <a:ea typeface="Open Sans"/>
                <a:cs typeface="MV Boli" panose="02000500030200090000" pitchFamily="2" charset="0"/>
              </a:rPr>
              <a:t>Looking after your twin sisters while trying to stay on top of your schoolwork must feel like a constant balancing act. I imagine you're tired, struggling to concentrate in lessons, maybe even falling behind on homework—not because you’re not capable, but because you’re carrying more than most people realise. That pressure can be overwhelming, and it’s no wonder if some days you feel like giving up. You shouldn’t have to go through this alone.</a:t>
            </a:r>
            <a:endParaRPr lang="en-US" sz="3300" dirty="0">
              <a:latin typeface="MV Boli" panose="02000500030200090000" pitchFamily="2" charset="0"/>
              <a:ea typeface="Open Sans"/>
              <a:cs typeface="MV Boli" panose="02000500030200090000" pitchFamily="2" charset="0"/>
            </a:endParaRPr>
          </a:p>
          <a:p>
            <a:pPr>
              <a:buNone/>
            </a:pPr>
            <a:endParaRPr lang="en-GB" sz="3300" dirty="0"/>
          </a:p>
          <a:p>
            <a:pPr>
              <a:buNone/>
            </a:pPr>
            <a:endParaRPr lang="en-GB" b="1" dirty="0">
              <a:latin typeface="Open Sans"/>
              <a:ea typeface="Open Sans"/>
              <a:cs typeface="Open Sans"/>
            </a:endParaRPr>
          </a:p>
          <a:p>
            <a:pPr marL="0" indent="0">
              <a:buNone/>
            </a:pPr>
            <a:endParaRPr lang="en-GB" dirty="0"/>
          </a:p>
        </p:txBody>
      </p:sp>
    </p:spTree>
    <p:extLst>
      <p:ext uri="{BB962C8B-B14F-4D97-AF65-F5344CB8AC3E}">
        <p14:creationId xmlns:p14="http://schemas.microsoft.com/office/powerpoint/2010/main" val="109622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03B8109D-AD35-37B6-A65C-5F6ADE9BF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9A7C13-5954-C5F2-0896-C17998E7B3F8}"/>
              </a:ext>
            </a:extLst>
          </p:cNvPr>
          <p:cNvSpPr>
            <a:spLocks noGrp="1"/>
          </p:cNvSpPr>
          <p:nvPr>
            <p:ph type="title"/>
          </p:nvPr>
        </p:nvSpPr>
        <p:spPr/>
        <p:txBody>
          <a:bodyPr/>
          <a:lstStyle/>
          <a:p>
            <a:r>
              <a:rPr lang="en-GB" dirty="0">
                <a:latin typeface="Open Sans"/>
                <a:ea typeface="Open Sans"/>
                <a:cs typeface="Open Sans"/>
              </a:rPr>
              <a:t>Model response paragraph 3 </a:t>
            </a:r>
            <a:endParaRPr lang="en-GB" dirty="0"/>
          </a:p>
        </p:txBody>
      </p:sp>
      <p:sp>
        <p:nvSpPr>
          <p:cNvPr id="3" name="Content Placeholder 2">
            <a:extLst>
              <a:ext uri="{FF2B5EF4-FFF2-40B4-BE49-F238E27FC236}">
                <a16:creationId xmlns:a16="http://schemas.microsoft.com/office/drawing/2014/main" id="{16975AD5-27D4-B9A8-1E23-64B77E080D6F}"/>
              </a:ext>
            </a:extLst>
          </p:cNvPr>
          <p:cNvSpPr>
            <a:spLocks noGrp="1"/>
          </p:cNvSpPr>
          <p:nvPr>
            <p:ph idx="1"/>
          </p:nvPr>
        </p:nvSpPr>
        <p:spPr/>
        <p:txBody>
          <a:bodyPr vert="horz" lIns="91440" tIns="45720" rIns="91440" bIns="45720" rtlCol="0" anchor="t">
            <a:normAutofit fontScale="92500"/>
          </a:bodyPr>
          <a:lstStyle/>
          <a:p>
            <a:pPr marL="0" indent="0">
              <a:buNone/>
            </a:pPr>
            <a:r>
              <a:rPr lang="en-GB" sz="3300" dirty="0">
                <a:latin typeface="MV Boli" panose="02000500030200090000" pitchFamily="2" charset="0"/>
                <a:ea typeface="Open Sans"/>
                <a:cs typeface="MV Boli" panose="02000500030200090000" pitchFamily="2" charset="0"/>
              </a:rPr>
              <a:t>That’s why it’s so important to talk to someone at school. Sharing what you’re going through isn’t weakness—it’s strength. There’s nothing to be ashamed of in being a young carer. In fact, it shows maturity, resilience and a huge heart. If your teachers or Welfare Officer knew what was really going on, they could help—extra support with work, quiet space to focus, someone to talk to when it gets too much. You deserve that support, Erik.  You deserve a childhood.  You deserve happiness.  </a:t>
            </a:r>
          </a:p>
          <a:p>
            <a:pPr marL="0" indent="0">
              <a:buNone/>
            </a:pPr>
            <a:r>
              <a:rPr lang="en-GB" sz="3300" dirty="0">
                <a:latin typeface="MV Boli" panose="02000500030200090000" pitchFamily="2" charset="0"/>
                <a:ea typeface="Open Sans"/>
                <a:cs typeface="MV Boli" panose="02000500030200090000" pitchFamily="2" charset="0"/>
              </a:rPr>
              <a:t>With love,</a:t>
            </a:r>
          </a:p>
          <a:p>
            <a:pPr marL="0" indent="0">
              <a:buNone/>
            </a:pPr>
            <a:r>
              <a:rPr lang="en-GB" sz="3300" dirty="0">
                <a:latin typeface="MV Boli" panose="02000500030200090000" pitchFamily="2" charset="0"/>
                <a:ea typeface="Open Sans"/>
                <a:cs typeface="MV Boli" panose="02000500030200090000" pitchFamily="2" charset="0"/>
              </a:rPr>
              <a:t>Young Carers Charity Worker</a:t>
            </a:r>
          </a:p>
          <a:p>
            <a:pPr>
              <a:buNone/>
            </a:pPr>
            <a:endParaRPr lang="en-GB" sz="3300" dirty="0"/>
          </a:p>
          <a:p>
            <a:pPr>
              <a:buNone/>
            </a:pPr>
            <a:endParaRPr lang="en-GB" b="1" dirty="0"/>
          </a:p>
          <a:p>
            <a:pPr marL="0" indent="0">
              <a:buNone/>
            </a:pPr>
            <a:endParaRPr lang="en-GB" dirty="0"/>
          </a:p>
        </p:txBody>
      </p:sp>
    </p:spTree>
    <p:extLst>
      <p:ext uri="{BB962C8B-B14F-4D97-AF65-F5344CB8AC3E}">
        <p14:creationId xmlns:p14="http://schemas.microsoft.com/office/powerpoint/2010/main" val="129580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A45E-995C-6CA7-674C-BC03F73C38D6}"/>
              </a:ext>
            </a:extLst>
          </p:cNvPr>
          <p:cNvSpPr>
            <a:spLocks noGrp="1"/>
          </p:cNvSpPr>
          <p:nvPr>
            <p:ph type="title"/>
          </p:nvPr>
        </p:nvSpPr>
        <p:spPr/>
        <p:txBody>
          <a:bodyPr/>
          <a:lstStyle/>
          <a:p>
            <a:r>
              <a:rPr lang="en-GB" dirty="0">
                <a:latin typeface="Open Sans"/>
                <a:ea typeface="Open Sans"/>
                <a:cs typeface="Open Sans"/>
              </a:rPr>
              <a:t>Exit Thoughts</a:t>
            </a:r>
            <a:endParaRPr lang="en-GB" dirty="0"/>
          </a:p>
        </p:txBody>
      </p:sp>
      <p:sp>
        <p:nvSpPr>
          <p:cNvPr id="3" name="Content Placeholder 2">
            <a:extLst>
              <a:ext uri="{FF2B5EF4-FFF2-40B4-BE49-F238E27FC236}">
                <a16:creationId xmlns:a16="http://schemas.microsoft.com/office/drawing/2014/main" id="{DCDED01B-1887-C378-55B9-0AF6FC1B9548}"/>
              </a:ext>
            </a:extLst>
          </p:cNvPr>
          <p:cNvSpPr>
            <a:spLocks noGrp="1"/>
          </p:cNvSpPr>
          <p:nvPr>
            <p:ph idx="1"/>
          </p:nvPr>
        </p:nvSpPr>
        <p:spPr/>
        <p:txBody>
          <a:bodyPr vert="horz" lIns="91440" tIns="45720" rIns="91440" bIns="45720" rtlCol="0" anchor="t">
            <a:normAutofit/>
          </a:bodyPr>
          <a:lstStyle/>
          <a:p>
            <a:pPr marL="0" indent="0">
              <a:buNone/>
            </a:pPr>
            <a:r>
              <a:rPr lang="en-GB" dirty="0">
                <a:latin typeface="Open Sans"/>
                <a:ea typeface="Open Sans"/>
                <a:cs typeface="Open Sans"/>
              </a:rPr>
              <a:t>We'd love to know if you are a young carer.  </a:t>
            </a:r>
          </a:p>
          <a:p>
            <a:pPr marL="0" indent="0">
              <a:buNone/>
            </a:pPr>
            <a:r>
              <a:rPr lang="en-GB" dirty="0">
                <a:latin typeface="Open Sans"/>
                <a:ea typeface="Open Sans"/>
                <a:cs typeface="Open Sans"/>
              </a:rPr>
              <a:t>You can talk to your form tutor, the Head of Year or me.</a:t>
            </a:r>
            <a:endParaRPr lang="en-US" dirty="0"/>
          </a:p>
          <a:p>
            <a:pPr marL="0" indent="0">
              <a:buNone/>
            </a:pPr>
            <a:endParaRPr lang="en-GB" dirty="0">
              <a:latin typeface="Open Sans"/>
              <a:ea typeface="Open Sans"/>
              <a:cs typeface="Open Sans"/>
            </a:endParaRPr>
          </a:p>
          <a:p>
            <a:pPr marL="0" indent="0">
              <a:buNone/>
            </a:pPr>
            <a:r>
              <a:rPr lang="en-GB" dirty="0">
                <a:latin typeface="Open Sans"/>
                <a:ea typeface="Open Sans"/>
                <a:cs typeface="Open Sans"/>
              </a:rPr>
              <a:t>There is loads of help available: </a:t>
            </a:r>
            <a:r>
              <a:rPr lang="en-GB" dirty="0">
                <a:latin typeface="Open Sans"/>
                <a:ea typeface="Open Sans"/>
                <a:cs typeface="Open Sans"/>
                <a:hlinkClick r:id="rId3"/>
              </a:rPr>
              <a:t>https://www.birmingham.gov.uk/info/20065/information_for_carers/1288/young_carers</a:t>
            </a:r>
            <a:r>
              <a:rPr lang="en-GB" dirty="0">
                <a:latin typeface="Open Sans"/>
                <a:ea typeface="Open Sans"/>
                <a:cs typeface="Open Sans"/>
              </a:rPr>
              <a:t> </a:t>
            </a:r>
          </a:p>
        </p:txBody>
      </p:sp>
    </p:spTree>
    <p:extLst>
      <p:ext uri="{BB962C8B-B14F-4D97-AF65-F5344CB8AC3E}">
        <p14:creationId xmlns:p14="http://schemas.microsoft.com/office/powerpoint/2010/main" val="263795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114"/>
        <p:cNvGrpSpPr/>
        <p:nvPr/>
      </p:nvGrpSpPr>
      <p:grpSpPr>
        <a:xfrm>
          <a:off x="0" y="0"/>
          <a:ext cx="0" cy="0"/>
          <a:chOff x="0" y="0"/>
          <a:chExt cx="0" cy="0"/>
        </a:xfrm>
      </p:grpSpPr>
      <p:grpSp>
        <p:nvGrpSpPr>
          <p:cNvPr id="187" name="Google Shape;2640;p55"/>
          <p:cNvGrpSpPr/>
          <p:nvPr/>
        </p:nvGrpSpPr>
        <p:grpSpPr>
          <a:xfrm>
            <a:off x="2186847" y="3790615"/>
            <a:ext cx="823367" cy="1290091"/>
            <a:chOff x="3466556" y="3406011"/>
            <a:chExt cx="617525" cy="967568"/>
          </a:xfrm>
        </p:grpSpPr>
        <p:sp>
          <p:nvSpPr>
            <p:cNvPr id="188" name="Google Shape;2641;p55"/>
            <p:cNvSpPr/>
            <p:nvPr/>
          </p:nvSpPr>
          <p:spPr>
            <a:xfrm>
              <a:off x="3630189" y="4035419"/>
              <a:ext cx="314271" cy="221686"/>
            </a:xfrm>
            <a:custGeom>
              <a:avLst/>
              <a:gdLst/>
              <a:ahLst/>
              <a:cxnLst/>
              <a:rect l="l" t="t" r="r" b="b"/>
              <a:pathLst>
                <a:path w="2539" h="1791" extrusionOk="0">
                  <a:moveTo>
                    <a:pt x="956" y="0"/>
                  </a:moveTo>
                  <a:lnTo>
                    <a:pt x="0" y="1497"/>
                  </a:lnTo>
                  <a:lnTo>
                    <a:pt x="1170" y="1791"/>
                  </a:lnTo>
                  <a:cubicBezTo>
                    <a:pt x="1170" y="1791"/>
                    <a:pt x="2539" y="540"/>
                    <a:pt x="2485" y="0"/>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642;p55"/>
            <p:cNvSpPr/>
            <p:nvPr/>
          </p:nvSpPr>
          <p:spPr>
            <a:xfrm>
              <a:off x="3615583" y="3961400"/>
              <a:ext cx="447332" cy="412179"/>
            </a:xfrm>
            <a:custGeom>
              <a:avLst/>
              <a:gdLst/>
              <a:ahLst/>
              <a:cxnLst/>
              <a:rect l="l" t="t" r="r" b="b"/>
              <a:pathLst>
                <a:path w="3614" h="3330" extrusionOk="0">
                  <a:moveTo>
                    <a:pt x="1149" y="0"/>
                  </a:moveTo>
                  <a:lnTo>
                    <a:pt x="118" y="802"/>
                  </a:lnTo>
                  <a:cubicBezTo>
                    <a:pt x="0" y="1491"/>
                    <a:pt x="524" y="2875"/>
                    <a:pt x="524" y="2875"/>
                  </a:cubicBezTo>
                  <a:cubicBezTo>
                    <a:pt x="524" y="2875"/>
                    <a:pt x="2319" y="3329"/>
                    <a:pt x="2438" y="3329"/>
                  </a:cubicBezTo>
                  <a:cubicBezTo>
                    <a:pt x="2440" y="3329"/>
                    <a:pt x="2441" y="3329"/>
                    <a:pt x="2443" y="3329"/>
                  </a:cubicBezTo>
                  <a:cubicBezTo>
                    <a:pt x="2502" y="3308"/>
                    <a:pt x="3614" y="2389"/>
                    <a:pt x="3614" y="2389"/>
                  </a:cubicBezTo>
                  <a:lnTo>
                    <a:pt x="1149" y="0"/>
                  </a:ln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643;p55"/>
            <p:cNvSpPr/>
            <p:nvPr/>
          </p:nvSpPr>
          <p:spPr>
            <a:xfrm>
              <a:off x="3721413" y="3536968"/>
              <a:ext cx="362668" cy="396088"/>
            </a:xfrm>
            <a:custGeom>
              <a:avLst/>
              <a:gdLst/>
              <a:ahLst/>
              <a:cxnLst/>
              <a:rect l="l" t="t" r="r" b="b"/>
              <a:pathLst>
                <a:path w="2930" h="3200" extrusionOk="0">
                  <a:moveTo>
                    <a:pt x="1103" y="1"/>
                  </a:moveTo>
                  <a:cubicBezTo>
                    <a:pt x="724" y="1"/>
                    <a:pt x="326" y="108"/>
                    <a:pt x="1" y="388"/>
                  </a:cubicBezTo>
                  <a:lnTo>
                    <a:pt x="1128" y="2418"/>
                  </a:lnTo>
                  <a:cubicBezTo>
                    <a:pt x="1128" y="2418"/>
                    <a:pt x="1208" y="2499"/>
                    <a:pt x="1326" y="2611"/>
                  </a:cubicBezTo>
                  <a:cubicBezTo>
                    <a:pt x="1574" y="2844"/>
                    <a:pt x="1991" y="3200"/>
                    <a:pt x="2235" y="3200"/>
                  </a:cubicBezTo>
                  <a:cubicBezTo>
                    <a:pt x="2244" y="3200"/>
                    <a:pt x="2253" y="3199"/>
                    <a:pt x="2261" y="3198"/>
                  </a:cubicBezTo>
                  <a:cubicBezTo>
                    <a:pt x="2614" y="3161"/>
                    <a:pt x="2715" y="2820"/>
                    <a:pt x="2865" y="2152"/>
                  </a:cubicBezTo>
                  <a:cubicBezTo>
                    <a:pt x="2929" y="1873"/>
                    <a:pt x="2902" y="1585"/>
                    <a:pt x="2828" y="1323"/>
                  </a:cubicBezTo>
                  <a:cubicBezTo>
                    <a:pt x="2715" y="943"/>
                    <a:pt x="2496" y="601"/>
                    <a:pt x="2261" y="383"/>
                  </a:cubicBezTo>
                  <a:cubicBezTo>
                    <a:pt x="2033" y="173"/>
                    <a:pt x="1584" y="1"/>
                    <a:pt x="1103" y="1"/>
                  </a:cubicBezTo>
                  <a:close/>
                </a:path>
              </a:pathLst>
            </a:custGeom>
            <a:solidFill>
              <a:srgbClr val="FBC105"/>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644;p55"/>
            <p:cNvSpPr/>
            <p:nvPr/>
          </p:nvSpPr>
          <p:spPr>
            <a:xfrm>
              <a:off x="3512353" y="3596628"/>
              <a:ext cx="457853" cy="479143"/>
            </a:xfrm>
            <a:custGeom>
              <a:avLst/>
              <a:gdLst/>
              <a:ahLst/>
              <a:cxnLst/>
              <a:rect l="l" t="t" r="r" b="b"/>
              <a:pathLst>
                <a:path w="3699" h="3871" extrusionOk="0">
                  <a:moveTo>
                    <a:pt x="1740" y="0"/>
                  </a:moveTo>
                  <a:cubicBezTo>
                    <a:pt x="1417" y="0"/>
                    <a:pt x="483" y="383"/>
                    <a:pt x="395" y="407"/>
                  </a:cubicBezTo>
                  <a:cubicBezTo>
                    <a:pt x="299" y="439"/>
                    <a:pt x="0" y="483"/>
                    <a:pt x="0" y="643"/>
                  </a:cubicBezTo>
                  <a:cubicBezTo>
                    <a:pt x="0" y="804"/>
                    <a:pt x="428" y="1835"/>
                    <a:pt x="428" y="1835"/>
                  </a:cubicBezTo>
                  <a:cubicBezTo>
                    <a:pt x="610" y="2444"/>
                    <a:pt x="765" y="2775"/>
                    <a:pt x="824" y="3011"/>
                  </a:cubicBezTo>
                  <a:cubicBezTo>
                    <a:pt x="839" y="3069"/>
                    <a:pt x="844" y="3118"/>
                    <a:pt x="844" y="3172"/>
                  </a:cubicBezTo>
                  <a:cubicBezTo>
                    <a:pt x="856" y="3422"/>
                    <a:pt x="620" y="3481"/>
                    <a:pt x="728" y="3658"/>
                  </a:cubicBezTo>
                  <a:cubicBezTo>
                    <a:pt x="829" y="3834"/>
                    <a:pt x="866" y="3871"/>
                    <a:pt x="968" y="3871"/>
                  </a:cubicBezTo>
                  <a:cubicBezTo>
                    <a:pt x="1069" y="3871"/>
                    <a:pt x="2956" y="3823"/>
                    <a:pt x="3303" y="3636"/>
                  </a:cubicBezTo>
                  <a:cubicBezTo>
                    <a:pt x="3646" y="3444"/>
                    <a:pt x="3699" y="3155"/>
                    <a:pt x="3683" y="3118"/>
                  </a:cubicBezTo>
                  <a:cubicBezTo>
                    <a:pt x="3672" y="3081"/>
                    <a:pt x="3180" y="2262"/>
                    <a:pt x="3133" y="2134"/>
                  </a:cubicBezTo>
                  <a:cubicBezTo>
                    <a:pt x="3126" y="2124"/>
                    <a:pt x="3111" y="2092"/>
                    <a:pt x="3089" y="2049"/>
                  </a:cubicBezTo>
                  <a:cubicBezTo>
                    <a:pt x="2887" y="1638"/>
                    <a:pt x="2026" y="29"/>
                    <a:pt x="1774" y="2"/>
                  </a:cubicBezTo>
                  <a:cubicBezTo>
                    <a:pt x="1764" y="1"/>
                    <a:pt x="1752" y="0"/>
                    <a:pt x="1740"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645;p55"/>
            <p:cNvSpPr/>
            <p:nvPr/>
          </p:nvSpPr>
          <p:spPr>
            <a:xfrm>
              <a:off x="3815236" y="3947413"/>
              <a:ext cx="122540" cy="226884"/>
            </a:xfrm>
            <a:custGeom>
              <a:avLst/>
              <a:gdLst/>
              <a:ahLst/>
              <a:cxnLst/>
              <a:rect l="l" t="t" r="r" b="b"/>
              <a:pathLst>
                <a:path w="990" h="1833" extrusionOk="0">
                  <a:moveTo>
                    <a:pt x="519" y="0"/>
                  </a:moveTo>
                  <a:cubicBezTo>
                    <a:pt x="519" y="0"/>
                    <a:pt x="413" y="856"/>
                    <a:pt x="333" y="1086"/>
                  </a:cubicBezTo>
                  <a:cubicBezTo>
                    <a:pt x="247" y="1320"/>
                    <a:pt x="82" y="1347"/>
                    <a:pt x="82" y="1347"/>
                  </a:cubicBezTo>
                  <a:cubicBezTo>
                    <a:pt x="82" y="1347"/>
                    <a:pt x="1" y="1594"/>
                    <a:pt x="82" y="1678"/>
                  </a:cubicBezTo>
                  <a:cubicBezTo>
                    <a:pt x="103" y="1699"/>
                    <a:pt x="123" y="1705"/>
                    <a:pt x="140" y="1705"/>
                  </a:cubicBezTo>
                  <a:cubicBezTo>
                    <a:pt x="167" y="1705"/>
                    <a:pt x="189" y="1690"/>
                    <a:pt x="202" y="1690"/>
                  </a:cubicBezTo>
                  <a:cubicBezTo>
                    <a:pt x="214" y="1690"/>
                    <a:pt x="220" y="1701"/>
                    <a:pt x="220" y="1742"/>
                  </a:cubicBezTo>
                  <a:cubicBezTo>
                    <a:pt x="217" y="1813"/>
                    <a:pt x="285" y="1832"/>
                    <a:pt x="362" y="1832"/>
                  </a:cubicBezTo>
                  <a:cubicBezTo>
                    <a:pt x="424" y="1832"/>
                    <a:pt x="493" y="1820"/>
                    <a:pt x="536" y="1813"/>
                  </a:cubicBezTo>
                  <a:cubicBezTo>
                    <a:pt x="632" y="1801"/>
                    <a:pt x="904" y="1690"/>
                    <a:pt x="894" y="1567"/>
                  </a:cubicBezTo>
                  <a:cubicBezTo>
                    <a:pt x="883" y="1443"/>
                    <a:pt x="867" y="1268"/>
                    <a:pt x="814" y="1128"/>
                  </a:cubicBezTo>
                  <a:cubicBezTo>
                    <a:pt x="760" y="1000"/>
                    <a:pt x="968" y="535"/>
                    <a:pt x="985" y="166"/>
                  </a:cubicBezTo>
                  <a:cubicBezTo>
                    <a:pt x="990" y="150"/>
                    <a:pt x="990" y="129"/>
                    <a:pt x="990" y="107"/>
                  </a:cubicBezTo>
                  <a:lnTo>
                    <a:pt x="519" y="0"/>
                  </a:ln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646;p55"/>
            <p:cNvSpPr/>
            <p:nvPr/>
          </p:nvSpPr>
          <p:spPr>
            <a:xfrm>
              <a:off x="3703465" y="3584127"/>
              <a:ext cx="280108" cy="377521"/>
            </a:xfrm>
            <a:custGeom>
              <a:avLst/>
              <a:gdLst/>
              <a:ahLst/>
              <a:cxnLst/>
              <a:rect l="l" t="t" r="r" b="b"/>
              <a:pathLst>
                <a:path w="2263" h="3050" extrusionOk="0">
                  <a:moveTo>
                    <a:pt x="280" y="0"/>
                  </a:moveTo>
                  <a:cubicBezTo>
                    <a:pt x="197" y="0"/>
                    <a:pt x="104" y="6"/>
                    <a:pt x="1" y="17"/>
                  </a:cubicBezTo>
                  <a:cubicBezTo>
                    <a:pt x="1" y="17"/>
                    <a:pt x="685" y="1497"/>
                    <a:pt x="824" y="1674"/>
                  </a:cubicBezTo>
                  <a:cubicBezTo>
                    <a:pt x="958" y="1855"/>
                    <a:pt x="1192" y="2252"/>
                    <a:pt x="1289" y="2427"/>
                  </a:cubicBezTo>
                  <a:cubicBezTo>
                    <a:pt x="1385" y="2610"/>
                    <a:pt x="1332" y="3048"/>
                    <a:pt x="1332" y="3048"/>
                  </a:cubicBezTo>
                  <a:cubicBezTo>
                    <a:pt x="1332" y="3048"/>
                    <a:pt x="1508" y="3041"/>
                    <a:pt x="1695" y="3041"/>
                  </a:cubicBezTo>
                  <a:cubicBezTo>
                    <a:pt x="1788" y="3041"/>
                    <a:pt x="1884" y="3043"/>
                    <a:pt x="1962" y="3048"/>
                  </a:cubicBezTo>
                  <a:cubicBezTo>
                    <a:pt x="1971" y="3049"/>
                    <a:pt x="1980" y="3049"/>
                    <a:pt x="1989" y="3049"/>
                  </a:cubicBezTo>
                  <a:cubicBezTo>
                    <a:pt x="2193" y="3049"/>
                    <a:pt x="2210" y="2879"/>
                    <a:pt x="2235" y="2812"/>
                  </a:cubicBezTo>
                  <a:cubicBezTo>
                    <a:pt x="2262" y="2743"/>
                    <a:pt x="2155" y="2679"/>
                    <a:pt x="2155" y="2556"/>
                  </a:cubicBezTo>
                  <a:cubicBezTo>
                    <a:pt x="2155" y="2427"/>
                    <a:pt x="2139" y="2198"/>
                    <a:pt x="1999" y="1909"/>
                  </a:cubicBezTo>
                  <a:cubicBezTo>
                    <a:pt x="1866" y="1621"/>
                    <a:pt x="1385" y="728"/>
                    <a:pt x="1123" y="412"/>
                  </a:cubicBezTo>
                  <a:cubicBezTo>
                    <a:pt x="904" y="149"/>
                    <a:pt x="714" y="0"/>
                    <a:pt x="280"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647;p55"/>
            <p:cNvSpPr/>
            <p:nvPr/>
          </p:nvSpPr>
          <p:spPr>
            <a:xfrm>
              <a:off x="3608899" y="3582765"/>
              <a:ext cx="111028" cy="110162"/>
            </a:xfrm>
            <a:custGeom>
              <a:avLst/>
              <a:gdLst/>
              <a:ahLst/>
              <a:cxnLst/>
              <a:rect l="l" t="t" r="r" b="b"/>
              <a:pathLst>
                <a:path w="897" h="890" extrusionOk="0">
                  <a:moveTo>
                    <a:pt x="592" y="0"/>
                  </a:moveTo>
                  <a:cubicBezTo>
                    <a:pt x="344" y="0"/>
                    <a:pt x="0" y="546"/>
                    <a:pt x="0" y="546"/>
                  </a:cubicBezTo>
                  <a:cubicBezTo>
                    <a:pt x="160" y="775"/>
                    <a:pt x="360" y="890"/>
                    <a:pt x="523" y="890"/>
                  </a:cubicBezTo>
                  <a:cubicBezTo>
                    <a:pt x="743" y="890"/>
                    <a:pt x="897" y="683"/>
                    <a:pt x="802" y="263"/>
                  </a:cubicBezTo>
                  <a:cubicBezTo>
                    <a:pt x="758" y="71"/>
                    <a:pt x="682" y="0"/>
                    <a:pt x="592" y="0"/>
                  </a:cubicBezTo>
                  <a:close/>
                </a:path>
              </a:pathLst>
            </a:custGeom>
            <a:solidFill>
              <a:srgbClr val="F7BFC5"/>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648;p55"/>
            <p:cNvSpPr/>
            <p:nvPr/>
          </p:nvSpPr>
          <p:spPr>
            <a:xfrm>
              <a:off x="3608899" y="3582889"/>
              <a:ext cx="102612" cy="109914"/>
            </a:xfrm>
            <a:custGeom>
              <a:avLst/>
              <a:gdLst/>
              <a:ahLst/>
              <a:cxnLst/>
              <a:rect l="l" t="t" r="r" b="b"/>
              <a:pathLst>
                <a:path w="829" h="888" extrusionOk="0">
                  <a:moveTo>
                    <a:pt x="594" y="0"/>
                  </a:moveTo>
                  <a:cubicBezTo>
                    <a:pt x="343" y="0"/>
                    <a:pt x="0" y="545"/>
                    <a:pt x="0" y="545"/>
                  </a:cubicBezTo>
                  <a:cubicBezTo>
                    <a:pt x="161" y="775"/>
                    <a:pt x="358" y="888"/>
                    <a:pt x="525" y="888"/>
                  </a:cubicBezTo>
                  <a:cubicBezTo>
                    <a:pt x="696" y="888"/>
                    <a:pt x="829" y="760"/>
                    <a:pt x="829" y="498"/>
                  </a:cubicBezTo>
                  <a:cubicBezTo>
                    <a:pt x="829" y="429"/>
                    <a:pt x="824" y="353"/>
                    <a:pt x="802" y="262"/>
                  </a:cubicBezTo>
                  <a:cubicBezTo>
                    <a:pt x="792" y="214"/>
                    <a:pt x="775" y="172"/>
                    <a:pt x="760" y="134"/>
                  </a:cubicBezTo>
                  <a:cubicBezTo>
                    <a:pt x="717" y="37"/>
                    <a:pt x="658" y="0"/>
                    <a:pt x="594" y="0"/>
                  </a:cubicBez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649;p55"/>
            <p:cNvSpPr/>
            <p:nvPr/>
          </p:nvSpPr>
          <p:spPr>
            <a:xfrm>
              <a:off x="3478562" y="3406011"/>
              <a:ext cx="277262" cy="221314"/>
            </a:xfrm>
            <a:custGeom>
              <a:avLst/>
              <a:gdLst/>
              <a:ahLst/>
              <a:cxnLst/>
              <a:rect l="l" t="t" r="r" b="b"/>
              <a:pathLst>
                <a:path w="2240" h="1788" extrusionOk="0">
                  <a:moveTo>
                    <a:pt x="1512" y="1"/>
                  </a:moveTo>
                  <a:cubicBezTo>
                    <a:pt x="1365" y="1"/>
                    <a:pt x="1188" y="30"/>
                    <a:pt x="942" y="30"/>
                  </a:cubicBezTo>
                  <a:cubicBezTo>
                    <a:pt x="476" y="30"/>
                    <a:pt x="359" y="371"/>
                    <a:pt x="177" y="654"/>
                  </a:cubicBezTo>
                  <a:cubicBezTo>
                    <a:pt x="0" y="938"/>
                    <a:pt x="76" y="1141"/>
                    <a:pt x="64" y="1280"/>
                  </a:cubicBezTo>
                  <a:cubicBezTo>
                    <a:pt x="54" y="1424"/>
                    <a:pt x="204" y="1745"/>
                    <a:pt x="557" y="1787"/>
                  </a:cubicBezTo>
                  <a:lnTo>
                    <a:pt x="1695" y="1574"/>
                  </a:lnTo>
                  <a:lnTo>
                    <a:pt x="1695" y="1574"/>
                  </a:lnTo>
                  <a:cubicBezTo>
                    <a:pt x="1695" y="1574"/>
                    <a:pt x="1584" y="1700"/>
                    <a:pt x="1592" y="1700"/>
                  </a:cubicBezTo>
                  <a:cubicBezTo>
                    <a:pt x="1594" y="1700"/>
                    <a:pt x="1599" y="1696"/>
                    <a:pt x="1610" y="1686"/>
                  </a:cubicBezTo>
                  <a:cubicBezTo>
                    <a:pt x="1668" y="1643"/>
                    <a:pt x="1892" y="1579"/>
                    <a:pt x="1963" y="1542"/>
                  </a:cubicBezTo>
                  <a:cubicBezTo>
                    <a:pt x="2117" y="1456"/>
                    <a:pt x="2053" y="1184"/>
                    <a:pt x="2144" y="1024"/>
                  </a:cubicBezTo>
                  <a:cubicBezTo>
                    <a:pt x="2240" y="857"/>
                    <a:pt x="2106" y="857"/>
                    <a:pt x="2138" y="633"/>
                  </a:cubicBezTo>
                  <a:cubicBezTo>
                    <a:pt x="2171" y="408"/>
                    <a:pt x="2096" y="286"/>
                    <a:pt x="1860" y="109"/>
                  </a:cubicBezTo>
                  <a:cubicBezTo>
                    <a:pt x="1750" y="24"/>
                    <a:pt x="1643" y="1"/>
                    <a:pt x="1512"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650;p55"/>
            <p:cNvSpPr/>
            <p:nvPr/>
          </p:nvSpPr>
          <p:spPr>
            <a:xfrm>
              <a:off x="3529434" y="3493646"/>
              <a:ext cx="186038" cy="182572"/>
            </a:xfrm>
            <a:custGeom>
              <a:avLst/>
              <a:gdLst/>
              <a:ahLst/>
              <a:cxnLst/>
              <a:rect l="l" t="t" r="r" b="b"/>
              <a:pathLst>
                <a:path w="1503" h="1475" extrusionOk="0">
                  <a:moveTo>
                    <a:pt x="467" y="0"/>
                  </a:moveTo>
                  <a:lnTo>
                    <a:pt x="1" y="272"/>
                  </a:lnTo>
                  <a:lnTo>
                    <a:pt x="1" y="834"/>
                  </a:lnTo>
                  <a:cubicBezTo>
                    <a:pt x="237" y="1266"/>
                    <a:pt x="354" y="1406"/>
                    <a:pt x="583" y="1459"/>
                  </a:cubicBezTo>
                  <a:cubicBezTo>
                    <a:pt x="627" y="1469"/>
                    <a:pt x="675" y="1475"/>
                    <a:pt x="725" y="1475"/>
                  </a:cubicBezTo>
                  <a:cubicBezTo>
                    <a:pt x="929" y="1475"/>
                    <a:pt x="1164" y="1380"/>
                    <a:pt x="1284" y="1143"/>
                  </a:cubicBezTo>
                  <a:cubicBezTo>
                    <a:pt x="1434" y="855"/>
                    <a:pt x="1503" y="572"/>
                    <a:pt x="1402" y="400"/>
                  </a:cubicBezTo>
                  <a:cubicBezTo>
                    <a:pt x="1305" y="230"/>
                    <a:pt x="467" y="0"/>
                    <a:pt x="467" y="0"/>
                  </a:cubicBez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651;p55"/>
            <p:cNvSpPr/>
            <p:nvPr/>
          </p:nvSpPr>
          <p:spPr>
            <a:xfrm>
              <a:off x="3490444" y="3468395"/>
              <a:ext cx="215249" cy="146676"/>
            </a:xfrm>
            <a:custGeom>
              <a:avLst/>
              <a:gdLst/>
              <a:ahLst/>
              <a:cxnLst/>
              <a:rect l="l" t="t" r="r" b="b"/>
              <a:pathLst>
                <a:path w="1739" h="1185" extrusionOk="0">
                  <a:moveTo>
                    <a:pt x="712" y="0"/>
                  </a:moveTo>
                  <a:cubicBezTo>
                    <a:pt x="712" y="0"/>
                    <a:pt x="456" y="108"/>
                    <a:pt x="359" y="204"/>
                  </a:cubicBezTo>
                  <a:cubicBezTo>
                    <a:pt x="263" y="300"/>
                    <a:pt x="0" y="584"/>
                    <a:pt x="108" y="808"/>
                  </a:cubicBezTo>
                  <a:cubicBezTo>
                    <a:pt x="258" y="1125"/>
                    <a:pt x="473" y="1185"/>
                    <a:pt x="638" y="1185"/>
                  </a:cubicBezTo>
                  <a:cubicBezTo>
                    <a:pt x="679" y="1185"/>
                    <a:pt x="717" y="1181"/>
                    <a:pt x="749" y="1177"/>
                  </a:cubicBezTo>
                  <a:cubicBezTo>
                    <a:pt x="898" y="1156"/>
                    <a:pt x="909" y="991"/>
                    <a:pt x="976" y="991"/>
                  </a:cubicBezTo>
                  <a:cubicBezTo>
                    <a:pt x="982" y="991"/>
                    <a:pt x="988" y="992"/>
                    <a:pt x="994" y="994"/>
                  </a:cubicBezTo>
                  <a:cubicBezTo>
                    <a:pt x="1029" y="1007"/>
                    <a:pt x="1063" y="1016"/>
                    <a:pt x="1103" y="1016"/>
                  </a:cubicBezTo>
                  <a:cubicBezTo>
                    <a:pt x="1162" y="1016"/>
                    <a:pt x="1233" y="996"/>
                    <a:pt x="1332" y="942"/>
                  </a:cubicBezTo>
                  <a:cubicBezTo>
                    <a:pt x="1492" y="851"/>
                    <a:pt x="1535" y="893"/>
                    <a:pt x="1599" y="808"/>
                  </a:cubicBezTo>
                  <a:cubicBezTo>
                    <a:pt x="1663" y="722"/>
                    <a:pt x="1738" y="819"/>
                    <a:pt x="1717" y="604"/>
                  </a:cubicBezTo>
                  <a:cubicBezTo>
                    <a:pt x="1695" y="385"/>
                    <a:pt x="1578" y="204"/>
                    <a:pt x="1364" y="129"/>
                  </a:cubicBezTo>
                  <a:cubicBezTo>
                    <a:pt x="1145" y="54"/>
                    <a:pt x="712" y="0"/>
                    <a:pt x="712" y="0"/>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652;p55"/>
            <p:cNvSpPr/>
            <p:nvPr/>
          </p:nvSpPr>
          <p:spPr>
            <a:xfrm>
              <a:off x="3485865" y="3617918"/>
              <a:ext cx="76123" cy="110657"/>
            </a:xfrm>
            <a:custGeom>
              <a:avLst/>
              <a:gdLst/>
              <a:ahLst/>
              <a:cxnLst/>
              <a:rect l="l" t="t" r="r" b="b"/>
              <a:pathLst>
                <a:path w="615" h="894" extrusionOk="0">
                  <a:moveTo>
                    <a:pt x="273" y="1"/>
                  </a:moveTo>
                  <a:cubicBezTo>
                    <a:pt x="273" y="1"/>
                    <a:pt x="5" y="203"/>
                    <a:pt x="0" y="605"/>
                  </a:cubicBezTo>
                  <a:lnTo>
                    <a:pt x="493" y="893"/>
                  </a:lnTo>
                  <a:lnTo>
                    <a:pt x="615" y="193"/>
                  </a:lnTo>
                  <a:lnTo>
                    <a:pt x="273" y="1"/>
                  </a:ln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653;p55"/>
            <p:cNvSpPr/>
            <p:nvPr/>
          </p:nvSpPr>
          <p:spPr>
            <a:xfrm>
              <a:off x="3466556" y="3664953"/>
              <a:ext cx="113999" cy="275900"/>
            </a:xfrm>
            <a:custGeom>
              <a:avLst/>
              <a:gdLst/>
              <a:ahLst/>
              <a:cxnLst/>
              <a:rect l="l" t="t" r="r" b="b"/>
              <a:pathLst>
                <a:path w="921" h="2229" extrusionOk="0">
                  <a:moveTo>
                    <a:pt x="156" y="0"/>
                  </a:moveTo>
                  <a:cubicBezTo>
                    <a:pt x="45" y="540"/>
                    <a:pt x="1" y="1246"/>
                    <a:pt x="65" y="1636"/>
                  </a:cubicBezTo>
                  <a:cubicBezTo>
                    <a:pt x="129" y="2026"/>
                    <a:pt x="65" y="2176"/>
                    <a:pt x="343" y="2213"/>
                  </a:cubicBezTo>
                  <a:cubicBezTo>
                    <a:pt x="408" y="2222"/>
                    <a:pt x="473" y="2228"/>
                    <a:pt x="535" y="2228"/>
                  </a:cubicBezTo>
                  <a:cubicBezTo>
                    <a:pt x="737" y="2228"/>
                    <a:pt x="902" y="2157"/>
                    <a:pt x="910" y="1850"/>
                  </a:cubicBezTo>
                  <a:cubicBezTo>
                    <a:pt x="921" y="1449"/>
                    <a:pt x="782" y="556"/>
                    <a:pt x="782" y="556"/>
                  </a:cubicBezTo>
                  <a:cubicBezTo>
                    <a:pt x="782" y="556"/>
                    <a:pt x="910" y="390"/>
                    <a:pt x="910" y="353"/>
                  </a:cubicBezTo>
                  <a:cubicBezTo>
                    <a:pt x="910" y="316"/>
                    <a:pt x="156" y="0"/>
                    <a:pt x="156"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654;p55"/>
            <p:cNvSpPr/>
            <p:nvPr/>
          </p:nvSpPr>
          <p:spPr>
            <a:xfrm>
              <a:off x="3519037" y="3678445"/>
              <a:ext cx="61517" cy="188389"/>
            </a:xfrm>
            <a:custGeom>
              <a:avLst/>
              <a:gdLst/>
              <a:ahLst/>
              <a:cxnLst/>
              <a:rect l="l" t="t" r="r" b="b"/>
              <a:pathLst>
                <a:path w="497" h="1522" extrusionOk="0">
                  <a:moveTo>
                    <a:pt x="7" y="1"/>
                  </a:moveTo>
                  <a:cubicBezTo>
                    <a:pt x="5" y="1"/>
                    <a:pt x="4" y="3"/>
                    <a:pt x="0" y="3"/>
                  </a:cubicBezTo>
                  <a:cubicBezTo>
                    <a:pt x="0" y="9"/>
                    <a:pt x="0" y="14"/>
                    <a:pt x="5" y="14"/>
                  </a:cubicBezTo>
                  <a:lnTo>
                    <a:pt x="475" y="244"/>
                  </a:lnTo>
                  <a:lnTo>
                    <a:pt x="353" y="442"/>
                  </a:lnTo>
                  <a:lnTo>
                    <a:pt x="353" y="447"/>
                  </a:lnTo>
                  <a:cubicBezTo>
                    <a:pt x="353" y="447"/>
                    <a:pt x="353" y="452"/>
                    <a:pt x="358" y="469"/>
                  </a:cubicBezTo>
                  <a:cubicBezTo>
                    <a:pt x="385" y="560"/>
                    <a:pt x="481" y="965"/>
                    <a:pt x="481" y="1356"/>
                  </a:cubicBezTo>
                  <a:cubicBezTo>
                    <a:pt x="481" y="1409"/>
                    <a:pt x="475" y="1463"/>
                    <a:pt x="475" y="1510"/>
                  </a:cubicBezTo>
                  <a:cubicBezTo>
                    <a:pt x="475" y="1517"/>
                    <a:pt x="475" y="1522"/>
                    <a:pt x="481" y="1522"/>
                  </a:cubicBezTo>
                  <a:cubicBezTo>
                    <a:pt x="486" y="1522"/>
                    <a:pt x="486" y="1517"/>
                    <a:pt x="492" y="1510"/>
                  </a:cubicBezTo>
                  <a:cubicBezTo>
                    <a:pt x="492" y="1463"/>
                    <a:pt x="497" y="1409"/>
                    <a:pt x="497" y="1356"/>
                  </a:cubicBezTo>
                  <a:cubicBezTo>
                    <a:pt x="497" y="930"/>
                    <a:pt x="381" y="489"/>
                    <a:pt x="369" y="445"/>
                  </a:cubicBezTo>
                  <a:lnTo>
                    <a:pt x="369" y="445"/>
                  </a:lnTo>
                  <a:lnTo>
                    <a:pt x="497" y="239"/>
                  </a:lnTo>
                  <a:lnTo>
                    <a:pt x="10" y="3"/>
                  </a:lnTo>
                  <a:cubicBezTo>
                    <a:pt x="9" y="1"/>
                    <a:pt x="8" y="1"/>
                    <a:pt x="7"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655;p55"/>
            <p:cNvSpPr/>
            <p:nvPr/>
          </p:nvSpPr>
          <p:spPr>
            <a:xfrm>
              <a:off x="3918466" y="3904958"/>
              <a:ext cx="51120" cy="2228"/>
            </a:xfrm>
            <a:custGeom>
              <a:avLst/>
              <a:gdLst/>
              <a:ahLst/>
              <a:cxnLst/>
              <a:rect l="l" t="t" r="r" b="b"/>
              <a:pathLst>
                <a:path w="413" h="18" extrusionOk="0">
                  <a:moveTo>
                    <a:pt x="6" y="1"/>
                  </a:moveTo>
                  <a:cubicBezTo>
                    <a:pt x="1" y="1"/>
                    <a:pt x="1" y="7"/>
                    <a:pt x="1" y="7"/>
                  </a:cubicBezTo>
                  <a:cubicBezTo>
                    <a:pt x="1" y="12"/>
                    <a:pt x="1" y="18"/>
                    <a:pt x="6" y="18"/>
                  </a:cubicBezTo>
                  <a:lnTo>
                    <a:pt x="407" y="18"/>
                  </a:lnTo>
                  <a:cubicBezTo>
                    <a:pt x="412" y="18"/>
                    <a:pt x="412" y="12"/>
                    <a:pt x="412" y="7"/>
                  </a:cubicBezTo>
                  <a:cubicBezTo>
                    <a:pt x="412" y="7"/>
                    <a:pt x="412" y="1"/>
                    <a:pt x="407"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656;p55"/>
            <p:cNvSpPr/>
            <p:nvPr/>
          </p:nvSpPr>
          <p:spPr>
            <a:xfrm>
              <a:off x="3773647" y="3733650"/>
              <a:ext cx="97289" cy="229112"/>
            </a:xfrm>
            <a:custGeom>
              <a:avLst/>
              <a:gdLst/>
              <a:ahLst/>
              <a:cxnLst/>
              <a:rect l="l" t="t" r="r" b="b"/>
              <a:pathLst>
                <a:path w="786" h="1851" extrusionOk="0">
                  <a:moveTo>
                    <a:pt x="6" y="1"/>
                  </a:moveTo>
                  <a:cubicBezTo>
                    <a:pt x="1" y="6"/>
                    <a:pt x="1" y="6"/>
                    <a:pt x="1" y="12"/>
                  </a:cubicBezTo>
                  <a:cubicBezTo>
                    <a:pt x="150" y="477"/>
                    <a:pt x="482" y="819"/>
                    <a:pt x="625" y="1071"/>
                  </a:cubicBezTo>
                  <a:cubicBezTo>
                    <a:pt x="765" y="1300"/>
                    <a:pt x="770" y="1461"/>
                    <a:pt x="770" y="1487"/>
                  </a:cubicBezTo>
                  <a:lnTo>
                    <a:pt x="770" y="1493"/>
                  </a:lnTo>
                  <a:lnTo>
                    <a:pt x="754" y="1840"/>
                  </a:lnTo>
                  <a:cubicBezTo>
                    <a:pt x="754" y="1845"/>
                    <a:pt x="759" y="1851"/>
                    <a:pt x="765" y="1851"/>
                  </a:cubicBezTo>
                  <a:cubicBezTo>
                    <a:pt x="765" y="1851"/>
                    <a:pt x="770" y="1845"/>
                    <a:pt x="770" y="1840"/>
                  </a:cubicBezTo>
                  <a:lnTo>
                    <a:pt x="786" y="1493"/>
                  </a:lnTo>
                  <a:lnTo>
                    <a:pt x="786" y="1487"/>
                  </a:lnTo>
                  <a:cubicBezTo>
                    <a:pt x="786" y="1455"/>
                    <a:pt x="776" y="1295"/>
                    <a:pt x="642" y="1064"/>
                  </a:cubicBezTo>
                  <a:cubicBezTo>
                    <a:pt x="492" y="808"/>
                    <a:pt x="166" y="472"/>
                    <a:pt x="16" y="6"/>
                  </a:cubicBezTo>
                  <a:cubicBezTo>
                    <a:pt x="11" y="6"/>
                    <a:pt x="11" y="1"/>
                    <a:pt x="6"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4" name="Google Shape;2657;p55"/>
          <p:cNvGrpSpPr/>
          <p:nvPr/>
        </p:nvGrpSpPr>
        <p:grpSpPr>
          <a:xfrm>
            <a:off x="-272618" y="3288309"/>
            <a:ext cx="8076535" cy="3381623"/>
            <a:chOff x="0" y="2391265"/>
            <a:chExt cx="6057401" cy="2536217"/>
          </a:xfrm>
        </p:grpSpPr>
        <p:grpSp>
          <p:nvGrpSpPr>
            <p:cNvPr id="205" name="Google Shape;2658;p55"/>
            <p:cNvGrpSpPr/>
            <p:nvPr/>
          </p:nvGrpSpPr>
          <p:grpSpPr>
            <a:xfrm>
              <a:off x="4496683" y="3793576"/>
              <a:ext cx="1257979" cy="629551"/>
              <a:chOff x="4496683" y="3793576"/>
              <a:chExt cx="1257979" cy="629551"/>
            </a:xfrm>
          </p:grpSpPr>
          <p:sp>
            <p:nvSpPr>
              <p:cNvPr id="214" name="Google Shape;2659;p55"/>
              <p:cNvSpPr/>
              <p:nvPr/>
            </p:nvSpPr>
            <p:spPr>
              <a:xfrm>
                <a:off x="4496683" y="3793576"/>
                <a:ext cx="305564" cy="438605"/>
              </a:xfrm>
              <a:custGeom>
                <a:avLst/>
                <a:gdLst/>
                <a:ahLst/>
                <a:cxnLst/>
                <a:rect l="l" t="t" r="r" b="b"/>
                <a:pathLst>
                  <a:path w="2258" h="3241" extrusionOk="0">
                    <a:moveTo>
                      <a:pt x="529" y="1"/>
                    </a:moveTo>
                    <a:cubicBezTo>
                      <a:pt x="367" y="1"/>
                      <a:pt x="216" y="31"/>
                      <a:pt x="146" y="135"/>
                    </a:cubicBezTo>
                    <a:cubicBezTo>
                      <a:pt x="38" y="300"/>
                      <a:pt x="1" y="424"/>
                      <a:pt x="12" y="530"/>
                    </a:cubicBezTo>
                    <a:lnTo>
                      <a:pt x="12" y="574"/>
                    </a:lnTo>
                    <a:cubicBezTo>
                      <a:pt x="82" y="1023"/>
                      <a:pt x="237" y="1183"/>
                      <a:pt x="413" y="1203"/>
                    </a:cubicBezTo>
                    <a:cubicBezTo>
                      <a:pt x="583" y="1225"/>
                      <a:pt x="573" y="1306"/>
                      <a:pt x="573" y="1306"/>
                    </a:cubicBezTo>
                    <a:cubicBezTo>
                      <a:pt x="573" y="1306"/>
                      <a:pt x="546" y="1524"/>
                      <a:pt x="461" y="1620"/>
                    </a:cubicBezTo>
                    <a:cubicBezTo>
                      <a:pt x="380" y="1717"/>
                      <a:pt x="237" y="1904"/>
                      <a:pt x="215" y="2150"/>
                    </a:cubicBezTo>
                    <a:cubicBezTo>
                      <a:pt x="193" y="2396"/>
                      <a:pt x="193" y="2615"/>
                      <a:pt x="193" y="2775"/>
                    </a:cubicBezTo>
                    <a:cubicBezTo>
                      <a:pt x="193" y="2935"/>
                      <a:pt x="183" y="3203"/>
                      <a:pt x="183" y="3203"/>
                    </a:cubicBezTo>
                    <a:lnTo>
                      <a:pt x="659" y="3203"/>
                    </a:lnTo>
                    <a:cubicBezTo>
                      <a:pt x="659" y="3203"/>
                      <a:pt x="1141" y="3241"/>
                      <a:pt x="1502" y="3241"/>
                    </a:cubicBezTo>
                    <a:cubicBezTo>
                      <a:pt x="1683" y="3241"/>
                      <a:pt x="1833" y="3232"/>
                      <a:pt x="1877" y="3203"/>
                    </a:cubicBezTo>
                    <a:cubicBezTo>
                      <a:pt x="2011" y="3122"/>
                      <a:pt x="2193" y="2967"/>
                      <a:pt x="2225" y="2925"/>
                    </a:cubicBezTo>
                    <a:cubicBezTo>
                      <a:pt x="2257" y="2888"/>
                      <a:pt x="2235" y="2498"/>
                      <a:pt x="2053" y="2160"/>
                    </a:cubicBezTo>
                    <a:cubicBezTo>
                      <a:pt x="1866" y="1819"/>
                      <a:pt x="1845" y="1573"/>
                      <a:pt x="1685" y="1418"/>
                    </a:cubicBezTo>
                    <a:cubicBezTo>
                      <a:pt x="1576" y="1318"/>
                      <a:pt x="1340" y="1302"/>
                      <a:pt x="1192" y="1302"/>
                    </a:cubicBezTo>
                    <a:cubicBezTo>
                      <a:pt x="1117" y="1302"/>
                      <a:pt x="1064" y="1306"/>
                      <a:pt x="1064" y="1306"/>
                    </a:cubicBezTo>
                    <a:cubicBezTo>
                      <a:pt x="1064" y="1306"/>
                      <a:pt x="840" y="1289"/>
                      <a:pt x="872" y="1075"/>
                    </a:cubicBezTo>
                    <a:cubicBezTo>
                      <a:pt x="904" y="862"/>
                      <a:pt x="1219" y="798"/>
                      <a:pt x="1123" y="542"/>
                    </a:cubicBezTo>
                    <a:cubicBezTo>
                      <a:pt x="1027" y="285"/>
                      <a:pt x="1054" y="55"/>
                      <a:pt x="814" y="23"/>
                    </a:cubicBezTo>
                    <a:cubicBezTo>
                      <a:pt x="724" y="11"/>
                      <a:pt x="625" y="1"/>
                      <a:pt x="52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660;p55"/>
              <p:cNvSpPr/>
              <p:nvPr/>
            </p:nvSpPr>
            <p:spPr>
              <a:xfrm>
                <a:off x="5395105" y="4157340"/>
                <a:ext cx="113538" cy="177824"/>
              </a:xfrm>
              <a:custGeom>
                <a:avLst/>
                <a:gdLst/>
                <a:ahLst/>
                <a:cxnLst/>
                <a:rect l="l" t="t" r="r" b="b"/>
                <a:pathLst>
                  <a:path w="839" h="1314" extrusionOk="0">
                    <a:moveTo>
                      <a:pt x="376" y="0"/>
                    </a:moveTo>
                    <a:cubicBezTo>
                      <a:pt x="342" y="0"/>
                      <a:pt x="311" y="10"/>
                      <a:pt x="284" y="34"/>
                    </a:cubicBezTo>
                    <a:cubicBezTo>
                      <a:pt x="225" y="82"/>
                      <a:pt x="198" y="125"/>
                      <a:pt x="192" y="168"/>
                    </a:cubicBezTo>
                    <a:lnTo>
                      <a:pt x="192" y="178"/>
                    </a:lnTo>
                    <a:cubicBezTo>
                      <a:pt x="172" y="350"/>
                      <a:pt x="214" y="424"/>
                      <a:pt x="273" y="446"/>
                    </a:cubicBezTo>
                    <a:cubicBezTo>
                      <a:pt x="337" y="472"/>
                      <a:pt x="321" y="499"/>
                      <a:pt x="321" y="499"/>
                    </a:cubicBezTo>
                    <a:cubicBezTo>
                      <a:pt x="321" y="499"/>
                      <a:pt x="289" y="574"/>
                      <a:pt x="252" y="600"/>
                    </a:cubicBezTo>
                    <a:cubicBezTo>
                      <a:pt x="214" y="627"/>
                      <a:pt x="145" y="681"/>
                      <a:pt x="113" y="767"/>
                    </a:cubicBezTo>
                    <a:cubicBezTo>
                      <a:pt x="81" y="857"/>
                      <a:pt x="59" y="937"/>
                      <a:pt x="44" y="996"/>
                    </a:cubicBezTo>
                    <a:cubicBezTo>
                      <a:pt x="27" y="1049"/>
                      <a:pt x="0" y="1145"/>
                      <a:pt x="0" y="1145"/>
                    </a:cubicBezTo>
                    <a:lnTo>
                      <a:pt x="172" y="1194"/>
                    </a:lnTo>
                    <a:cubicBezTo>
                      <a:pt x="172" y="1194"/>
                      <a:pt x="516" y="1313"/>
                      <a:pt x="598" y="1313"/>
                    </a:cubicBezTo>
                    <a:cubicBezTo>
                      <a:pt x="603" y="1313"/>
                      <a:pt x="607" y="1313"/>
                      <a:pt x="609" y="1312"/>
                    </a:cubicBezTo>
                    <a:cubicBezTo>
                      <a:pt x="668" y="1295"/>
                      <a:pt x="749" y="1258"/>
                      <a:pt x="765" y="1248"/>
                    </a:cubicBezTo>
                    <a:cubicBezTo>
                      <a:pt x="839" y="1189"/>
                      <a:pt x="786" y="824"/>
                      <a:pt x="770" y="750"/>
                    </a:cubicBezTo>
                    <a:cubicBezTo>
                      <a:pt x="743" y="664"/>
                      <a:pt x="685" y="579"/>
                      <a:pt x="604" y="547"/>
                    </a:cubicBezTo>
                    <a:cubicBezTo>
                      <a:pt x="658" y="542"/>
                      <a:pt x="711" y="531"/>
                      <a:pt x="765" y="526"/>
                    </a:cubicBezTo>
                    <a:cubicBezTo>
                      <a:pt x="781" y="493"/>
                      <a:pt x="749" y="456"/>
                      <a:pt x="733" y="424"/>
                    </a:cubicBezTo>
                    <a:cubicBezTo>
                      <a:pt x="695" y="370"/>
                      <a:pt x="690" y="301"/>
                      <a:pt x="674" y="237"/>
                    </a:cubicBezTo>
                    <a:cubicBezTo>
                      <a:pt x="644" y="140"/>
                      <a:pt x="499" y="0"/>
                      <a:pt x="3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661;p55"/>
              <p:cNvSpPr/>
              <p:nvPr/>
            </p:nvSpPr>
            <p:spPr>
              <a:xfrm>
                <a:off x="4891697" y="3897238"/>
                <a:ext cx="148316" cy="270525"/>
              </a:xfrm>
              <a:custGeom>
                <a:avLst/>
                <a:gdLst/>
                <a:ahLst/>
                <a:cxnLst/>
                <a:rect l="l" t="t" r="r" b="b"/>
                <a:pathLst>
                  <a:path w="1096" h="1999" extrusionOk="0">
                    <a:moveTo>
                      <a:pt x="380" y="1"/>
                    </a:moveTo>
                    <a:cubicBezTo>
                      <a:pt x="300" y="1"/>
                      <a:pt x="225" y="26"/>
                      <a:pt x="160" y="101"/>
                    </a:cubicBezTo>
                    <a:cubicBezTo>
                      <a:pt x="86" y="192"/>
                      <a:pt x="59" y="267"/>
                      <a:pt x="64" y="331"/>
                    </a:cubicBezTo>
                    <a:lnTo>
                      <a:pt x="64" y="353"/>
                    </a:lnTo>
                    <a:cubicBezTo>
                      <a:pt x="69" y="459"/>
                      <a:pt x="91" y="598"/>
                      <a:pt x="172" y="679"/>
                    </a:cubicBezTo>
                    <a:cubicBezTo>
                      <a:pt x="236" y="748"/>
                      <a:pt x="385" y="775"/>
                      <a:pt x="278" y="908"/>
                    </a:cubicBezTo>
                    <a:cubicBezTo>
                      <a:pt x="257" y="935"/>
                      <a:pt x="230" y="945"/>
                      <a:pt x="204" y="967"/>
                    </a:cubicBezTo>
                    <a:cubicBezTo>
                      <a:pt x="69" y="1053"/>
                      <a:pt x="22" y="1219"/>
                      <a:pt x="22" y="1367"/>
                    </a:cubicBezTo>
                    <a:cubicBezTo>
                      <a:pt x="22" y="1528"/>
                      <a:pt x="0" y="1695"/>
                      <a:pt x="12" y="1855"/>
                    </a:cubicBezTo>
                    <a:cubicBezTo>
                      <a:pt x="12" y="1887"/>
                      <a:pt x="22" y="1924"/>
                      <a:pt x="49" y="1940"/>
                    </a:cubicBezTo>
                    <a:cubicBezTo>
                      <a:pt x="54" y="1941"/>
                      <a:pt x="59" y="1942"/>
                      <a:pt x="65" y="1942"/>
                    </a:cubicBezTo>
                    <a:cubicBezTo>
                      <a:pt x="75" y="1942"/>
                      <a:pt x="86" y="1940"/>
                      <a:pt x="96" y="1940"/>
                    </a:cubicBezTo>
                    <a:cubicBezTo>
                      <a:pt x="192" y="1940"/>
                      <a:pt x="284" y="1993"/>
                      <a:pt x="380" y="1999"/>
                    </a:cubicBezTo>
                    <a:cubicBezTo>
                      <a:pt x="422" y="1999"/>
                      <a:pt x="461" y="1988"/>
                      <a:pt x="498" y="1983"/>
                    </a:cubicBezTo>
                    <a:cubicBezTo>
                      <a:pt x="695" y="1940"/>
                      <a:pt x="839" y="1956"/>
                      <a:pt x="999" y="1806"/>
                    </a:cubicBezTo>
                    <a:cubicBezTo>
                      <a:pt x="1031" y="1769"/>
                      <a:pt x="1063" y="1732"/>
                      <a:pt x="1075" y="1688"/>
                    </a:cubicBezTo>
                    <a:cubicBezTo>
                      <a:pt x="1096" y="1630"/>
                      <a:pt x="1085" y="1560"/>
                      <a:pt x="1075" y="1502"/>
                    </a:cubicBezTo>
                    <a:cubicBezTo>
                      <a:pt x="1043" y="1347"/>
                      <a:pt x="1011" y="1192"/>
                      <a:pt x="979" y="1031"/>
                    </a:cubicBezTo>
                    <a:cubicBezTo>
                      <a:pt x="974" y="999"/>
                      <a:pt x="967" y="967"/>
                      <a:pt x="942" y="945"/>
                    </a:cubicBezTo>
                    <a:cubicBezTo>
                      <a:pt x="920" y="925"/>
                      <a:pt x="888" y="925"/>
                      <a:pt x="861" y="918"/>
                    </a:cubicBezTo>
                    <a:cubicBezTo>
                      <a:pt x="786" y="903"/>
                      <a:pt x="711" y="854"/>
                      <a:pt x="641" y="829"/>
                    </a:cubicBezTo>
                    <a:cubicBezTo>
                      <a:pt x="685" y="812"/>
                      <a:pt x="722" y="765"/>
                      <a:pt x="797" y="732"/>
                    </a:cubicBezTo>
                    <a:cubicBezTo>
                      <a:pt x="915" y="679"/>
                      <a:pt x="743" y="641"/>
                      <a:pt x="824" y="625"/>
                    </a:cubicBezTo>
                    <a:cubicBezTo>
                      <a:pt x="910" y="609"/>
                      <a:pt x="962" y="588"/>
                      <a:pt x="930" y="513"/>
                    </a:cubicBezTo>
                    <a:cubicBezTo>
                      <a:pt x="898" y="444"/>
                      <a:pt x="877" y="363"/>
                      <a:pt x="861" y="240"/>
                    </a:cubicBezTo>
                    <a:cubicBezTo>
                      <a:pt x="851" y="123"/>
                      <a:pt x="733" y="74"/>
                      <a:pt x="582" y="37"/>
                    </a:cubicBezTo>
                    <a:cubicBezTo>
                      <a:pt x="515" y="18"/>
                      <a:pt x="446" y="1"/>
                      <a:pt x="38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662;p55"/>
              <p:cNvSpPr/>
              <p:nvPr/>
            </p:nvSpPr>
            <p:spPr>
              <a:xfrm>
                <a:off x="5332179" y="4168572"/>
                <a:ext cx="63061" cy="114354"/>
              </a:xfrm>
              <a:custGeom>
                <a:avLst/>
                <a:gdLst/>
                <a:ahLst/>
                <a:cxnLst/>
                <a:rect l="l" t="t" r="r" b="b"/>
                <a:pathLst>
                  <a:path w="466" h="845" extrusionOk="0">
                    <a:moveTo>
                      <a:pt x="162" y="0"/>
                    </a:moveTo>
                    <a:cubicBezTo>
                      <a:pt x="128" y="0"/>
                      <a:pt x="96" y="10"/>
                      <a:pt x="70" y="42"/>
                    </a:cubicBezTo>
                    <a:cubicBezTo>
                      <a:pt x="38" y="80"/>
                      <a:pt x="28" y="112"/>
                      <a:pt x="33" y="139"/>
                    </a:cubicBezTo>
                    <a:lnTo>
                      <a:pt x="28" y="149"/>
                    </a:lnTo>
                    <a:cubicBezTo>
                      <a:pt x="33" y="191"/>
                      <a:pt x="43" y="255"/>
                      <a:pt x="75" y="287"/>
                    </a:cubicBezTo>
                    <a:cubicBezTo>
                      <a:pt x="102" y="314"/>
                      <a:pt x="166" y="331"/>
                      <a:pt x="124" y="384"/>
                    </a:cubicBezTo>
                    <a:cubicBezTo>
                      <a:pt x="112" y="395"/>
                      <a:pt x="102" y="400"/>
                      <a:pt x="92" y="410"/>
                    </a:cubicBezTo>
                    <a:cubicBezTo>
                      <a:pt x="33" y="448"/>
                      <a:pt x="11" y="517"/>
                      <a:pt x="11" y="576"/>
                    </a:cubicBezTo>
                    <a:cubicBezTo>
                      <a:pt x="11" y="645"/>
                      <a:pt x="1" y="716"/>
                      <a:pt x="6" y="785"/>
                    </a:cubicBezTo>
                    <a:cubicBezTo>
                      <a:pt x="6" y="800"/>
                      <a:pt x="11" y="817"/>
                      <a:pt x="21" y="822"/>
                    </a:cubicBezTo>
                    <a:lnTo>
                      <a:pt x="43" y="822"/>
                    </a:lnTo>
                    <a:cubicBezTo>
                      <a:pt x="85" y="822"/>
                      <a:pt x="124" y="844"/>
                      <a:pt x="166" y="844"/>
                    </a:cubicBezTo>
                    <a:cubicBezTo>
                      <a:pt x="182" y="844"/>
                      <a:pt x="198" y="844"/>
                      <a:pt x="214" y="838"/>
                    </a:cubicBezTo>
                    <a:cubicBezTo>
                      <a:pt x="294" y="822"/>
                      <a:pt x="359" y="827"/>
                      <a:pt x="428" y="763"/>
                    </a:cubicBezTo>
                    <a:cubicBezTo>
                      <a:pt x="438" y="748"/>
                      <a:pt x="455" y="731"/>
                      <a:pt x="460" y="716"/>
                    </a:cubicBezTo>
                    <a:cubicBezTo>
                      <a:pt x="465" y="689"/>
                      <a:pt x="460" y="662"/>
                      <a:pt x="455" y="635"/>
                    </a:cubicBezTo>
                    <a:cubicBezTo>
                      <a:pt x="445" y="571"/>
                      <a:pt x="433" y="502"/>
                      <a:pt x="418" y="437"/>
                    </a:cubicBezTo>
                    <a:cubicBezTo>
                      <a:pt x="418" y="421"/>
                      <a:pt x="412" y="410"/>
                      <a:pt x="401" y="400"/>
                    </a:cubicBezTo>
                    <a:cubicBezTo>
                      <a:pt x="391" y="389"/>
                      <a:pt x="380" y="389"/>
                      <a:pt x="369" y="389"/>
                    </a:cubicBezTo>
                    <a:cubicBezTo>
                      <a:pt x="337" y="378"/>
                      <a:pt x="305" y="363"/>
                      <a:pt x="273" y="351"/>
                    </a:cubicBezTo>
                    <a:cubicBezTo>
                      <a:pt x="294" y="341"/>
                      <a:pt x="310" y="319"/>
                      <a:pt x="342" y="309"/>
                    </a:cubicBezTo>
                    <a:cubicBezTo>
                      <a:pt x="391" y="287"/>
                      <a:pt x="316" y="272"/>
                      <a:pt x="353" y="267"/>
                    </a:cubicBezTo>
                    <a:cubicBezTo>
                      <a:pt x="386" y="255"/>
                      <a:pt x="412" y="250"/>
                      <a:pt x="396" y="218"/>
                    </a:cubicBezTo>
                    <a:cubicBezTo>
                      <a:pt x="386" y="186"/>
                      <a:pt x="374" y="154"/>
                      <a:pt x="369" y="100"/>
                    </a:cubicBezTo>
                    <a:cubicBezTo>
                      <a:pt x="364" y="53"/>
                      <a:pt x="316" y="31"/>
                      <a:pt x="252" y="15"/>
                    </a:cubicBezTo>
                    <a:cubicBezTo>
                      <a:pt x="223" y="8"/>
                      <a:pt x="192" y="0"/>
                      <a:pt x="16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663;p55"/>
              <p:cNvSpPr/>
              <p:nvPr/>
            </p:nvSpPr>
            <p:spPr>
              <a:xfrm>
                <a:off x="5691737" y="4308367"/>
                <a:ext cx="62926" cy="114760"/>
              </a:xfrm>
              <a:custGeom>
                <a:avLst/>
                <a:gdLst/>
                <a:ahLst/>
                <a:cxnLst/>
                <a:rect l="l" t="t" r="r" b="b"/>
                <a:pathLst>
                  <a:path w="465" h="848" extrusionOk="0">
                    <a:moveTo>
                      <a:pt x="168" y="1"/>
                    </a:moveTo>
                    <a:cubicBezTo>
                      <a:pt x="132" y="1"/>
                      <a:pt x="97" y="12"/>
                      <a:pt x="70" y="46"/>
                    </a:cubicBezTo>
                    <a:cubicBezTo>
                      <a:pt x="38" y="83"/>
                      <a:pt x="26" y="115"/>
                      <a:pt x="32" y="142"/>
                    </a:cubicBezTo>
                    <a:lnTo>
                      <a:pt x="26" y="147"/>
                    </a:lnTo>
                    <a:cubicBezTo>
                      <a:pt x="32" y="196"/>
                      <a:pt x="43" y="254"/>
                      <a:pt x="75" y="286"/>
                    </a:cubicBezTo>
                    <a:cubicBezTo>
                      <a:pt x="102" y="318"/>
                      <a:pt x="166" y="329"/>
                      <a:pt x="122" y="382"/>
                    </a:cubicBezTo>
                    <a:cubicBezTo>
                      <a:pt x="112" y="393"/>
                      <a:pt x="102" y="404"/>
                      <a:pt x="90" y="409"/>
                    </a:cubicBezTo>
                    <a:cubicBezTo>
                      <a:pt x="32" y="446"/>
                      <a:pt x="11" y="517"/>
                      <a:pt x="11" y="581"/>
                    </a:cubicBezTo>
                    <a:cubicBezTo>
                      <a:pt x="11" y="650"/>
                      <a:pt x="0" y="719"/>
                      <a:pt x="5" y="783"/>
                    </a:cubicBezTo>
                    <a:cubicBezTo>
                      <a:pt x="5" y="799"/>
                      <a:pt x="11" y="815"/>
                      <a:pt x="21" y="821"/>
                    </a:cubicBezTo>
                    <a:cubicBezTo>
                      <a:pt x="25" y="822"/>
                      <a:pt x="28" y="823"/>
                      <a:pt x="30" y="823"/>
                    </a:cubicBezTo>
                    <a:cubicBezTo>
                      <a:pt x="36" y="823"/>
                      <a:pt x="39" y="821"/>
                      <a:pt x="43" y="821"/>
                    </a:cubicBezTo>
                    <a:cubicBezTo>
                      <a:pt x="85" y="821"/>
                      <a:pt x="122" y="848"/>
                      <a:pt x="166" y="848"/>
                    </a:cubicBezTo>
                    <a:cubicBezTo>
                      <a:pt x="181" y="848"/>
                      <a:pt x="198" y="842"/>
                      <a:pt x="213" y="837"/>
                    </a:cubicBezTo>
                    <a:cubicBezTo>
                      <a:pt x="294" y="821"/>
                      <a:pt x="358" y="831"/>
                      <a:pt x="427" y="767"/>
                    </a:cubicBezTo>
                    <a:cubicBezTo>
                      <a:pt x="438" y="751"/>
                      <a:pt x="454" y="735"/>
                      <a:pt x="460" y="714"/>
                    </a:cubicBezTo>
                    <a:cubicBezTo>
                      <a:pt x="465" y="687"/>
                      <a:pt x="460" y="660"/>
                      <a:pt x="454" y="633"/>
                    </a:cubicBezTo>
                    <a:cubicBezTo>
                      <a:pt x="443" y="569"/>
                      <a:pt x="433" y="505"/>
                      <a:pt x="417" y="436"/>
                    </a:cubicBezTo>
                    <a:cubicBezTo>
                      <a:pt x="417" y="425"/>
                      <a:pt x="411" y="409"/>
                      <a:pt x="401" y="399"/>
                    </a:cubicBezTo>
                    <a:cubicBezTo>
                      <a:pt x="390" y="393"/>
                      <a:pt x="379" y="393"/>
                      <a:pt x="368" y="388"/>
                    </a:cubicBezTo>
                    <a:cubicBezTo>
                      <a:pt x="336" y="382"/>
                      <a:pt x="304" y="361"/>
                      <a:pt x="272" y="350"/>
                    </a:cubicBezTo>
                    <a:cubicBezTo>
                      <a:pt x="294" y="345"/>
                      <a:pt x="309" y="324"/>
                      <a:pt x="342" y="307"/>
                    </a:cubicBezTo>
                    <a:cubicBezTo>
                      <a:pt x="390" y="286"/>
                      <a:pt x="315" y="270"/>
                      <a:pt x="353" y="265"/>
                    </a:cubicBezTo>
                    <a:cubicBezTo>
                      <a:pt x="385" y="260"/>
                      <a:pt x="411" y="248"/>
                      <a:pt x="395" y="216"/>
                    </a:cubicBezTo>
                    <a:cubicBezTo>
                      <a:pt x="385" y="189"/>
                      <a:pt x="374" y="152"/>
                      <a:pt x="368" y="105"/>
                    </a:cubicBezTo>
                    <a:cubicBezTo>
                      <a:pt x="363" y="51"/>
                      <a:pt x="315" y="36"/>
                      <a:pt x="250" y="14"/>
                    </a:cubicBezTo>
                    <a:cubicBezTo>
                      <a:pt x="223" y="7"/>
                      <a:pt x="195" y="1"/>
                      <a:pt x="16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664;p55"/>
              <p:cNvSpPr/>
              <p:nvPr/>
            </p:nvSpPr>
            <p:spPr>
              <a:xfrm>
                <a:off x="5062476" y="3967068"/>
                <a:ext cx="262531" cy="231956"/>
              </a:xfrm>
              <a:custGeom>
                <a:avLst/>
                <a:gdLst/>
                <a:ahLst/>
                <a:cxnLst/>
                <a:rect l="l" t="t" r="r" b="b"/>
                <a:pathLst>
                  <a:path w="1940" h="1714" extrusionOk="0">
                    <a:moveTo>
                      <a:pt x="588" y="627"/>
                    </a:moveTo>
                    <a:cubicBezTo>
                      <a:pt x="588" y="627"/>
                      <a:pt x="588" y="633"/>
                      <a:pt x="583" y="649"/>
                    </a:cubicBezTo>
                    <a:cubicBezTo>
                      <a:pt x="578" y="639"/>
                      <a:pt x="571" y="633"/>
                      <a:pt x="566" y="627"/>
                    </a:cubicBezTo>
                    <a:close/>
                    <a:moveTo>
                      <a:pt x="716" y="681"/>
                    </a:moveTo>
                    <a:cubicBezTo>
                      <a:pt x="726" y="686"/>
                      <a:pt x="731" y="691"/>
                      <a:pt x="743" y="703"/>
                    </a:cubicBezTo>
                    <a:cubicBezTo>
                      <a:pt x="738" y="703"/>
                      <a:pt x="738" y="708"/>
                      <a:pt x="738" y="708"/>
                    </a:cubicBezTo>
                    <a:cubicBezTo>
                      <a:pt x="706" y="730"/>
                      <a:pt x="667" y="762"/>
                      <a:pt x="630" y="804"/>
                    </a:cubicBezTo>
                    <a:cubicBezTo>
                      <a:pt x="586" y="839"/>
                      <a:pt x="536" y="874"/>
                      <a:pt x="477" y="874"/>
                    </a:cubicBezTo>
                    <a:cubicBezTo>
                      <a:pt x="473" y="874"/>
                      <a:pt x="469" y="874"/>
                      <a:pt x="465" y="873"/>
                    </a:cubicBezTo>
                    <a:cubicBezTo>
                      <a:pt x="465" y="873"/>
                      <a:pt x="561" y="787"/>
                      <a:pt x="593" y="723"/>
                    </a:cubicBezTo>
                    <a:cubicBezTo>
                      <a:pt x="599" y="736"/>
                      <a:pt x="610" y="741"/>
                      <a:pt x="623" y="741"/>
                    </a:cubicBezTo>
                    <a:cubicBezTo>
                      <a:pt x="654" y="741"/>
                      <a:pt x="697" y="711"/>
                      <a:pt x="716" y="681"/>
                    </a:cubicBezTo>
                    <a:close/>
                    <a:moveTo>
                      <a:pt x="864" y="0"/>
                    </a:moveTo>
                    <a:cubicBezTo>
                      <a:pt x="829" y="0"/>
                      <a:pt x="798" y="8"/>
                      <a:pt x="775" y="29"/>
                    </a:cubicBezTo>
                    <a:cubicBezTo>
                      <a:pt x="706" y="82"/>
                      <a:pt x="674" y="136"/>
                      <a:pt x="667" y="184"/>
                    </a:cubicBezTo>
                    <a:lnTo>
                      <a:pt x="662" y="200"/>
                    </a:lnTo>
                    <a:cubicBezTo>
                      <a:pt x="647" y="333"/>
                      <a:pt x="662" y="419"/>
                      <a:pt x="699" y="467"/>
                    </a:cubicBezTo>
                    <a:cubicBezTo>
                      <a:pt x="674" y="488"/>
                      <a:pt x="652" y="510"/>
                      <a:pt x="630" y="531"/>
                    </a:cubicBezTo>
                    <a:cubicBezTo>
                      <a:pt x="624" y="527"/>
                      <a:pt x="619" y="525"/>
                      <a:pt x="614" y="525"/>
                    </a:cubicBezTo>
                    <a:cubicBezTo>
                      <a:pt x="591" y="525"/>
                      <a:pt x="575" y="559"/>
                      <a:pt x="539" y="612"/>
                    </a:cubicBezTo>
                    <a:cubicBezTo>
                      <a:pt x="531" y="609"/>
                      <a:pt x="523" y="607"/>
                      <a:pt x="513" y="607"/>
                    </a:cubicBezTo>
                    <a:cubicBezTo>
                      <a:pt x="490" y="607"/>
                      <a:pt x="462" y="616"/>
                      <a:pt x="433" y="639"/>
                    </a:cubicBezTo>
                    <a:cubicBezTo>
                      <a:pt x="347" y="708"/>
                      <a:pt x="0" y="980"/>
                      <a:pt x="250" y="1179"/>
                    </a:cubicBezTo>
                    <a:cubicBezTo>
                      <a:pt x="315" y="1234"/>
                      <a:pt x="379" y="1249"/>
                      <a:pt x="437" y="1249"/>
                    </a:cubicBezTo>
                    <a:cubicBezTo>
                      <a:pt x="446" y="1249"/>
                      <a:pt x="456" y="1249"/>
                      <a:pt x="465" y="1248"/>
                    </a:cubicBezTo>
                    <a:lnTo>
                      <a:pt x="465" y="1248"/>
                    </a:lnTo>
                    <a:cubicBezTo>
                      <a:pt x="449" y="1307"/>
                      <a:pt x="433" y="1359"/>
                      <a:pt x="433" y="1359"/>
                    </a:cubicBezTo>
                    <a:lnTo>
                      <a:pt x="635" y="1418"/>
                    </a:lnTo>
                    <a:cubicBezTo>
                      <a:pt x="635" y="1418"/>
                      <a:pt x="1044" y="1559"/>
                      <a:pt x="1148" y="1559"/>
                    </a:cubicBezTo>
                    <a:cubicBezTo>
                      <a:pt x="1155" y="1559"/>
                      <a:pt x="1161" y="1558"/>
                      <a:pt x="1165" y="1557"/>
                    </a:cubicBezTo>
                    <a:cubicBezTo>
                      <a:pt x="1219" y="1542"/>
                      <a:pt x="1283" y="1515"/>
                      <a:pt x="1325" y="1493"/>
                    </a:cubicBezTo>
                    <a:cubicBezTo>
                      <a:pt x="1331" y="1515"/>
                      <a:pt x="1336" y="1536"/>
                      <a:pt x="1341" y="1557"/>
                    </a:cubicBezTo>
                    <a:cubicBezTo>
                      <a:pt x="1373" y="1685"/>
                      <a:pt x="1384" y="1697"/>
                      <a:pt x="1496" y="1712"/>
                    </a:cubicBezTo>
                    <a:cubicBezTo>
                      <a:pt x="1504" y="1713"/>
                      <a:pt x="1511" y="1714"/>
                      <a:pt x="1518" y="1714"/>
                    </a:cubicBezTo>
                    <a:cubicBezTo>
                      <a:pt x="1610" y="1714"/>
                      <a:pt x="1619" y="1613"/>
                      <a:pt x="1614" y="1510"/>
                    </a:cubicBezTo>
                    <a:cubicBezTo>
                      <a:pt x="1609" y="1408"/>
                      <a:pt x="1604" y="1344"/>
                      <a:pt x="1572" y="1211"/>
                    </a:cubicBezTo>
                    <a:cubicBezTo>
                      <a:pt x="1656" y="1184"/>
                      <a:pt x="1732" y="1130"/>
                      <a:pt x="1806" y="1093"/>
                    </a:cubicBezTo>
                    <a:cubicBezTo>
                      <a:pt x="1940" y="1023"/>
                      <a:pt x="1913" y="782"/>
                      <a:pt x="1849" y="526"/>
                    </a:cubicBezTo>
                    <a:cubicBezTo>
                      <a:pt x="1808" y="365"/>
                      <a:pt x="1595" y="338"/>
                      <a:pt x="1392" y="338"/>
                    </a:cubicBezTo>
                    <a:cubicBezTo>
                      <a:pt x="1304" y="338"/>
                      <a:pt x="1218" y="343"/>
                      <a:pt x="1148" y="345"/>
                    </a:cubicBezTo>
                    <a:lnTo>
                      <a:pt x="1148" y="318"/>
                    </a:lnTo>
                    <a:cubicBezTo>
                      <a:pt x="1138" y="195"/>
                      <a:pt x="1175" y="98"/>
                      <a:pt x="1074" y="56"/>
                    </a:cubicBezTo>
                    <a:cubicBezTo>
                      <a:pt x="1008" y="28"/>
                      <a:pt x="929" y="0"/>
                      <a:pt x="86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665;p55"/>
              <p:cNvSpPr/>
              <p:nvPr/>
            </p:nvSpPr>
            <p:spPr>
              <a:xfrm>
                <a:off x="5499169" y="4262085"/>
                <a:ext cx="164420" cy="145209"/>
              </a:xfrm>
              <a:custGeom>
                <a:avLst/>
                <a:gdLst/>
                <a:ahLst/>
                <a:cxnLst/>
                <a:rect l="l" t="t" r="r" b="b"/>
                <a:pathLst>
                  <a:path w="1215" h="1073" extrusionOk="0">
                    <a:moveTo>
                      <a:pt x="375" y="393"/>
                    </a:moveTo>
                    <a:cubicBezTo>
                      <a:pt x="375" y="393"/>
                      <a:pt x="370" y="398"/>
                      <a:pt x="370" y="410"/>
                    </a:cubicBezTo>
                    <a:cubicBezTo>
                      <a:pt x="365" y="403"/>
                      <a:pt x="359" y="398"/>
                      <a:pt x="359" y="393"/>
                    </a:cubicBezTo>
                    <a:close/>
                    <a:moveTo>
                      <a:pt x="450" y="425"/>
                    </a:moveTo>
                    <a:cubicBezTo>
                      <a:pt x="455" y="430"/>
                      <a:pt x="461" y="435"/>
                      <a:pt x="466" y="442"/>
                    </a:cubicBezTo>
                    <a:lnTo>
                      <a:pt x="466" y="447"/>
                    </a:lnTo>
                    <a:cubicBezTo>
                      <a:pt x="445" y="457"/>
                      <a:pt x="423" y="479"/>
                      <a:pt x="397" y="506"/>
                    </a:cubicBezTo>
                    <a:cubicBezTo>
                      <a:pt x="373" y="529"/>
                      <a:pt x="340" y="549"/>
                      <a:pt x="306" y="549"/>
                    </a:cubicBezTo>
                    <a:cubicBezTo>
                      <a:pt x="302" y="549"/>
                      <a:pt x="298" y="549"/>
                      <a:pt x="294" y="548"/>
                    </a:cubicBezTo>
                    <a:cubicBezTo>
                      <a:pt x="294" y="548"/>
                      <a:pt x="353" y="494"/>
                      <a:pt x="375" y="457"/>
                    </a:cubicBezTo>
                    <a:cubicBezTo>
                      <a:pt x="380" y="465"/>
                      <a:pt x="386" y="468"/>
                      <a:pt x="394" y="468"/>
                    </a:cubicBezTo>
                    <a:cubicBezTo>
                      <a:pt x="413" y="468"/>
                      <a:pt x="439" y="448"/>
                      <a:pt x="450" y="425"/>
                    </a:cubicBezTo>
                    <a:close/>
                    <a:moveTo>
                      <a:pt x="544" y="0"/>
                    </a:moveTo>
                    <a:cubicBezTo>
                      <a:pt x="522" y="0"/>
                      <a:pt x="502" y="5"/>
                      <a:pt x="487" y="18"/>
                    </a:cubicBezTo>
                    <a:cubicBezTo>
                      <a:pt x="445" y="57"/>
                      <a:pt x="429" y="89"/>
                      <a:pt x="423" y="115"/>
                    </a:cubicBezTo>
                    <a:lnTo>
                      <a:pt x="418" y="126"/>
                    </a:lnTo>
                    <a:cubicBezTo>
                      <a:pt x="413" y="211"/>
                      <a:pt x="418" y="265"/>
                      <a:pt x="439" y="297"/>
                    </a:cubicBezTo>
                    <a:cubicBezTo>
                      <a:pt x="423" y="307"/>
                      <a:pt x="413" y="324"/>
                      <a:pt x="402" y="334"/>
                    </a:cubicBezTo>
                    <a:cubicBezTo>
                      <a:pt x="398" y="332"/>
                      <a:pt x="394" y="331"/>
                      <a:pt x="391" y="331"/>
                    </a:cubicBezTo>
                    <a:cubicBezTo>
                      <a:pt x="373" y="331"/>
                      <a:pt x="366" y="352"/>
                      <a:pt x="343" y="388"/>
                    </a:cubicBezTo>
                    <a:cubicBezTo>
                      <a:pt x="338" y="384"/>
                      <a:pt x="331" y="383"/>
                      <a:pt x="324" y="383"/>
                    </a:cubicBezTo>
                    <a:cubicBezTo>
                      <a:pt x="309" y="383"/>
                      <a:pt x="292" y="390"/>
                      <a:pt x="274" y="403"/>
                    </a:cubicBezTo>
                    <a:cubicBezTo>
                      <a:pt x="220" y="447"/>
                      <a:pt x="1" y="617"/>
                      <a:pt x="161" y="741"/>
                    </a:cubicBezTo>
                    <a:cubicBezTo>
                      <a:pt x="202" y="772"/>
                      <a:pt x="239" y="784"/>
                      <a:pt x="274" y="784"/>
                    </a:cubicBezTo>
                    <a:cubicBezTo>
                      <a:pt x="281" y="784"/>
                      <a:pt x="288" y="784"/>
                      <a:pt x="294" y="783"/>
                    </a:cubicBezTo>
                    <a:lnTo>
                      <a:pt x="294" y="783"/>
                    </a:lnTo>
                    <a:cubicBezTo>
                      <a:pt x="284" y="820"/>
                      <a:pt x="274" y="852"/>
                      <a:pt x="274" y="852"/>
                    </a:cubicBezTo>
                    <a:lnTo>
                      <a:pt x="402" y="891"/>
                    </a:lnTo>
                    <a:cubicBezTo>
                      <a:pt x="402" y="891"/>
                      <a:pt x="649" y="977"/>
                      <a:pt x="720" y="977"/>
                    </a:cubicBezTo>
                    <a:cubicBezTo>
                      <a:pt x="725" y="977"/>
                      <a:pt x="730" y="977"/>
                      <a:pt x="733" y="975"/>
                    </a:cubicBezTo>
                    <a:cubicBezTo>
                      <a:pt x="765" y="970"/>
                      <a:pt x="808" y="948"/>
                      <a:pt x="829" y="938"/>
                    </a:cubicBezTo>
                    <a:cubicBezTo>
                      <a:pt x="835" y="948"/>
                      <a:pt x="840" y="965"/>
                      <a:pt x="846" y="980"/>
                    </a:cubicBezTo>
                    <a:cubicBezTo>
                      <a:pt x="861" y="1056"/>
                      <a:pt x="872" y="1066"/>
                      <a:pt x="942" y="1072"/>
                    </a:cubicBezTo>
                    <a:cubicBezTo>
                      <a:pt x="948" y="1072"/>
                      <a:pt x="953" y="1073"/>
                      <a:pt x="958" y="1073"/>
                    </a:cubicBezTo>
                    <a:cubicBezTo>
                      <a:pt x="1012" y="1073"/>
                      <a:pt x="1016" y="1013"/>
                      <a:pt x="1012" y="948"/>
                    </a:cubicBezTo>
                    <a:cubicBezTo>
                      <a:pt x="1012" y="884"/>
                      <a:pt x="1006" y="842"/>
                      <a:pt x="985" y="756"/>
                    </a:cubicBezTo>
                    <a:cubicBezTo>
                      <a:pt x="1038" y="741"/>
                      <a:pt x="1086" y="708"/>
                      <a:pt x="1135" y="687"/>
                    </a:cubicBezTo>
                    <a:cubicBezTo>
                      <a:pt x="1214" y="644"/>
                      <a:pt x="1199" y="494"/>
                      <a:pt x="1160" y="329"/>
                    </a:cubicBezTo>
                    <a:cubicBezTo>
                      <a:pt x="1134" y="229"/>
                      <a:pt x="993" y="215"/>
                      <a:pt x="863" y="215"/>
                    </a:cubicBezTo>
                    <a:cubicBezTo>
                      <a:pt x="812" y="215"/>
                      <a:pt x="763" y="217"/>
                      <a:pt x="723" y="217"/>
                    </a:cubicBezTo>
                    <a:lnTo>
                      <a:pt x="723" y="201"/>
                    </a:lnTo>
                    <a:cubicBezTo>
                      <a:pt x="718" y="126"/>
                      <a:pt x="738" y="62"/>
                      <a:pt x="674" y="35"/>
                    </a:cubicBezTo>
                    <a:cubicBezTo>
                      <a:pt x="633" y="18"/>
                      <a:pt x="585" y="0"/>
                      <a:pt x="54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6" name="Google Shape;2666;p55"/>
            <p:cNvSpPr/>
            <p:nvPr/>
          </p:nvSpPr>
          <p:spPr>
            <a:xfrm>
              <a:off x="0" y="2794425"/>
              <a:ext cx="6057401" cy="2133058"/>
            </a:xfrm>
            <a:custGeom>
              <a:avLst/>
              <a:gdLst/>
              <a:ahLst/>
              <a:cxnLst/>
              <a:rect l="l" t="t" r="r" b="b"/>
              <a:pathLst>
                <a:path w="43508" h="17233" extrusionOk="0">
                  <a:moveTo>
                    <a:pt x="0" y="0"/>
                  </a:moveTo>
                  <a:lnTo>
                    <a:pt x="0" y="17233"/>
                  </a:lnTo>
                  <a:lnTo>
                    <a:pt x="43508" y="17233"/>
                  </a:lnTo>
                  <a:lnTo>
                    <a:pt x="43508" y="13603"/>
                  </a:lnTo>
                  <a:lnTo>
                    <a:pt x="40451" y="12342"/>
                  </a:lnTo>
                  <a:cubicBezTo>
                    <a:pt x="40451" y="12342"/>
                    <a:pt x="40407" y="12345"/>
                    <a:pt x="40333" y="12345"/>
                  </a:cubicBezTo>
                  <a:cubicBezTo>
                    <a:pt x="40106" y="12345"/>
                    <a:pt x="39599" y="12312"/>
                    <a:pt x="39232" y="12038"/>
                  </a:cubicBezTo>
                  <a:cubicBezTo>
                    <a:pt x="38740" y="11668"/>
                    <a:pt x="36971" y="10894"/>
                    <a:pt x="36538" y="10563"/>
                  </a:cubicBezTo>
                  <a:cubicBezTo>
                    <a:pt x="36482" y="10519"/>
                    <a:pt x="36386" y="10501"/>
                    <a:pt x="36261" y="10501"/>
                  </a:cubicBezTo>
                  <a:cubicBezTo>
                    <a:pt x="35439" y="10501"/>
                    <a:pt x="33337" y="11306"/>
                    <a:pt x="32573" y="11306"/>
                  </a:cubicBezTo>
                  <a:cubicBezTo>
                    <a:pt x="32558" y="11306"/>
                    <a:pt x="32544" y="11306"/>
                    <a:pt x="32530" y="11305"/>
                  </a:cubicBezTo>
                  <a:cubicBezTo>
                    <a:pt x="32435" y="11301"/>
                    <a:pt x="32323" y="11299"/>
                    <a:pt x="32199" y="11299"/>
                  </a:cubicBezTo>
                  <a:cubicBezTo>
                    <a:pt x="31225" y="11299"/>
                    <a:pt x="29466" y="11419"/>
                    <a:pt x="28746" y="11518"/>
                  </a:cubicBezTo>
                  <a:cubicBezTo>
                    <a:pt x="28679" y="11527"/>
                    <a:pt x="28606" y="11531"/>
                    <a:pt x="28528" y="11531"/>
                  </a:cubicBezTo>
                  <a:cubicBezTo>
                    <a:pt x="27652" y="11531"/>
                    <a:pt x="26088" y="10997"/>
                    <a:pt x="25362" y="10311"/>
                  </a:cubicBezTo>
                  <a:cubicBezTo>
                    <a:pt x="24565" y="9568"/>
                    <a:pt x="21935" y="7088"/>
                    <a:pt x="21434" y="7003"/>
                  </a:cubicBezTo>
                  <a:cubicBezTo>
                    <a:pt x="20931" y="6922"/>
                    <a:pt x="13935" y="6233"/>
                    <a:pt x="13705" y="6190"/>
                  </a:cubicBezTo>
                  <a:cubicBezTo>
                    <a:pt x="13476" y="6147"/>
                    <a:pt x="11861" y="3876"/>
                    <a:pt x="11219" y="3352"/>
                  </a:cubicBezTo>
                  <a:cubicBezTo>
                    <a:pt x="10583" y="2822"/>
                    <a:pt x="1711" y="241"/>
                    <a:pt x="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667;p55"/>
            <p:cNvSpPr/>
            <p:nvPr/>
          </p:nvSpPr>
          <p:spPr>
            <a:xfrm>
              <a:off x="4195840" y="4042613"/>
              <a:ext cx="189068" cy="213304"/>
            </a:xfrm>
            <a:custGeom>
              <a:avLst/>
              <a:gdLst/>
              <a:ahLst/>
              <a:cxnLst/>
              <a:rect l="l" t="t" r="r" b="b"/>
              <a:pathLst>
                <a:path w="2798" h="3599" extrusionOk="0">
                  <a:moveTo>
                    <a:pt x="494" y="0"/>
                  </a:moveTo>
                  <a:lnTo>
                    <a:pt x="0" y="481"/>
                  </a:lnTo>
                  <a:lnTo>
                    <a:pt x="2472" y="3598"/>
                  </a:lnTo>
                  <a:lnTo>
                    <a:pt x="2798" y="3598"/>
                  </a:lnTo>
                  <a:lnTo>
                    <a:pt x="49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668;p55"/>
            <p:cNvSpPr/>
            <p:nvPr/>
          </p:nvSpPr>
          <p:spPr>
            <a:xfrm>
              <a:off x="1971752" y="3405988"/>
              <a:ext cx="188730" cy="213304"/>
            </a:xfrm>
            <a:custGeom>
              <a:avLst/>
              <a:gdLst/>
              <a:ahLst/>
              <a:cxnLst/>
              <a:rect l="l" t="t" r="r" b="b"/>
              <a:pathLst>
                <a:path w="2793" h="3599" extrusionOk="0">
                  <a:moveTo>
                    <a:pt x="2299" y="0"/>
                  </a:moveTo>
                  <a:lnTo>
                    <a:pt x="1" y="3598"/>
                  </a:lnTo>
                  <a:lnTo>
                    <a:pt x="321" y="3598"/>
                  </a:lnTo>
                  <a:lnTo>
                    <a:pt x="2792" y="481"/>
                  </a:lnTo>
                  <a:lnTo>
                    <a:pt x="229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9" name="Google Shape;2669;p55"/>
            <p:cNvGrpSpPr/>
            <p:nvPr/>
          </p:nvGrpSpPr>
          <p:grpSpPr>
            <a:xfrm rot="500933">
              <a:off x="161862" y="2432739"/>
              <a:ext cx="610381" cy="536086"/>
              <a:chOff x="465651" y="-1506279"/>
              <a:chExt cx="610382" cy="536087"/>
            </a:xfrm>
          </p:grpSpPr>
          <p:sp>
            <p:nvSpPr>
              <p:cNvPr id="211" name="Google Shape;2670;p55"/>
              <p:cNvSpPr/>
              <p:nvPr/>
            </p:nvSpPr>
            <p:spPr>
              <a:xfrm>
                <a:off x="577215" y="-1506279"/>
                <a:ext cx="74532" cy="81196"/>
              </a:xfrm>
              <a:custGeom>
                <a:avLst/>
                <a:gdLst/>
                <a:ahLst/>
                <a:cxnLst/>
                <a:rect l="l" t="t" r="r" b="b"/>
                <a:pathLst>
                  <a:path w="1103" h="1370" extrusionOk="0">
                    <a:moveTo>
                      <a:pt x="552" y="1"/>
                    </a:moveTo>
                    <a:cubicBezTo>
                      <a:pt x="520" y="1"/>
                      <a:pt x="494" y="1"/>
                      <a:pt x="462" y="7"/>
                    </a:cubicBezTo>
                    <a:cubicBezTo>
                      <a:pt x="264" y="45"/>
                      <a:pt x="116" y="223"/>
                      <a:pt x="59" y="416"/>
                    </a:cubicBezTo>
                    <a:cubicBezTo>
                      <a:pt x="1" y="608"/>
                      <a:pt x="7" y="813"/>
                      <a:pt x="21" y="1018"/>
                    </a:cubicBezTo>
                    <a:cubicBezTo>
                      <a:pt x="33" y="1133"/>
                      <a:pt x="39" y="1254"/>
                      <a:pt x="53" y="1370"/>
                    </a:cubicBezTo>
                    <a:cubicBezTo>
                      <a:pt x="405" y="1030"/>
                      <a:pt x="757" y="684"/>
                      <a:pt x="1102" y="333"/>
                    </a:cubicBezTo>
                    <a:cubicBezTo>
                      <a:pt x="949" y="154"/>
                      <a:pt x="763" y="1"/>
                      <a:pt x="55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671;p55"/>
              <p:cNvSpPr/>
              <p:nvPr/>
            </p:nvSpPr>
            <p:spPr>
              <a:xfrm>
                <a:off x="851091" y="-970963"/>
                <a:ext cx="127644" cy="770"/>
              </a:xfrm>
              <a:custGeom>
                <a:avLst/>
                <a:gdLst/>
                <a:ahLst/>
                <a:cxnLst/>
                <a:rect l="l" t="t" r="r" b="b"/>
                <a:pathLst>
                  <a:path w="1889" h="13" extrusionOk="0">
                    <a:moveTo>
                      <a:pt x="1" y="0"/>
                    </a:moveTo>
                    <a:cubicBezTo>
                      <a:pt x="627" y="7"/>
                      <a:pt x="1254" y="7"/>
                      <a:pt x="1883" y="13"/>
                    </a:cubicBezTo>
                    <a:cubicBezTo>
                      <a:pt x="1883" y="7"/>
                      <a:pt x="1889" y="7"/>
                      <a:pt x="188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672;p55"/>
              <p:cNvSpPr/>
              <p:nvPr/>
            </p:nvSpPr>
            <p:spPr>
              <a:xfrm>
                <a:off x="465651" y="-1486602"/>
                <a:ext cx="610382" cy="515687"/>
              </a:xfrm>
              <a:custGeom>
                <a:avLst/>
                <a:gdLst/>
                <a:ahLst/>
                <a:cxnLst/>
                <a:rect l="l" t="t" r="r" b="b"/>
                <a:pathLst>
                  <a:path w="9033" h="8701" extrusionOk="0">
                    <a:moveTo>
                      <a:pt x="2753" y="1"/>
                    </a:moveTo>
                    <a:cubicBezTo>
                      <a:pt x="2408" y="352"/>
                      <a:pt x="2056" y="698"/>
                      <a:pt x="1704" y="1038"/>
                    </a:cubicBezTo>
                    <a:cubicBezTo>
                      <a:pt x="1870" y="2901"/>
                      <a:pt x="2311" y="4731"/>
                      <a:pt x="3002" y="6467"/>
                    </a:cubicBezTo>
                    <a:cubicBezTo>
                      <a:pt x="2568" y="5723"/>
                      <a:pt x="1927" y="5167"/>
                      <a:pt x="1153" y="4777"/>
                    </a:cubicBezTo>
                    <a:cubicBezTo>
                      <a:pt x="981" y="4692"/>
                      <a:pt x="775" y="4615"/>
                      <a:pt x="583" y="4615"/>
                    </a:cubicBezTo>
                    <a:cubicBezTo>
                      <a:pt x="443" y="4615"/>
                      <a:pt x="314" y="4654"/>
                      <a:pt x="212" y="4757"/>
                    </a:cubicBezTo>
                    <a:cubicBezTo>
                      <a:pt x="0" y="4961"/>
                      <a:pt x="39" y="5307"/>
                      <a:pt x="116" y="5596"/>
                    </a:cubicBezTo>
                    <a:cubicBezTo>
                      <a:pt x="417" y="6697"/>
                      <a:pt x="974" y="7906"/>
                      <a:pt x="1812" y="8687"/>
                    </a:cubicBezTo>
                    <a:cubicBezTo>
                      <a:pt x="3105" y="8694"/>
                      <a:pt x="4405" y="8694"/>
                      <a:pt x="5705" y="8700"/>
                    </a:cubicBezTo>
                    <a:lnTo>
                      <a:pt x="7593" y="8700"/>
                    </a:lnTo>
                    <a:cubicBezTo>
                      <a:pt x="8027" y="8278"/>
                      <a:pt x="8444" y="7785"/>
                      <a:pt x="8763" y="7266"/>
                    </a:cubicBezTo>
                    <a:cubicBezTo>
                      <a:pt x="8905" y="7043"/>
                      <a:pt x="9032" y="6754"/>
                      <a:pt x="8898" y="6523"/>
                    </a:cubicBezTo>
                    <a:cubicBezTo>
                      <a:pt x="8809" y="6376"/>
                      <a:pt x="8630" y="6305"/>
                      <a:pt x="8464" y="6305"/>
                    </a:cubicBezTo>
                    <a:lnTo>
                      <a:pt x="8450" y="6305"/>
                    </a:lnTo>
                    <a:cubicBezTo>
                      <a:pt x="8284" y="6305"/>
                      <a:pt x="8118" y="6376"/>
                      <a:pt x="7957" y="6447"/>
                    </a:cubicBezTo>
                    <a:cubicBezTo>
                      <a:pt x="7312" y="6754"/>
                      <a:pt x="6735" y="7227"/>
                      <a:pt x="6313" y="7811"/>
                    </a:cubicBezTo>
                    <a:cubicBezTo>
                      <a:pt x="6645" y="6881"/>
                      <a:pt x="6805" y="5814"/>
                      <a:pt x="6735" y="4827"/>
                    </a:cubicBezTo>
                    <a:cubicBezTo>
                      <a:pt x="6722" y="4629"/>
                      <a:pt x="6703" y="4417"/>
                      <a:pt x="6613" y="4231"/>
                    </a:cubicBezTo>
                    <a:cubicBezTo>
                      <a:pt x="6530" y="4047"/>
                      <a:pt x="6376" y="3880"/>
                      <a:pt x="6178" y="3829"/>
                    </a:cubicBezTo>
                    <a:cubicBezTo>
                      <a:pt x="6133" y="3823"/>
                      <a:pt x="6095" y="3817"/>
                      <a:pt x="6050" y="3817"/>
                    </a:cubicBezTo>
                    <a:cubicBezTo>
                      <a:pt x="5897" y="3817"/>
                      <a:pt x="5743" y="3880"/>
                      <a:pt x="5622" y="3976"/>
                    </a:cubicBezTo>
                    <a:cubicBezTo>
                      <a:pt x="5460" y="4092"/>
                      <a:pt x="5345" y="4258"/>
                      <a:pt x="5250" y="4431"/>
                    </a:cubicBezTo>
                    <a:cubicBezTo>
                      <a:pt x="4795" y="5185"/>
                      <a:pt x="4577" y="6069"/>
                      <a:pt x="4615" y="6946"/>
                    </a:cubicBezTo>
                    <a:cubicBezTo>
                      <a:pt x="4514" y="5768"/>
                      <a:pt x="4411" y="4571"/>
                      <a:pt x="4168" y="3419"/>
                    </a:cubicBezTo>
                    <a:cubicBezTo>
                      <a:pt x="3918" y="2267"/>
                      <a:pt x="3522" y="1134"/>
                      <a:pt x="2863" y="154"/>
                    </a:cubicBezTo>
                    <a:cubicBezTo>
                      <a:pt x="2830" y="103"/>
                      <a:pt x="2792" y="53"/>
                      <a:pt x="27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0" name="Google Shape;2673;p55"/>
            <p:cNvSpPr/>
            <p:nvPr/>
          </p:nvSpPr>
          <p:spPr>
            <a:xfrm rot="1326129">
              <a:off x="800164" y="2828189"/>
              <a:ext cx="189070" cy="213305"/>
            </a:xfrm>
            <a:custGeom>
              <a:avLst/>
              <a:gdLst/>
              <a:ahLst/>
              <a:cxnLst/>
              <a:rect l="l" t="t" r="r" b="b"/>
              <a:pathLst>
                <a:path w="2798" h="3599" extrusionOk="0">
                  <a:moveTo>
                    <a:pt x="494" y="0"/>
                  </a:moveTo>
                  <a:lnTo>
                    <a:pt x="0" y="481"/>
                  </a:lnTo>
                  <a:lnTo>
                    <a:pt x="2472" y="3598"/>
                  </a:lnTo>
                  <a:lnTo>
                    <a:pt x="2798" y="3598"/>
                  </a:lnTo>
                  <a:lnTo>
                    <a:pt x="49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1" name="Rounded Rectangle 220"/>
          <p:cNvSpPr/>
          <p:nvPr/>
        </p:nvSpPr>
        <p:spPr>
          <a:xfrm>
            <a:off x="5278605" y="1994565"/>
            <a:ext cx="3166791" cy="4469435"/>
          </a:xfrm>
          <a:prstGeom prst="round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3200" kern="0" dirty="0">
                <a:solidFill>
                  <a:srgbClr val="E8D4C5">
                    <a:lumMod val="10000"/>
                  </a:srgbClr>
                </a:solidFill>
                <a:latin typeface="Century Gothic"/>
              </a:rPr>
              <a:t>Discuss the impact of being a young carer</a:t>
            </a:r>
            <a:endParaRPr lang="en-GB" sz="3200" kern="0" dirty="0">
              <a:solidFill>
                <a:srgbClr val="E8D4C5">
                  <a:lumMod val="10000"/>
                </a:srgbClr>
              </a:solidFill>
              <a:latin typeface="Century Gothic" panose="020B0502020202020204" pitchFamily="34" charset="0"/>
            </a:endParaRPr>
          </a:p>
        </p:txBody>
      </p:sp>
      <p:sp>
        <p:nvSpPr>
          <p:cNvPr id="222" name="Rounded Rectangle 221"/>
          <p:cNvSpPr/>
          <p:nvPr/>
        </p:nvSpPr>
        <p:spPr>
          <a:xfrm>
            <a:off x="8934130" y="2016575"/>
            <a:ext cx="3166791" cy="4469435"/>
          </a:xfrm>
          <a:prstGeom prst="roundRect">
            <a:avLst/>
          </a:prstGeom>
          <a:solidFill>
            <a:srgbClr val="5BB0F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400" kern="0" dirty="0">
                <a:solidFill>
                  <a:srgbClr val="E8D4C5">
                    <a:lumMod val="10000"/>
                  </a:srgbClr>
                </a:solidFill>
                <a:latin typeface="Century Gothic"/>
              </a:rPr>
              <a:t>Craft a letter of encouragement for Erik in his role as a young carer.</a:t>
            </a:r>
          </a:p>
        </p:txBody>
      </p:sp>
      <p:sp>
        <p:nvSpPr>
          <p:cNvPr id="223" name="Rounded Rectangle 222"/>
          <p:cNvSpPr/>
          <p:nvPr/>
        </p:nvSpPr>
        <p:spPr>
          <a:xfrm>
            <a:off x="1510697" y="2026333"/>
            <a:ext cx="3166791" cy="4469435"/>
          </a:xfrm>
          <a:prstGeom prst="roundRect">
            <a:avLst/>
          </a:prstGeom>
          <a:solidFill>
            <a:schemeClr val="accent2">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3200" kern="0" dirty="0">
                <a:solidFill>
                  <a:schemeClr val="tx1"/>
                </a:solidFill>
                <a:latin typeface="Century Gothic"/>
              </a:rPr>
              <a:t>Know what a young carer is</a:t>
            </a:r>
          </a:p>
        </p:txBody>
      </p:sp>
      <p:sp>
        <p:nvSpPr>
          <p:cNvPr id="225" name="Right Arrow 224"/>
          <p:cNvSpPr/>
          <p:nvPr/>
        </p:nvSpPr>
        <p:spPr>
          <a:xfrm>
            <a:off x="8069326" y="3507873"/>
            <a:ext cx="1049359" cy="1175755"/>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E8D4C5"/>
              </a:solidFill>
              <a:latin typeface="Arial"/>
              <a:sym typeface="Arial"/>
            </a:endParaRPr>
          </a:p>
        </p:txBody>
      </p:sp>
      <p:sp>
        <p:nvSpPr>
          <p:cNvPr id="226" name="Right Arrow 225"/>
          <p:cNvSpPr/>
          <p:nvPr/>
        </p:nvSpPr>
        <p:spPr>
          <a:xfrm>
            <a:off x="4457515" y="3474081"/>
            <a:ext cx="1049359" cy="1175755"/>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E8D4C5"/>
              </a:solidFill>
              <a:latin typeface="Arial"/>
              <a:sym typeface="Arial"/>
            </a:endParaRPr>
          </a:p>
        </p:txBody>
      </p:sp>
      <p:sp>
        <p:nvSpPr>
          <p:cNvPr id="3" name="Rectangle 2"/>
          <p:cNvSpPr/>
          <p:nvPr/>
        </p:nvSpPr>
        <p:spPr>
          <a:xfrm>
            <a:off x="1313313" y="699454"/>
            <a:ext cx="9186337" cy="1015607"/>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800" b="1" u="sng" kern="0" dirty="0">
                <a:solidFill>
                  <a:schemeClr val="tx1"/>
                </a:solidFill>
                <a:latin typeface="Century Gothic" panose="020B0502020202020204" pitchFamily="34" charset="0"/>
                <a:sym typeface="Arial"/>
              </a:rPr>
              <a:t>DQ: </a:t>
            </a:r>
            <a:r>
              <a:rPr lang="en-GB" sz="2800" b="1" dirty="0">
                <a:solidFill>
                  <a:schemeClr val="tx1"/>
                </a:solidFill>
              </a:rPr>
              <a:t>Can I write a letter of encouragement to a young carer?</a:t>
            </a:r>
            <a:endParaRPr lang="en-GB" sz="2800" dirty="0">
              <a:solidFill>
                <a:schemeClr val="tx1"/>
              </a:solidFill>
            </a:endParaRPr>
          </a:p>
        </p:txBody>
      </p:sp>
    </p:spTree>
    <p:extLst>
      <p:ext uri="{BB962C8B-B14F-4D97-AF65-F5344CB8AC3E}">
        <p14:creationId xmlns:p14="http://schemas.microsoft.com/office/powerpoint/2010/main" val="288083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E229-3DD1-FCFE-F03F-DECA86C23E53}"/>
              </a:ext>
            </a:extLst>
          </p:cNvPr>
          <p:cNvSpPr>
            <a:spLocks noGrp="1"/>
          </p:cNvSpPr>
          <p:nvPr>
            <p:ph type="title"/>
          </p:nvPr>
        </p:nvSpPr>
        <p:spPr/>
        <p:txBody>
          <a:bodyPr/>
          <a:lstStyle/>
          <a:p>
            <a:r>
              <a:rPr lang="en-GB" dirty="0">
                <a:latin typeface="Open Sans"/>
                <a:ea typeface="Open Sans"/>
                <a:cs typeface="Open Sans"/>
              </a:rPr>
              <a:t>What is a Young Carer?</a:t>
            </a:r>
            <a:endParaRPr lang="en-GB" dirty="0"/>
          </a:p>
        </p:txBody>
      </p:sp>
      <p:sp>
        <p:nvSpPr>
          <p:cNvPr id="3" name="Content Placeholder 2">
            <a:extLst>
              <a:ext uri="{FF2B5EF4-FFF2-40B4-BE49-F238E27FC236}">
                <a16:creationId xmlns:a16="http://schemas.microsoft.com/office/drawing/2014/main" id="{349964BF-3A0B-B149-6F0C-E186A8DED2D8}"/>
              </a:ext>
            </a:extLst>
          </p:cNvPr>
          <p:cNvSpPr>
            <a:spLocks noGrp="1"/>
          </p:cNvSpPr>
          <p:nvPr>
            <p:ph idx="1"/>
          </p:nvPr>
        </p:nvSpPr>
        <p:spPr>
          <a:xfrm>
            <a:off x="246296" y="1088020"/>
            <a:ext cx="10687175" cy="5071160"/>
          </a:xfrm>
        </p:spPr>
        <p:txBody>
          <a:bodyPr vert="horz" lIns="91440" tIns="45720" rIns="91440" bIns="45720" rtlCol="0" anchor="t">
            <a:normAutofit fontScale="85000" lnSpcReduction="20000"/>
          </a:bodyPr>
          <a:lstStyle/>
          <a:p>
            <a:pPr marL="0" indent="0" algn="l">
              <a:lnSpc>
                <a:spcPct val="110000"/>
              </a:lnSpc>
              <a:spcAft>
                <a:spcPts val="1200"/>
              </a:spcAft>
              <a:buNone/>
            </a:pPr>
            <a:r>
              <a:rPr lang="en-GB" dirty="0">
                <a:solidFill>
                  <a:srgbClr val="153340"/>
                </a:solidFill>
                <a:latin typeface="Century Gothic"/>
                <a:ea typeface="Open Sans"/>
                <a:cs typeface="Open Sans"/>
              </a:rPr>
              <a:t>A</a:t>
            </a:r>
            <a:r>
              <a:rPr lang="en-GB" b="0" i="0" dirty="0">
                <a:solidFill>
                  <a:srgbClr val="153340"/>
                </a:solidFill>
                <a:effectLst/>
                <a:latin typeface="Century Gothic"/>
                <a:ea typeface="Open Sans"/>
                <a:cs typeface="Open Sans"/>
              </a:rPr>
              <a:t> young carer or young adult carer are young people who look after someone in their family or a friend who is ill, disabled, or has a mental health problem or an addiction.</a:t>
            </a:r>
            <a:endParaRPr lang="en-US" dirty="0"/>
          </a:p>
          <a:p>
            <a:pPr marL="0" indent="0" algn="l">
              <a:spcAft>
                <a:spcPts val="1200"/>
              </a:spcAft>
              <a:buNone/>
            </a:pPr>
            <a:r>
              <a:rPr lang="en-GB" b="1" i="0" dirty="0">
                <a:solidFill>
                  <a:srgbClr val="153340"/>
                </a:solidFill>
                <a:effectLst/>
                <a:latin typeface="Century Gothic"/>
                <a:ea typeface="Open Sans"/>
                <a:cs typeface="Open Sans"/>
              </a:rPr>
              <a:t>They may help by:</a:t>
            </a:r>
          </a:p>
          <a:p>
            <a:pPr algn="l" fontAlgn="base">
              <a:spcBef>
                <a:spcPts val="1500"/>
              </a:spcBef>
              <a:buFont typeface="Arial" panose="020B0604020202020204" pitchFamily="34" charset="0"/>
              <a:buChar char="•"/>
            </a:pPr>
            <a:r>
              <a:rPr lang="en-GB" b="0" i="0" dirty="0">
                <a:solidFill>
                  <a:srgbClr val="153340"/>
                </a:solidFill>
                <a:effectLst/>
                <a:latin typeface="Century Gothic"/>
                <a:ea typeface="Open Sans"/>
                <a:cs typeface="Open Sans"/>
              </a:rPr>
              <a:t>Shopping, cooking, cleaning</a:t>
            </a:r>
          </a:p>
          <a:p>
            <a:pPr algn="l" fontAlgn="base">
              <a:spcBef>
                <a:spcPts val="1500"/>
              </a:spcBef>
              <a:buFont typeface="Arial" panose="020B0604020202020204" pitchFamily="34" charset="0"/>
              <a:buChar char="•"/>
            </a:pPr>
            <a:r>
              <a:rPr lang="en-GB" b="0" i="0" dirty="0">
                <a:solidFill>
                  <a:srgbClr val="153340"/>
                </a:solidFill>
                <a:effectLst/>
                <a:latin typeface="Century Gothic"/>
                <a:ea typeface="Open Sans"/>
                <a:cs typeface="Open Sans"/>
              </a:rPr>
              <a:t>Managing medicines or money</a:t>
            </a:r>
          </a:p>
          <a:p>
            <a:pPr algn="l" fontAlgn="base">
              <a:spcBef>
                <a:spcPts val="1500"/>
              </a:spcBef>
              <a:buFont typeface="Arial" panose="020B0604020202020204" pitchFamily="34" charset="0"/>
              <a:buChar char="•"/>
            </a:pPr>
            <a:r>
              <a:rPr lang="en-GB" b="0" i="0" dirty="0">
                <a:solidFill>
                  <a:srgbClr val="153340"/>
                </a:solidFill>
                <a:effectLst/>
                <a:latin typeface="Century Gothic"/>
                <a:ea typeface="Open Sans"/>
                <a:cs typeface="Open Sans"/>
              </a:rPr>
              <a:t>Providing personal care</a:t>
            </a:r>
          </a:p>
          <a:p>
            <a:pPr algn="l" fontAlgn="base">
              <a:spcBef>
                <a:spcPts val="1500"/>
              </a:spcBef>
              <a:buFont typeface="Arial" panose="020B0604020202020204" pitchFamily="34" charset="0"/>
              <a:buChar char="•"/>
            </a:pPr>
            <a:r>
              <a:rPr lang="en-GB" b="0" i="0" dirty="0">
                <a:solidFill>
                  <a:srgbClr val="153340"/>
                </a:solidFill>
                <a:effectLst/>
                <a:latin typeface="Century Gothic"/>
                <a:ea typeface="Open Sans"/>
                <a:cs typeface="Open Sans"/>
              </a:rPr>
              <a:t>Helping the person they care for to leave the house</a:t>
            </a:r>
          </a:p>
          <a:p>
            <a:pPr algn="l" fontAlgn="base">
              <a:spcBef>
                <a:spcPts val="1500"/>
              </a:spcBef>
              <a:buFont typeface="Arial" panose="020B0604020202020204" pitchFamily="34" charset="0"/>
              <a:buChar char="•"/>
            </a:pPr>
            <a:r>
              <a:rPr lang="en-GB" b="0" i="0" dirty="0">
                <a:solidFill>
                  <a:srgbClr val="153340"/>
                </a:solidFill>
                <a:effectLst/>
                <a:latin typeface="Century Gothic"/>
                <a:ea typeface="Open Sans"/>
                <a:cs typeface="Open Sans"/>
              </a:rPr>
              <a:t>Keeping an eye on someone</a:t>
            </a:r>
          </a:p>
          <a:p>
            <a:pPr algn="l" fontAlgn="base">
              <a:spcBef>
                <a:spcPts val="1500"/>
              </a:spcBef>
              <a:buFont typeface="Arial" panose="020B0604020202020204" pitchFamily="34" charset="0"/>
              <a:buChar char="•"/>
            </a:pPr>
            <a:r>
              <a:rPr lang="en-GB" b="0" i="0" dirty="0">
                <a:solidFill>
                  <a:srgbClr val="153340"/>
                </a:solidFill>
                <a:effectLst/>
                <a:latin typeface="Century Gothic"/>
                <a:ea typeface="Open Sans"/>
                <a:cs typeface="Open Sans"/>
              </a:rPr>
              <a:t>Providing emotional support</a:t>
            </a:r>
          </a:p>
          <a:p>
            <a:pPr algn="l" fontAlgn="base">
              <a:spcBef>
                <a:spcPts val="1500"/>
              </a:spcBef>
              <a:buFont typeface="Arial" panose="020B0604020202020204" pitchFamily="34" charset="0"/>
              <a:buChar char="•"/>
            </a:pPr>
            <a:r>
              <a:rPr lang="en-GB" b="0" i="0" dirty="0">
                <a:solidFill>
                  <a:srgbClr val="153340"/>
                </a:solidFill>
                <a:effectLst/>
                <a:latin typeface="Century Gothic"/>
                <a:ea typeface="Open Sans"/>
                <a:cs typeface="Open Sans"/>
              </a:rPr>
              <a:t>Helping with access to benefits or healthcare</a:t>
            </a:r>
          </a:p>
          <a:p>
            <a:pPr marL="0" indent="0">
              <a:buNone/>
            </a:pPr>
            <a:endParaRPr lang="en-GB" dirty="0"/>
          </a:p>
        </p:txBody>
      </p:sp>
      <p:pic>
        <p:nvPicPr>
          <p:cNvPr id="5" name="Picture 4" descr="Young Carers in Schools">
            <a:extLst>
              <a:ext uri="{FF2B5EF4-FFF2-40B4-BE49-F238E27FC236}">
                <a16:creationId xmlns:a16="http://schemas.microsoft.com/office/drawing/2014/main" id="{2DE09ABD-0DEF-708B-99D5-D72E77996733}"/>
              </a:ext>
            </a:extLst>
          </p:cNvPr>
          <p:cNvPicPr>
            <a:picLocks noChangeAspect="1"/>
          </p:cNvPicPr>
          <p:nvPr/>
        </p:nvPicPr>
        <p:blipFill>
          <a:blip r:embed="rId2"/>
          <a:stretch>
            <a:fillRect/>
          </a:stretch>
        </p:blipFill>
        <p:spPr>
          <a:xfrm>
            <a:off x="7576223" y="2298916"/>
            <a:ext cx="3028950" cy="1905000"/>
          </a:xfrm>
          <a:prstGeom prst="rect">
            <a:avLst/>
          </a:prstGeom>
        </p:spPr>
      </p:pic>
    </p:spTree>
    <p:extLst>
      <p:ext uri="{BB962C8B-B14F-4D97-AF65-F5344CB8AC3E}">
        <p14:creationId xmlns:p14="http://schemas.microsoft.com/office/powerpoint/2010/main" val="3699814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41B8A-257D-E5E1-657F-6234CA2D54C0}"/>
              </a:ext>
            </a:extLst>
          </p:cNvPr>
          <p:cNvSpPr>
            <a:spLocks noGrp="1"/>
          </p:cNvSpPr>
          <p:nvPr>
            <p:ph type="title"/>
          </p:nvPr>
        </p:nvSpPr>
        <p:spPr/>
        <p:txBody>
          <a:bodyPr>
            <a:normAutofit fontScale="90000"/>
          </a:bodyPr>
          <a:lstStyle/>
          <a:p>
            <a:r>
              <a:rPr lang="en-GB" dirty="0">
                <a:latin typeface="Open Sans"/>
                <a:ea typeface="Open Sans"/>
                <a:cs typeface="Open Sans"/>
              </a:rPr>
              <a:t>What is life like for young carers?</a:t>
            </a:r>
            <a:endParaRPr lang="en-GB" dirty="0"/>
          </a:p>
        </p:txBody>
      </p:sp>
      <p:pic>
        <p:nvPicPr>
          <p:cNvPr id="7" name="Online Media 6" title="What Is A Young Carer | A Short Film By Young Carers">
            <a:hlinkClick r:id="" action="ppaction://media"/>
            <a:extLst>
              <a:ext uri="{FF2B5EF4-FFF2-40B4-BE49-F238E27FC236}">
                <a16:creationId xmlns:a16="http://schemas.microsoft.com/office/drawing/2014/main" id="{17CCF966-6188-74FB-D43A-AEE46AC80C32}"/>
              </a:ext>
            </a:extLst>
          </p:cNvPr>
          <p:cNvPicPr>
            <a:picLocks noGrp="1" noRot="1" noChangeAspect="1"/>
          </p:cNvPicPr>
          <p:nvPr>
            <p:ph idx="1"/>
            <a:videoFile r:link="rId1"/>
          </p:nvPr>
        </p:nvPicPr>
        <p:blipFill>
          <a:blip r:embed="rId3"/>
          <a:stretch>
            <a:fillRect/>
          </a:stretch>
        </p:blipFill>
        <p:spPr>
          <a:xfrm>
            <a:off x="1658938" y="1087438"/>
            <a:ext cx="8977312" cy="5072062"/>
          </a:xfrm>
          <a:prstGeom prst="rect">
            <a:avLst/>
          </a:prstGeom>
        </p:spPr>
      </p:pic>
    </p:spTree>
    <p:extLst>
      <p:ext uri="{BB962C8B-B14F-4D97-AF65-F5344CB8AC3E}">
        <p14:creationId xmlns:p14="http://schemas.microsoft.com/office/powerpoint/2010/main" val="418389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E874B2-72F7-C7A8-372A-64B1475C1B47}"/>
              </a:ext>
            </a:extLst>
          </p:cNvPr>
          <p:cNvPicPr>
            <a:picLocks noChangeAspect="1"/>
          </p:cNvPicPr>
          <p:nvPr/>
        </p:nvPicPr>
        <p:blipFill>
          <a:blip r:embed="rId2"/>
          <a:srcRect t="5206"/>
          <a:stretch/>
        </p:blipFill>
        <p:spPr>
          <a:xfrm>
            <a:off x="201559" y="2338086"/>
            <a:ext cx="3556986" cy="3774854"/>
          </a:xfrm>
          <a:prstGeom prst="rect">
            <a:avLst/>
          </a:prstGeom>
        </p:spPr>
      </p:pic>
      <p:pic>
        <p:nvPicPr>
          <p:cNvPr id="8" name="Picture 7">
            <a:extLst>
              <a:ext uri="{FF2B5EF4-FFF2-40B4-BE49-F238E27FC236}">
                <a16:creationId xmlns:a16="http://schemas.microsoft.com/office/drawing/2014/main" id="{97E977E9-195E-A32A-E306-AE335822A487}"/>
              </a:ext>
            </a:extLst>
          </p:cNvPr>
          <p:cNvPicPr>
            <a:picLocks noChangeAspect="1"/>
          </p:cNvPicPr>
          <p:nvPr/>
        </p:nvPicPr>
        <p:blipFill>
          <a:blip r:embed="rId3"/>
          <a:stretch>
            <a:fillRect/>
          </a:stretch>
        </p:blipFill>
        <p:spPr>
          <a:xfrm>
            <a:off x="4313051" y="2361624"/>
            <a:ext cx="3576097" cy="3467763"/>
          </a:xfrm>
          <a:prstGeom prst="rect">
            <a:avLst/>
          </a:prstGeom>
        </p:spPr>
      </p:pic>
      <p:pic>
        <p:nvPicPr>
          <p:cNvPr id="10" name="Picture 9">
            <a:extLst>
              <a:ext uri="{FF2B5EF4-FFF2-40B4-BE49-F238E27FC236}">
                <a16:creationId xmlns:a16="http://schemas.microsoft.com/office/drawing/2014/main" id="{641FE521-8663-7ABA-B0FB-A0D7F87C35A9}"/>
              </a:ext>
            </a:extLst>
          </p:cNvPr>
          <p:cNvPicPr>
            <a:picLocks noChangeAspect="1"/>
          </p:cNvPicPr>
          <p:nvPr/>
        </p:nvPicPr>
        <p:blipFill>
          <a:blip r:embed="rId4"/>
          <a:stretch>
            <a:fillRect/>
          </a:stretch>
        </p:blipFill>
        <p:spPr>
          <a:xfrm>
            <a:off x="7920099" y="2365421"/>
            <a:ext cx="4271901" cy="3318624"/>
          </a:xfrm>
          <a:prstGeom prst="rect">
            <a:avLst/>
          </a:prstGeom>
        </p:spPr>
      </p:pic>
      <p:pic>
        <p:nvPicPr>
          <p:cNvPr id="1026" name="Picture 2" descr="Young Carers in Schools">
            <a:extLst>
              <a:ext uri="{FF2B5EF4-FFF2-40B4-BE49-F238E27FC236}">
                <a16:creationId xmlns:a16="http://schemas.microsoft.com/office/drawing/2014/main" id="{25CAB092-4ABE-032A-1740-0CAAB7B739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497"/>
          <a:stretch/>
        </p:blipFill>
        <p:spPr bwMode="auto">
          <a:xfrm>
            <a:off x="201559" y="0"/>
            <a:ext cx="3022245" cy="19001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148E65-9BF3-AAD6-8A73-8B175A36D59A}"/>
              </a:ext>
            </a:extLst>
          </p:cNvPr>
          <p:cNvSpPr txBox="1"/>
          <p:nvPr/>
        </p:nvSpPr>
        <p:spPr>
          <a:xfrm>
            <a:off x="3666811" y="663343"/>
            <a:ext cx="47723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Open Sans"/>
                <a:cs typeface="Open Sans"/>
              </a:rPr>
              <a:t>Do any of these statistics apply to Erik?</a:t>
            </a:r>
            <a:endParaRPr lang="en-GB" dirty="0"/>
          </a:p>
        </p:txBody>
      </p:sp>
    </p:spTree>
    <p:extLst>
      <p:ext uri="{BB962C8B-B14F-4D97-AF65-F5344CB8AC3E}">
        <p14:creationId xmlns:p14="http://schemas.microsoft.com/office/powerpoint/2010/main" val="172078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7AEF-18B3-08B4-AFB4-B8E3D0C0B39B}"/>
              </a:ext>
            </a:extLst>
          </p:cNvPr>
          <p:cNvSpPr>
            <a:spLocks noGrp="1"/>
          </p:cNvSpPr>
          <p:nvPr>
            <p:ph type="title"/>
          </p:nvPr>
        </p:nvSpPr>
        <p:spPr/>
        <p:txBody>
          <a:bodyPr/>
          <a:lstStyle/>
          <a:p>
            <a:r>
              <a:rPr lang="en-GB" dirty="0">
                <a:latin typeface="Open Sans"/>
                <a:ea typeface="Open Sans"/>
                <a:cs typeface="Open Sans"/>
              </a:rPr>
              <a:t>Let's step into Erik's shoes</a:t>
            </a:r>
            <a:endParaRPr lang="en-GB" dirty="0"/>
          </a:p>
        </p:txBody>
      </p:sp>
      <p:pic>
        <p:nvPicPr>
          <p:cNvPr id="5" name="Content Placeholder 4" descr="Eminem Quote: “Before you judge someone, walk a mile in his shoes.”">
            <a:extLst>
              <a:ext uri="{FF2B5EF4-FFF2-40B4-BE49-F238E27FC236}">
                <a16:creationId xmlns:a16="http://schemas.microsoft.com/office/drawing/2014/main" id="{722D05EC-D23B-AA15-8222-6A0CEFEA4555}"/>
              </a:ext>
            </a:extLst>
          </p:cNvPr>
          <p:cNvPicPr>
            <a:picLocks noGrp="1" noChangeAspect="1"/>
          </p:cNvPicPr>
          <p:nvPr>
            <p:ph idx="1"/>
          </p:nvPr>
        </p:nvPicPr>
        <p:blipFill>
          <a:blip r:embed="rId2"/>
          <a:stretch>
            <a:fillRect/>
          </a:stretch>
        </p:blipFill>
        <p:spPr>
          <a:xfrm>
            <a:off x="7588721" y="1279580"/>
            <a:ext cx="4475135" cy="2516429"/>
          </a:xfrm>
        </p:spPr>
      </p:pic>
      <p:sp>
        <p:nvSpPr>
          <p:cNvPr id="4" name="Text Placeholder 3">
            <a:extLst>
              <a:ext uri="{FF2B5EF4-FFF2-40B4-BE49-F238E27FC236}">
                <a16:creationId xmlns:a16="http://schemas.microsoft.com/office/drawing/2014/main" id="{EBCF7D93-CD15-003A-06E4-1DDECF1B5588}"/>
              </a:ext>
            </a:extLst>
          </p:cNvPr>
          <p:cNvSpPr>
            <a:spLocks noGrp="1"/>
          </p:cNvSpPr>
          <p:nvPr>
            <p:ph type="body" sz="quarter" idx="13"/>
          </p:nvPr>
        </p:nvSpPr>
        <p:spPr/>
        <p:txBody>
          <a:bodyPr/>
          <a:lstStyle/>
          <a:p>
            <a:endParaRPr lang="en-GB"/>
          </a:p>
        </p:txBody>
      </p:sp>
      <p:pic>
        <p:nvPicPr>
          <p:cNvPr id="6" name="Picture 5" descr="6,839 Shoes Cartoon Stock Photos, High-Res Pictures, and Images - Getty  Images | Old shoes cartoon, New shoes cartoon, Running shoes cartoon">
            <a:extLst>
              <a:ext uri="{FF2B5EF4-FFF2-40B4-BE49-F238E27FC236}">
                <a16:creationId xmlns:a16="http://schemas.microsoft.com/office/drawing/2014/main" id="{1F11B8EE-E20C-9C32-A347-B78699B3A06C}"/>
              </a:ext>
            </a:extLst>
          </p:cNvPr>
          <p:cNvPicPr>
            <a:picLocks noChangeAspect="1"/>
          </p:cNvPicPr>
          <p:nvPr/>
        </p:nvPicPr>
        <p:blipFill>
          <a:blip r:embed="rId3"/>
          <a:stretch>
            <a:fillRect/>
          </a:stretch>
        </p:blipFill>
        <p:spPr>
          <a:xfrm>
            <a:off x="2858468" y="1960858"/>
            <a:ext cx="2665063" cy="2548826"/>
          </a:xfrm>
          <a:prstGeom prst="rect">
            <a:avLst/>
          </a:prstGeom>
        </p:spPr>
      </p:pic>
      <p:sp>
        <p:nvSpPr>
          <p:cNvPr id="7" name="TextBox 6">
            <a:extLst>
              <a:ext uri="{FF2B5EF4-FFF2-40B4-BE49-F238E27FC236}">
                <a16:creationId xmlns:a16="http://schemas.microsoft.com/office/drawing/2014/main" id="{8BA73AE9-394F-2591-B293-A7EC7FA5D549}"/>
              </a:ext>
            </a:extLst>
          </p:cNvPr>
          <p:cNvSpPr txBox="1"/>
          <p:nvPr/>
        </p:nvSpPr>
        <p:spPr>
          <a:xfrm>
            <a:off x="1828237" y="4709951"/>
            <a:ext cx="205243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ea typeface="Open Sans"/>
                <a:cs typeface="Open Sans"/>
              </a:rPr>
              <a:t>Not getting enough sleep because sisters are awake at night.</a:t>
            </a:r>
          </a:p>
        </p:txBody>
      </p:sp>
      <p:sp>
        <p:nvSpPr>
          <p:cNvPr id="8" name="TextBox 7">
            <a:extLst>
              <a:ext uri="{FF2B5EF4-FFF2-40B4-BE49-F238E27FC236}">
                <a16:creationId xmlns:a16="http://schemas.microsoft.com/office/drawing/2014/main" id="{EF1A4545-CA79-7649-6A29-5E519A0E4FC4}"/>
              </a:ext>
            </a:extLst>
          </p:cNvPr>
          <p:cNvSpPr txBox="1"/>
          <p:nvPr/>
        </p:nvSpPr>
        <p:spPr>
          <a:xfrm>
            <a:off x="636076" y="3235112"/>
            <a:ext cx="20524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ea typeface="Open Sans"/>
                <a:cs typeface="Open Sans"/>
              </a:rPr>
              <a:t>Being bullied</a:t>
            </a:r>
            <a:endParaRPr lang="en-US" dirty="0"/>
          </a:p>
        </p:txBody>
      </p:sp>
      <p:sp>
        <p:nvSpPr>
          <p:cNvPr id="9" name="TextBox 8">
            <a:extLst>
              <a:ext uri="{FF2B5EF4-FFF2-40B4-BE49-F238E27FC236}">
                <a16:creationId xmlns:a16="http://schemas.microsoft.com/office/drawing/2014/main" id="{B4518E17-DE56-6843-1289-128ADB98A6DC}"/>
              </a:ext>
            </a:extLst>
          </p:cNvPr>
          <p:cNvSpPr txBox="1"/>
          <p:nvPr/>
        </p:nvSpPr>
        <p:spPr>
          <a:xfrm>
            <a:off x="476302" y="1502176"/>
            <a:ext cx="20524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ea typeface="Open Sans"/>
                <a:cs typeface="Open Sans"/>
              </a:rPr>
              <a:t>Falling asleep at school, grades dropping</a:t>
            </a:r>
            <a:endParaRPr lang="en-US" dirty="0"/>
          </a:p>
        </p:txBody>
      </p:sp>
      <p:sp>
        <p:nvSpPr>
          <p:cNvPr id="10" name="TextBox 9">
            <a:extLst>
              <a:ext uri="{FF2B5EF4-FFF2-40B4-BE49-F238E27FC236}">
                <a16:creationId xmlns:a16="http://schemas.microsoft.com/office/drawing/2014/main" id="{44CDCD2E-2DA3-B053-EE71-BD39ABD8C694}"/>
              </a:ext>
            </a:extLst>
          </p:cNvPr>
          <p:cNvSpPr txBox="1"/>
          <p:nvPr/>
        </p:nvSpPr>
        <p:spPr>
          <a:xfrm>
            <a:off x="5072882" y="4709950"/>
            <a:ext cx="20524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ea typeface="Open Sans"/>
                <a:cs typeface="Open Sans"/>
              </a:rPr>
              <a:t>Anything else?</a:t>
            </a:r>
          </a:p>
        </p:txBody>
      </p:sp>
      <p:sp>
        <p:nvSpPr>
          <p:cNvPr id="3" name="Star: 6 Points 2">
            <a:extLst>
              <a:ext uri="{FF2B5EF4-FFF2-40B4-BE49-F238E27FC236}">
                <a16:creationId xmlns:a16="http://schemas.microsoft.com/office/drawing/2014/main" id="{6E0BB32D-A6CA-4FE1-A852-395C1EB02F4C}"/>
              </a:ext>
            </a:extLst>
          </p:cNvPr>
          <p:cNvSpPr/>
          <p:nvPr/>
        </p:nvSpPr>
        <p:spPr>
          <a:xfrm rot="20323697">
            <a:off x="8311328" y="3937276"/>
            <a:ext cx="3328222" cy="2456049"/>
          </a:xfrm>
          <a:prstGeom prst="star6">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Have</a:t>
            </a:r>
          </a:p>
          <a:p>
            <a:pPr algn="ctr"/>
            <a:r>
              <a:rPr lang="en-GB" sz="3200" dirty="0">
                <a:solidFill>
                  <a:schemeClr val="tx1"/>
                </a:solidFill>
              </a:rPr>
              <a:t>Empathy!</a:t>
            </a:r>
            <a:endParaRPr lang="en-GB" dirty="0">
              <a:solidFill>
                <a:schemeClr val="tx1"/>
              </a:solidFill>
            </a:endParaRPr>
          </a:p>
        </p:txBody>
      </p:sp>
    </p:spTree>
    <p:extLst>
      <p:ext uri="{BB962C8B-B14F-4D97-AF65-F5344CB8AC3E}">
        <p14:creationId xmlns:p14="http://schemas.microsoft.com/office/powerpoint/2010/main" val="46866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240"/>
        <p:cNvGrpSpPr/>
        <p:nvPr/>
      </p:nvGrpSpPr>
      <p:grpSpPr>
        <a:xfrm>
          <a:off x="0" y="0"/>
          <a:ext cx="0" cy="0"/>
          <a:chOff x="0" y="0"/>
          <a:chExt cx="0" cy="0"/>
        </a:xfrm>
      </p:grpSpPr>
      <p:sp>
        <p:nvSpPr>
          <p:cNvPr id="44" name="Rectangle 43"/>
          <p:cNvSpPr/>
          <p:nvPr/>
        </p:nvSpPr>
        <p:spPr>
          <a:xfrm>
            <a:off x="0" y="161050"/>
            <a:ext cx="12192000" cy="746492"/>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GB" sz="4250" b="1" u="sng" kern="0" dirty="0">
                <a:solidFill>
                  <a:srgbClr val="E8D4C5">
                    <a:lumMod val="10000"/>
                  </a:srgbClr>
                </a:solidFill>
                <a:latin typeface="Century Gothic"/>
                <a:sym typeface="Arial"/>
              </a:rPr>
              <a:t>Independent Practice</a:t>
            </a:r>
            <a:endParaRPr lang="en-US" dirty="0"/>
          </a:p>
        </p:txBody>
      </p:sp>
      <p:sp>
        <p:nvSpPr>
          <p:cNvPr id="2" name="Rectangle 1"/>
          <p:cNvSpPr/>
          <p:nvPr/>
        </p:nvSpPr>
        <p:spPr>
          <a:xfrm>
            <a:off x="362443" y="1675892"/>
            <a:ext cx="4573008" cy="1565600"/>
          </a:xfrm>
          <a:prstGeom prst="rect">
            <a:avLst/>
          </a:prstGeom>
          <a:solidFill>
            <a:schemeClr val="accent1">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400" kern="0" dirty="0">
                <a:solidFill>
                  <a:srgbClr val="E8D4C5">
                    <a:lumMod val="10000"/>
                  </a:srgbClr>
                </a:solidFill>
                <a:latin typeface="Century Gothic"/>
                <a:sym typeface="Arial"/>
              </a:rPr>
              <a:t>Your letter should be around </a:t>
            </a:r>
            <a:r>
              <a:rPr lang="en-GB" sz="2400" b="1" kern="0" dirty="0">
                <a:solidFill>
                  <a:srgbClr val="E8D4C5">
                    <a:lumMod val="10000"/>
                  </a:srgbClr>
                </a:solidFill>
                <a:latin typeface="Century Gothic"/>
                <a:sym typeface="Arial"/>
              </a:rPr>
              <a:t>three paragraphs </a:t>
            </a:r>
            <a:r>
              <a:rPr lang="en-GB" sz="2400" kern="0" dirty="0">
                <a:solidFill>
                  <a:srgbClr val="E8D4C5">
                    <a:lumMod val="10000"/>
                  </a:srgbClr>
                </a:solidFill>
                <a:latin typeface="Century Gothic"/>
                <a:sym typeface="Arial"/>
              </a:rPr>
              <a:t>in length.</a:t>
            </a:r>
          </a:p>
        </p:txBody>
      </p:sp>
      <p:sp>
        <p:nvSpPr>
          <p:cNvPr id="45" name="Rectangle 44"/>
          <p:cNvSpPr/>
          <p:nvPr/>
        </p:nvSpPr>
        <p:spPr>
          <a:xfrm>
            <a:off x="394588" y="3333033"/>
            <a:ext cx="4546802" cy="1565600"/>
          </a:xfrm>
          <a:prstGeom prst="rect">
            <a:avLst/>
          </a:prstGeom>
          <a:solidFill>
            <a:schemeClr val="accent1">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400" kern="0" dirty="0">
                <a:solidFill>
                  <a:srgbClr val="E8D4C5">
                    <a:lumMod val="10000"/>
                  </a:srgbClr>
                </a:solidFill>
                <a:latin typeface="Century Gothic"/>
                <a:sym typeface="Arial"/>
              </a:rPr>
              <a:t>In your letter, you should acknowledge the difficulties of his situation and offer encouragement.</a:t>
            </a:r>
          </a:p>
        </p:txBody>
      </p:sp>
      <p:sp>
        <p:nvSpPr>
          <p:cNvPr id="48" name="Rectangle 47"/>
          <p:cNvSpPr/>
          <p:nvPr/>
        </p:nvSpPr>
        <p:spPr>
          <a:xfrm>
            <a:off x="379581" y="5044490"/>
            <a:ext cx="4581879" cy="1565600"/>
          </a:xfrm>
          <a:prstGeom prst="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GB" sz="2400" b="1" kern="0" dirty="0">
                <a:solidFill>
                  <a:srgbClr val="E8D4C5">
                    <a:lumMod val="10000"/>
                  </a:srgbClr>
                </a:solidFill>
                <a:latin typeface="Century Gothic"/>
                <a:sym typeface="Arial"/>
              </a:rPr>
              <a:t>Include</a:t>
            </a:r>
            <a:r>
              <a:rPr lang="en-GB" sz="2400" kern="0" dirty="0">
                <a:solidFill>
                  <a:srgbClr val="E8D4C5">
                    <a:lumMod val="10000"/>
                  </a:srgbClr>
                </a:solidFill>
                <a:latin typeface="Century Gothic"/>
                <a:sym typeface="Arial"/>
              </a:rPr>
              <a:t>: alliteration, simile, metaphor, rhetorical question, a colon and a pattern of 3.</a:t>
            </a:r>
            <a:endParaRPr lang="en-US" dirty="0"/>
          </a:p>
        </p:txBody>
      </p:sp>
      <p:sp>
        <p:nvSpPr>
          <p:cNvPr id="52" name="Rectangle 51"/>
          <p:cNvSpPr/>
          <p:nvPr/>
        </p:nvSpPr>
        <p:spPr>
          <a:xfrm>
            <a:off x="144886" y="896404"/>
            <a:ext cx="11604890" cy="749451"/>
          </a:xfrm>
          <a:prstGeom prst="rect">
            <a:avLst/>
          </a:prstGeom>
          <a:solidFill>
            <a:schemeClr val="accent1">
              <a:lumMod val="40000"/>
              <a:lumOff val="6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000" kern="0" dirty="0">
                <a:solidFill>
                  <a:srgbClr val="212529"/>
                </a:solidFill>
                <a:latin typeface="Century Gothic"/>
                <a:sym typeface="Arial"/>
              </a:rPr>
              <a:t>Imagine you work for the </a:t>
            </a:r>
            <a:r>
              <a:rPr lang="en-GB" sz="2000" b="1" kern="0" dirty="0">
                <a:solidFill>
                  <a:srgbClr val="212529"/>
                </a:solidFill>
                <a:latin typeface="Century Gothic"/>
                <a:sym typeface="Arial"/>
              </a:rPr>
              <a:t>Young Carers</a:t>
            </a:r>
            <a:r>
              <a:rPr lang="en-GB" sz="2000" kern="0" dirty="0">
                <a:solidFill>
                  <a:srgbClr val="212529"/>
                </a:solidFill>
                <a:latin typeface="Century Gothic"/>
                <a:sym typeface="Arial"/>
              </a:rPr>
              <a:t> charity.  Write a short letter of </a:t>
            </a:r>
            <a:r>
              <a:rPr lang="en-GB" sz="2000" b="1" kern="0" dirty="0">
                <a:solidFill>
                  <a:srgbClr val="212529"/>
                </a:solidFill>
                <a:latin typeface="Century Gothic"/>
                <a:sym typeface="Arial"/>
              </a:rPr>
              <a:t>encouragement </a:t>
            </a:r>
            <a:r>
              <a:rPr lang="en-GB" sz="2000" kern="0" dirty="0">
                <a:solidFill>
                  <a:srgbClr val="212529"/>
                </a:solidFill>
                <a:latin typeface="Century Gothic"/>
                <a:sym typeface="Arial"/>
              </a:rPr>
              <a:t>to Erik about his role as a young carer.</a:t>
            </a:r>
            <a:endParaRPr lang="en-GB" sz="2000" kern="0" dirty="0">
              <a:solidFill>
                <a:srgbClr val="212529"/>
              </a:solidFill>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5166784" y="1868943"/>
            <a:ext cx="5645150" cy="4274769"/>
          </a:xfrm>
          <a:prstGeom prst="rect">
            <a:avLst/>
          </a:prstGeom>
          <a:ln>
            <a:solidFill>
              <a:schemeClr val="accent3"/>
            </a:solidFill>
          </a:ln>
        </p:spPr>
      </p:pic>
    </p:spTree>
    <p:extLst>
      <p:ext uri="{BB962C8B-B14F-4D97-AF65-F5344CB8AC3E}">
        <p14:creationId xmlns:p14="http://schemas.microsoft.com/office/powerpoint/2010/main" val="158281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565F-E3F3-0CC3-C378-A4A5EC097C6A}"/>
              </a:ext>
            </a:extLst>
          </p:cNvPr>
          <p:cNvSpPr>
            <a:spLocks noGrp="1"/>
          </p:cNvSpPr>
          <p:nvPr>
            <p:ph type="title"/>
          </p:nvPr>
        </p:nvSpPr>
        <p:spPr/>
        <p:txBody>
          <a:bodyPr/>
          <a:lstStyle/>
          <a:p>
            <a:r>
              <a:rPr lang="en-GB" dirty="0"/>
              <a:t>Structure the letter</a:t>
            </a:r>
          </a:p>
        </p:txBody>
      </p:sp>
      <p:sp>
        <p:nvSpPr>
          <p:cNvPr id="3" name="Content Placeholder 2">
            <a:extLst>
              <a:ext uri="{FF2B5EF4-FFF2-40B4-BE49-F238E27FC236}">
                <a16:creationId xmlns:a16="http://schemas.microsoft.com/office/drawing/2014/main" id="{02414E30-A13C-E73A-3779-C9C869E43987}"/>
              </a:ext>
            </a:extLst>
          </p:cNvPr>
          <p:cNvSpPr>
            <a:spLocks noGrp="1"/>
          </p:cNvSpPr>
          <p:nvPr>
            <p:ph idx="1"/>
          </p:nvPr>
        </p:nvSpPr>
        <p:spPr>
          <a:xfrm>
            <a:off x="960671" y="1392820"/>
            <a:ext cx="9697804" cy="5071160"/>
          </a:xfrm>
        </p:spPr>
        <p:txBody>
          <a:bodyPr vert="horz" lIns="91440" tIns="45720" rIns="91440" bIns="45720" rtlCol="0" anchor="t">
            <a:normAutofit/>
          </a:bodyPr>
          <a:lstStyle/>
          <a:p>
            <a:r>
              <a:rPr lang="en-GB" dirty="0">
                <a:latin typeface="Open Sans"/>
                <a:ea typeface="Open Sans"/>
                <a:cs typeface="Open Sans"/>
              </a:rPr>
              <a:t>Paragraph 1  - try to establish why he doesn't want to share the news with school.</a:t>
            </a:r>
            <a:endParaRPr lang="en-GB" dirty="0"/>
          </a:p>
          <a:p>
            <a:r>
              <a:rPr lang="en-GB" dirty="0">
                <a:latin typeface="Open Sans"/>
                <a:ea typeface="Open Sans"/>
                <a:cs typeface="Open Sans"/>
              </a:rPr>
              <a:t>Paragraph 2 – empathise with his situation</a:t>
            </a:r>
          </a:p>
          <a:p>
            <a:r>
              <a:rPr lang="en-GB" dirty="0">
                <a:latin typeface="Open Sans"/>
                <a:ea typeface="Open Sans"/>
                <a:cs typeface="Open Sans"/>
              </a:rPr>
              <a:t>Paragraph 3 – encourage him to share and get help</a:t>
            </a:r>
          </a:p>
        </p:txBody>
      </p:sp>
    </p:spTree>
    <p:extLst>
      <p:ext uri="{BB962C8B-B14F-4D97-AF65-F5344CB8AC3E}">
        <p14:creationId xmlns:p14="http://schemas.microsoft.com/office/powerpoint/2010/main" val="289424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30C9-7076-D0F5-3A37-DF4CB1C89EAD}"/>
              </a:ext>
            </a:extLst>
          </p:cNvPr>
          <p:cNvSpPr>
            <a:spLocks noGrp="1"/>
          </p:cNvSpPr>
          <p:nvPr>
            <p:ph type="title"/>
          </p:nvPr>
        </p:nvSpPr>
        <p:spPr/>
        <p:txBody>
          <a:bodyPr/>
          <a:lstStyle/>
          <a:p>
            <a:r>
              <a:rPr lang="en-GB" dirty="0">
                <a:latin typeface="Open Sans"/>
                <a:ea typeface="Open Sans"/>
                <a:cs typeface="Open Sans"/>
              </a:rPr>
              <a:t>Model response paragraph 1 </a:t>
            </a:r>
            <a:endParaRPr lang="en-GB" dirty="0"/>
          </a:p>
        </p:txBody>
      </p:sp>
      <p:sp>
        <p:nvSpPr>
          <p:cNvPr id="3" name="Content Placeholder 2">
            <a:extLst>
              <a:ext uri="{FF2B5EF4-FFF2-40B4-BE49-F238E27FC236}">
                <a16:creationId xmlns:a16="http://schemas.microsoft.com/office/drawing/2014/main" id="{96901E78-8924-FEF5-3A1A-9E5372226DD6}"/>
              </a:ext>
            </a:extLst>
          </p:cNvPr>
          <p:cNvSpPr>
            <a:spLocks noGrp="1"/>
          </p:cNvSpPr>
          <p:nvPr>
            <p:ph idx="1"/>
          </p:nvPr>
        </p:nvSpPr>
        <p:spPr>
          <a:xfrm>
            <a:off x="194525" y="1345195"/>
            <a:ext cx="11802950" cy="5071160"/>
          </a:xfrm>
        </p:spPr>
        <p:txBody>
          <a:bodyPr vert="horz" lIns="91440" tIns="45720" rIns="91440" bIns="45720" rtlCol="0" anchor="t">
            <a:normAutofit lnSpcReduction="10000"/>
          </a:bodyPr>
          <a:lstStyle/>
          <a:p>
            <a:pPr>
              <a:buNone/>
            </a:pPr>
            <a:r>
              <a:rPr lang="en-GB" sz="3300" dirty="0">
                <a:latin typeface="MV Boli" panose="02000500030200090000" pitchFamily="2" charset="0"/>
                <a:ea typeface="Open Sans"/>
                <a:cs typeface="MV Boli" panose="02000500030200090000" pitchFamily="2" charset="0"/>
              </a:rPr>
              <a:t>Dear Erik,</a:t>
            </a:r>
            <a:endParaRPr lang="en-US" sz="3300" dirty="0">
              <a:latin typeface="MV Boli" panose="02000500030200090000" pitchFamily="2" charset="0"/>
              <a:cs typeface="MV Boli" panose="02000500030200090000" pitchFamily="2" charset="0"/>
            </a:endParaRPr>
          </a:p>
          <a:p>
            <a:pPr>
              <a:buNone/>
            </a:pPr>
            <a:r>
              <a:rPr lang="en-GB" sz="3300" dirty="0">
                <a:latin typeface="MV Boli" panose="02000500030200090000" pitchFamily="2" charset="0"/>
                <a:ea typeface="Open Sans"/>
                <a:cs typeface="MV Boli" panose="02000500030200090000" pitchFamily="2" charset="0"/>
              </a:rPr>
              <a:t>  I know you don’t feel brave enough to share with your Welfare Officer what life is truly like for you at home at the moment.  Maybe you are frightened of the consequences</a:t>
            </a:r>
            <a:r>
              <a:rPr lang="en-GB" sz="3300" b="1" dirty="0">
                <a:latin typeface="MV Boli" panose="02000500030200090000" pitchFamily="2" charset="0"/>
                <a:ea typeface="Open Sans"/>
                <a:cs typeface="MV Boli" panose="02000500030200090000" pitchFamily="2" charset="0"/>
              </a:rPr>
              <a:t>:</a:t>
            </a:r>
            <a:r>
              <a:rPr lang="en-GB" sz="3300" dirty="0">
                <a:latin typeface="MV Boli" panose="02000500030200090000" pitchFamily="2" charset="0"/>
                <a:ea typeface="Open Sans"/>
                <a:cs typeface="MV Boli" panose="02000500030200090000" pitchFamily="2" charset="0"/>
              </a:rPr>
              <a:t> would Social Services get involved and take your sisters away? I know you say they are a pain, but deep in your heart, it's clear you truly love them.  Are you worried your mum will get into trouble? These are heavy thoughts for anyone, let alone someone your age—and I want you to know it’s completely okay to feel confused, protective, and even scared.</a:t>
            </a:r>
            <a:endParaRPr lang="en-GB" dirty="0">
              <a:latin typeface="MV Boli" panose="02000500030200090000" pitchFamily="2" charset="0"/>
              <a:cs typeface="MV Boli" panose="02000500030200090000" pitchFamily="2" charset="0"/>
            </a:endParaRPr>
          </a:p>
          <a:p>
            <a:pPr>
              <a:buNone/>
            </a:pPr>
            <a:endParaRPr lang="en-GB" b="1" dirty="0">
              <a:latin typeface="Open Sans"/>
              <a:ea typeface="Open Sans"/>
              <a:cs typeface="Open Sans"/>
            </a:endParaRPr>
          </a:p>
          <a:p>
            <a:pPr marL="0" indent="0">
              <a:buNone/>
            </a:pPr>
            <a:endParaRPr lang="en-GB" dirty="0"/>
          </a:p>
        </p:txBody>
      </p:sp>
    </p:spTree>
    <p:extLst>
      <p:ext uri="{BB962C8B-B14F-4D97-AF65-F5344CB8AC3E}">
        <p14:creationId xmlns:p14="http://schemas.microsoft.com/office/powerpoint/2010/main" val="4073975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B9046F9E6A1948AAED0DE7929063DA" ma:contentTypeVersion="19" ma:contentTypeDescription="Create a new document." ma:contentTypeScope="" ma:versionID="8a87020a4283d69254d0d6203cbf30cc">
  <xsd:schema xmlns:xsd="http://www.w3.org/2001/XMLSchema" xmlns:xs="http://www.w3.org/2001/XMLSchema" xmlns:p="http://schemas.microsoft.com/office/2006/metadata/properties" xmlns:ns2="87975479-20cf-4e88-ade4-edcc58deadef" xmlns:ns3="17a90365-d75f-4447-904c-f597f71a8a7d" targetNamespace="http://schemas.microsoft.com/office/2006/metadata/properties" ma:root="true" ma:fieldsID="508650e8b06829b1e0542ee76cd496e9" ns2:_="" ns3:_="">
    <xsd:import namespace="87975479-20cf-4e88-ade4-edcc58deadef"/>
    <xsd:import namespace="17a90365-d75f-4447-904c-f597f71a8a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75479-20cf-4e88-ade4-edcc58dea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d17afa-19d8-47aa-8dab-4b3c635895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a90365-d75f-4447-904c-f597f71a8a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71da03e-1713-44f3-b7de-7be9b280ea18}" ma:internalName="TaxCatchAll" ma:showField="CatchAllData" ma:web="17a90365-d75f-4447-904c-f597f71a8a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7a90365-d75f-4447-904c-f597f71a8a7d" xsi:nil="true"/>
    <lcf76f155ced4ddcb4097134ff3c332f xmlns="87975479-20cf-4e88-ade4-edcc58dead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322D04-90DC-406E-A596-077BC75381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975479-20cf-4e88-ade4-edcc58deadef"/>
    <ds:schemaRef ds:uri="17a90365-d75f-4447-904c-f597f71a8a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D005E1-FEF5-47E2-8538-E616B31CE55D}">
  <ds:schemaRefs>
    <ds:schemaRef ds:uri="http://schemas.microsoft.com/sharepoint/v3/contenttype/forms"/>
  </ds:schemaRefs>
</ds:datastoreItem>
</file>

<file path=customXml/itemProps3.xml><?xml version="1.0" encoding="utf-8"?>
<ds:datastoreItem xmlns:ds="http://schemas.openxmlformats.org/officeDocument/2006/customXml" ds:itemID="{D618245A-40C4-40EC-9855-E1E274212D0C}">
  <ds:schemaRefs>
    <ds:schemaRef ds:uri="http://schemas.microsoft.com/office/2006/metadata/properties"/>
    <ds:schemaRef ds:uri="http://schemas.microsoft.com/office/infopath/2007/PartnerControls"/>
    <ds:schemaRef ds:uri="17a90365-d75f-4447-904c-f597f71a8a7d"/>
    <ds:schemaRef ds:uri="87975479-20cf-4e88-ade4-edcc58deadef"/>
  </ds:schemaRefs>
</ds:datastoreItem>
</file>

<file path=docProps/app.xml><?xml version="1.0" encoding="utf-8"?>
<Properties xmlns="http://schemas.openxmlformats.org/officeDocument/2006/extended-properties" xmlns:vt="http://schemas.openxmlformats.org/officeDocument/2006/docPropsVTypes">
  <Template/>
  <TotalTime>47</TotalTime>
  <Words>717</Words>
  <Application>Microsoft Office PowerPoint</Application>
  <PresentationFormat>Widescreen</PresentationFormat>
  <Paragraphs>54</Paragraphs>
  <Slides>12</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Century Gothic</vt:lpstr>
      <vt:lpstr>MV Boli</vt:lpstr>
      <vt:lpstr>Open Sans</vt:lpstr>
      <vt:lpstr>Office Theme</vt:lpstr>
      <vt:lpstr>Do Now</vt:lpstr>
      <vt:lpstr>PowerPoint Presentation</vt:lpstr>
      <vt:lpstr>What is a Young Carer?</vt:lpstr>
      <vt:lpstr>What is life like for young carers?</vt:lpstr>
      <vt:lpstr>PowerPoint Presentation</vt:lpstr>
      <vt:lpstr>Let's step into Erik's shoes</vt:lpstr>
      <vt:lpstr>PowerPoint Presentation</vt:lpstr>
      <vt:lpstr>Structure the letter</vt:lpstr>
      <vt:lpstr>Model response paragraph 1 </vt:lpstr>
      <vt:lpstr>Model response paragraph 2 </vt:lpstr>
      <vt:lpstr>Model response paragraph 3 </vt:lpstr>
      <vt:lpstr>Exit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What does the phrase ‘crossing the line’ mean to you?  What ideas can you take from the front cover? Consider colours, images and the text</dc:title>
  <dc:creator>Nicola Taylor</dc:creator>
  <cp:lastModifiedBy>Tia Fisher</cp:lastModifiedBy>
  <cp:revision>159</cp:revision>
  <dcterms:created xsi:type="dcterms:W3CDTF">2024-04-09T09:17:21Z</dcterms:created>
  <dcterms:modified xsi:type="dcterms:W3CDTF">2025-07-20T20:26:07Z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0x0101009BB9046F9E6A1948AAED0DE7929063DA</vt:lpwstr>
  </property>
  <property fmtid="{D5CDD505-2E9C-101B-9397-08002B2CF9AE}" pid="3" name="MediaServiceImageTags">
    <vt:lpwstr/>
  </property>
</Properties>
</file>